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02" r:id="rId6"/>
  </p:sldMasterIdLst>
  <p:notesMasterIdLst>
    <p:notesMasterId r:id="rId17"/>
  </p:notesMasterIdLst>
  <p:sldIdLst>
    <p:sldId id="306" r:id="rId7"/>
    <p:sldId id="265" r:id="rId8"/>
    <p:sldId id="288" r:id="rId9"/>
    <p:sldId id="257" r:id="rId10"/>
    <p:sldId id="307" r:id="rId11"/>
    <p:sldId id="308" r:id="rId12"/>
    <p:sldId id="258" r:id="rId13"/>
    <p:sldId id="289" r:id="rId14"/>
    <p:sldId id="261"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96B6D-A8A9-480E-8466-140C59F951E0}" v="11" dt="2022-09-13T10:45:03.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875" autoAdjust="0"/>
  </p:normalViewPr>
  <p:slideViewPr>
    <p:cSldViewPr snapToGrid="0">
      <p:cViewPr varScale="1">
        <p:scale>
          <a:sx n="101" d="100"/>
          <a:sy n="101" d="100"/>
        </p:scale>
        <p:origin x="9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P. Ascroft" userId="8bfdeec4-4e89-475a-9a2e-5e80151791ec" providerId="ADAL" clId="{B8B96B6D-A8A9-480E-8466-140C59F951E0}"/>
    <pc:docChg chg="undo custSel addSld delSld modSld delMainMaster">
      <pc:chgData name="Mr. P. Ascroft" userId="8bfdeec4-4e89-475a-9a2e-5e80151791ec" providerId="ADAL" clId="{B8B96B6D-A8A9-480E-8466-140C59F951E0}" dt="2022-09-12T14:08:14.389" v="744"/>
      <pc:docMkLst>
        <pc:docMk/>
      </pc:docMkLst>
      <pc:sldChg chg="addSp delSp modSp mod setBg">
        <pc:chgData name="Mr. P. Ascroft" userId="8bfdeec4-4e89-475a-9a2e-5e80151791ec" providerId="ADAL" clId="{B8B96B6D-A8A9-480E-8466-140C59F951E0}" dt="2022-09-12T13:30:33.968" v="100" actId="403"/>
        <pc:sldMkLst>
          <pc:docMk/>
          <pc:sldMk cId="105223492" sldId="257"/>
        </pc:sldMkLst>
        <pc:spChg chg="mod">
          <ac:chgData name="Mr. P. Ascroft" userId="8bfdeec4-4e89-475a-9a2e-5e80151791ec" providerId="ADAL" clId="{B8B96B6D-A8A9-480E-8466-140C59F951E0}" dt="2022-09-12T13:29:38.582" v="88" actId="26606"/>
          <ac:spMkLst>
            <pc:docMk/>
            <pc:sldMk cId="105223492" sldId="257"/>
            <ac:spMk id="2" creationId="{00000000-0000-0000-0000-000000000000}"/>
          </ac:spMkLst>
        </pc:spChg>
        <pc:spChg chg="mod">
          <ac:chgData name="Mr. P. Ascroft" userId="8bfdeec4-4e89-475a-9a2e-5e80151791ec" providerId="ADAL" clId="{B8B96B6D-A8A9-480E-8466-140C59F951E0}" dt="2022-09-12T13:30:33.968" v="100" actId="403"/>
          <ac:spMkLst>
            <pc:docMk/>
            <pc:sldMk cId="105223492" sldId="257"/>
            <ac:spMk id="3" creationId="{00000000-0000-0000-0000-000000000000}"/>
          </ac:spMkLst>
        </pc:spChg>
        <pc:spChg chg="add del">
          <ac:chgData name="Mr. P. Ascroft" userId="8bfdeec4-4e89-475a-9a2e-5e80151791ec" providerId="ADAL" clId="{B8B96B6D-A8A9-480E-8466-140C59F951E0}" dt="2022-09-12T13:28:26.048" v="68" actId="26606"/>
          <ac:spMkLst>
            <pc:docMk/>
            <pc:sldMk cId="105223492" sldId="257"/>
            <ac:spMk id="10" creationId="{3CD9DF72-87A3-404E-A828-84CBF11A8303}"/>
          </ac:spMkLst>
        </pc:spChg>
        <pc:spChg chg="add del">
          <ac:chgData name="Mr. P. Ascroft" userId="8bfdeec4-4e89-475a-9a2e-5e80151791ec" providerId="ADAL" clId="{B8B96B6D-A8A9-480E-8466-140C59F951E0}" dt="2022-09-12T13:29:38.582" v="88" actId="26606"/>
          <ac:spMkLst>
            <pc:docMk/>
            <pc:sldMk cId="105223492" sldId="257"/>
            <ac:spMk id="14" creationId="{55D4142C-5077-457F-A6AD-3FECFDB39685}"/>
          </ac:spMkLst>
        </pc:spChg>
        <pc:spChg chg="add del">
          <ac:chgData name="Mr. P. Ascroft" userId="8bfdeec4-4e89-475a-9a2e-5e80151791ec" providerId="ADAL" clId="{B8B96B6D-A8A9-480E-8466-140C59F951E0}" dt="2022-09-12T13:29:38.582" v="88" actId="26606"/>
          <ac:spMkLst>
            <pc:docMk/>
            <pc:sldMk cId="105223492" sldId="257"/>
            <ac:spMk id="15" creationId="{8FC9BE17-9A7B-462D-AE50-3D8777387304}"/>
          </ac:spMkLst>
        </pc:spChg>
        <pc:spChg chg="add del">
          <ac:chgData name="Mr. P. Ascroft" userId="8bfdeec4-4e89-475a-9a2e-5e80151791ec" providerId="ADAL" clId="{B8B96B6D-A8A9-480E-8466-140C59F951E0}" dt="2022-09-12T13:29:38.582" v="88" actId="26606"/>
          <ac:spMkLst>
            <pc:docMk/>
            <pc:sldMk cId="105223492" sldId="257"/>
            <ac:spMk id="16" creationId="{7A5F0580-5EE9-419F-96EE-B6529EF6E7D0}"/>
          </ac:spMkLst>
        </pc:spChg>
        <pc:spChg chg="add del">
          <ac:chgData name="Mr. P. Ascroft" userId="8bfdeec4-4e89-475a-9a2e-5e80151791ec" providerId="ADAL" clId="{B8B96B6D-A8A9-480E-8466-140C59F951E0}" dt="2022-09-12T13:29:38.582" v="88" actId="26606"/>
          <ac:spMkLst>
            <pc:docMk/>
            <pc:sldMk cId="105223492" sldId="257"/>
            <ac:spMk id="17" creationId="{3EBE8569-6AEC-4B8C-8D53-2DE337CDBA65}"/>
          </ac:spMkLst>
        </pc:spChg>
        <pc:spChg chg="add">
          <ac:chgData name="Mr. P. Ascroft" userId="8bfdeec4-4e89-475a-9a2e-5e80151791ec" providerId="ADAL" clId="{B8B96B6D-A8A9-480E-8466-140C59F951E0}" dt="2022-09-12T13:29:38.582" v="88" actId="26606"/>
          <ac:spMkLst>
            <pc:docMk/>
            <pc:sldMk cId="105223492" sldId="257"/>
            <ac:spMk id="22" creationId="{F13C74B1-5B17-4795-BED0-7140497B445A}"/>
          </ac:spMkLst>
        </pc:spChg>
        <pc:spChg chg="add">
          <ac:chgData name="Mr. P. Ascroft" userId="8bfdeec4-4e89-475a-9a2e-5e80151791ec" providerId="ADAL" clId="{B8B96B6D-A8A9-480E-8466-140C59F951E0}" dt="2022-09-12T13:29:38.582" v="88" actId="26606"/>
          <ac:spMkLst>
            <pc:docMk/>
            <pc:sldMk cId="105223492" sldId="257"/>
            <ac:spMk id="24" creationId="{D4974D33-8DC5-464E-8C6D-BE58F0669C17}"/>
          </ac:spMkLst>
        </pc:spChg>
        <pc:picChg chg="add del mod ord">
          <ac:chgData name="Mr. P. Ascroft" userId="8bfdeec4-4e89-475a-9a2e-5e80151791ec" providerId="ADAL" clId="{B8B96B6D-A8A9-480E-8466-140C59F951E0}" dt="2022-09-12T13:28:46.662" v="81" actId="21"/>
          <ac:picMkLst>
            <pc:docMk/>
            <pc:sldMk cId="105223492" sldId="257"/>
            <ac:picMk id="5" creationId="{A96FA78E-28D3-E846-F887-95523D5DF409}"/>
          </ac:picMkLst>
        </pc:picChg>
        <pc:picChg chg="add mod">
          <ac:chgData name="Mr. P. Ascroft" userId="8bfdeec4-4e89-475a-9a2e-5e80151791ec" providerId="ADAL" clId="{B8B96B6D-A8A9-480E-8466-140C59F951E0}" dt="2022-09-12T13:29:38.582" v="88" actId="26606"/>
          <ac:picMkLst>
            <pc:docMk/>
            <pc:sldMk cId="105223492" sldId="257"/>
            <ac:picMk id="6" creationId="{D2022DAB-CA10-5C52-7487-0BA2E716307D}"/>
          </ac:picMkLst>
        </pc:picChg>
        <pc:cxnChg chg="add del">
          <ac:chgData name="Mr. P. Ascroft" userId="8bfdeec4-4e89-475a-9a2e-5e80151791ec" providerId="ADAL" clId="{B8B96B6D-A8A9-480E-8466-140C59F951E0}" dt="2022-09-12T13:28:26.048" v="68" actId="26606"/>
          <ac:cxnSpMkLst>
            <pc:docMk/>
            <pc:sldMk cId="105223492" sldId="257"/>
            <ac:cxnSpMk id="12" creationId="{20E3A342-4D61-4E3F-AF90-1AB42AEB96CC}"/>
          </ac:cxnSpMkLst>
        </pc:cxnChg>
      </pc:sldChg>
      <pc:sldChg chg="addSp delSp modSp mod setBg">
        <pc:chgData name="Mr. P. Ascroft" userId="8bfdeec4-4e89-475a-9a2e-5e80151791ec" providerId="ADAL" clId="{B8B96B6D-A8A9-480E-8466-140C59F951E0}" dt="2022-09-12T13:43:43.173" v="207" actId="1076"/>
        <pc:sldMkLst>
          <pc:docMk/>
          <pc:sldMk cId="2341374796" sldId="258"/>
        </pc:sldMkLst>
        <pc:spChg chg="del mod">
          <ac:chgData name="Mr. P. Ascroft" userId="8bfdeec4-4e89-475a-9a2e-5e80151791ec" providerId="ADAL" clId="{B8B96B6D-A8A9-480E-8466-140C59F951E0}" dt="2022-09-12T13:31:24.852" v="104" actId="478"/>
          <ac:spMkLst>
            <pc:docMk/>
            <pc:sldMk cId="2341374796" sldId="258"/>
            <ac:spMk id="2" creationId="{00000000-0000-0000-0000-000000000000}"/>
          </ac:spMkLst>
        </pc:spChg>
        <pc:spChg chg="mod ord">
          <ac:chgData name="Mr. P. Ascroft" userId="8bfdeec4-4e89-475a-9a2e-5e80151791ec" providerId="ADAL" clId="{B8B96B6D-A8A9-480E-8466-140C59F951E0}" dt="2022-09-12T13:30:12.668" v="96" actId="6549"/>
          <ac:spMkLst>
            <pc:docMk/>
            <pc:sldMk cId="2341374796" sldId="258"/>
            <ac:spMk id="3" creationId="{00000000-0000-0000-0000-000000000000}"/>
          </ac:spMkLst>
        </pc:spChg>
        <pc:spChg chg="add">
          <ac:chgData name="Mr. P. Ascroft" userId="8bfdeec4-4e89-475a-9a2e-5e80151791ec" providerId="ADAL" clId="{B8B96B6D-A8A9-480E-8466-140C59F951E0}" dt="2022-09-12T13:29:48.389" v="89" actId="26606"/>
          <ac:spMkLst>
            <pc:docMk/>
            <pc:sldMk cId="2341374796" sldId="258"/>
            <ac:spMk id="9" creationId="{2C61293E-6EBE-43EF-A52C-9BEBFD7679D4}"/>
          </ac:spMkLst>
        </pc:spChg>
        <pc:spChg chg="add">
          <ac:chgData name="Mr. P. Ascroft" userId="8bfdeec4-4e89-475a-9a2e-5e80151791ec" providerId="ADAL" clId="{B8B96B6D-A8A9-480E-8466-140C59F951E0}" dt="2022-09-12T13:29:48.389" v="89" actId="26606"/>
          <ac:spMkLst>
            <pc:docMk/>
            <pc:sldMk cId="2341374796" sldId="258"/>
            <ac:spMk id="11" creationId="{21540236-BFD5-4A9D-8840-4703E7F76825}"/>
          </ac:spMkLst>
        </pc:spChg>
        <pc:picChg chg="mod">
          <ac:chgData name="Mr. P. Ascroft" userId="8bfdeec4-4e89-475a-9a2e-5e80151791ec" providerId="ADAL" clId="{B8B96B6D-A8A9-480E-8466-140C59F951E0}" dt="2022-09-12T13:29:48.389" v="89" actId="26606"/>
          <ac:picMkLst>
            <pc:docMk/>
            <pc:sldMk cId="2341374796" sldId="258"/>
            <ac:picMk id="4" creationId="{00000000-0000-0000-0000-000000000000}"/>
          </ac:picMkLst>
        </pc:picChg>
        <pc:picChg chg="add del mod modCrop">
          <ac:chgData name="Mr. P. Ascroft" userId="8bfdeec4-4e89-475a-9a2e-5e80151791ec" providerId="ADAL" clId="{B8B96B6D-A8A9-480E-8466-140C59F951E0}" dt="2022-09-12T13:38:19.936" v="155" actId="478"/>
          <ac:picMkLst>
            <pc:docMk/>
            <pc:sldMk cId="2341374796" sldId="258"/>
            <ac:picMk id="5" creationId="{DA803637-F0F9-262D-0AE0-F4BA947AE071}"/>
          </ac:picMkLst>
        </pc:picChg>
        <pc:picChg chg="add mod">
          <ac:chgData name="Mr. P. Ascroft" userId="8bfdeec4-4e89-475a-9a2e-5e80151791ec" providerId="ADAL" clId="{B8B96B6D-A8A9-480E-8466-140C59F951E0}" dt="2022-09-12T13:43:43.173" v="207" actId="1076"/>
          <ac:picMkLst>
            <pc:docMk/>
            <pc:sldMk cId="2341374796" sldId="258"/>
            <ac:picMk id="7" creationId="{3E762558-150C-21A5-AD50-3550F8D8C7E7}"/>
          </ac:picMkLst>
        </pc:picChg>
      </pc:sldChg>
      <pc:sldChg chg="modSp mod">
        <pc:chgData name="Mr. P. Ascroft" userId="8bfdeec4-4e89-475a-9a2e-5e80151791ec" providerId="ADAL" clId="{B8B96B6D-A8A9-480E-8466-140C59F951E0}" dt="2022-09-12T14:05:34.824" v="742" actId="6549"/>
        <pc:sldMkLst>
          <pc:docMk/>
          <pc:sldMk cId="2359397427" sldId="261"/>
        </pc:sldMkLst>
        <pc:spChg chg="mod">
          <ac:chgData name="Mr. P. Ascroft" userId="8bfdeec4-4e89-475a-9a2e-5e80151791ec" providerId="ADAL" clId="{B8B96B6D-A8A9-480E-8466-140C59F951E0}" dt="2022-09-12T14:05:13.373" v="689" actId="20577"/>
          <ac:spMkLst>
            <pc:docMk/>
            <pc:sldMk cId="2359397427" sldId="261"/>
            <ac:spMk id="2" creationId="{00000000-0000-0000-0000-000000000000}"/>
          </ac:spMkLst>
        </pc:spChg>
        <pc:spChg chg="mod">
          <ac:chgData name="Mr. P. Ascroft" userId="8bfdeec4-4e89-475a-9a2e-5e80151791ec" providerId="ADAL" clId="{B8B96B6D-A8A9-480E-8466-140C59F951E0}" dt="2022-09-12T14:05:34.824" v="742" actId="6549"/>
          <ac:spMkLst>
            <pc:docMk/>
            <pc:sldMk cId="2359397427" sldId="261"/>
            <ac:spMk id="3" creationId="{00000000-0000-0000-0000-000000000000}"/>
          </ac:spMkLst>
        </pc:spChg>
      </pc:sldChg>
      <pc:sldChg chg="modSp del mod">
        <pc:chgData name="Mr. P. Ascroft" userId="8bfdeec4-4e89-475a-9a2e-5e80151791ec" providerId="ADAL" clId="{B8B96B6D-A8A9-480E-8466-140C59F951E0}" dt="2022-09-12T12:22:28.638" v="47" actId="47"/>
        <pc:sldMkLst>
          <pc:docMk/>
          <pc:sldMk cId="19012952" sldId="263"/>
        </pc:sldMkLst>
        <pc:spChg chg="mod">
          <ac:chgData name="Mr. P. Ascroft" userId="8bfdeec4-4e89-475a-9a2e-5e80151791ec" providerId="ADAL" clId="{B8B96B6D-A8A9-480E-8466-140C59F951E0}" dt="2022-09-12T12:22:26.495" v="46" actId="20577"/>
          <ac:spMkLst>
            <pc:docMk/>
            <pc:sldMk cId="19012952" sldId="263"/>
            <ac:spMk id="3" creationId="{00000000-0000-0000-0000-000000000000}"/>
          </ac:spMkLst>
        </pc:spChg>
      </pc:sldChg>
      <pc:sldChg chg="modSp mod">
        <pc:chgData name="Mr. P. Ascroft" userId="8bfdeec4-4e89-475a-9a2e-5e80151791ec" providerId="ADAL" clId="{B8B96B6D-A8A9-480E-8466-140C59F951E0}" dt="2022-09-12T12:20:20.858" v="1"/>
        <pc:sldMkLst>
          <pc:docMk/>
          <pc:sldMk cId="2865526696" sldId="264"/>
        </pc:sldMkLst>
        <pc:spChg chg="mod">
          <ac:chgData name="Mr. P. Ascroft" userId="8bfdeec4-4e89-475a-9a2e-5e80151791ec" providerId="ADAL" clId="{B8B96B6D-A8A9-480E-8466-140C59F951E0}" dt="2022-09-12T12:20:20.858" v="1"/>
          <ac:spMkLst>
            <pc:docMk/>
            <pc:sldMk cId="2865526696" sldId="264"/>
            <ac:spMk id="3" creationId="{00000000-0000-0000-0000-000000000000}"/>
          </ac:spMkLst>
        </pc:spChg>
      </pc:sldChg>
      <pc:sldChg chg="del">
        <pc:chgData name="Mr. P. Ascroft" userId="8bfdeec4-4e89-475a-9a2e-5e80151791ec" providerId="ADAL" clId="{B8B96B6D-A8A9-480E-8466-140C59F951E0}" dt="2022-09-12T12:22:19.497" v="44" actId="47"/>
        <pc:sldMkLst>
          <pc:docMk/>
          <pc:sldMk cId="3552593109" sldId="287"/>
        </pc:sldMkLst>
      </pc:sldChg>
      <pc:sldChg chg="addSp delSp modSp mod setBg modNotesTx">
        <pc:chgData name="Mr. P. Ascroft" userId="8bfdeec4-4e89-475a-9a2e-5e80151791ec" providerId="ADAL" clId="{B8B96B6D-A8A9-480E-8466-140C59F951E0}" dt="2022-09-12T14:08:14.389" v="744"/>
        <pc:sldMkLst>
          <pc:docMk/>
          <pc:sldMk cId="567911403" sldId="288"/>
        </pc:sldMkLst>
        <pc:spChg chg="mod ord">
          <ac:chgData name="Mr. P. Ascroft" userId="8bfdeec4-4e89-475a-9a2e-5e80151791ec" providerId="ADAL" clId="{B8B96B6D-A8A9-480E-8466-140C59F951E0}" dt="2022-09-12T13:31:05.384" v="103" actId="26606"/>
          <ac:spMkLst>
            <pc:docMk/>
            <pc:sldMk cId="567911403" sldId="288"/>
            <ac:spMk id="2" creationId="{00000000-0000-0000-0000-000000000000}"/>
          </ac:spMkLst>
        </pc:spChg>
        <pc:spChg chg="del">
          <ac:chgData name="Mr. P. Ascroft" userId="8bfdeec4-4e89-475a-9a2e-5e80151791ec" providerId="ADAL" clId="{B8B96B6D-A8A9-480E-8466-140C59F951E0}" dt="2022-09-12T12:23:22.075" v="62" actId="26606"/>
          <ac:spMkLst>
            <pc:docMk/>
            <pc:sldMk cId="567911403" sldId="288"/>
            <ac:spMk id="3" creationId="{00000000-0000-0000-0000-000000000000}"/>
          </ac:spMkLst>
        </pc:spChg>
        <pc:spChg chg="add del mod">
          <ac:chgData name="Mr. P. Ascroft" userId="8bfdeec4-4e89-475a-9a2e-5e80151791ec" providerId="ADAL" clId="{B8B96B6D-A8A9-480E-8466-140C59F951E0}" dt="2022-09-12T13:29:04.401" v="86" actId="26606"/>
          <ac:spMkLst>
            <pc:docMk/>
            <pc:sldMk cId="567911403" sldId="288"/>
            <ac:spMk id="6" creationId="{6E61CD72-5791-780C-6F47-8F32CF2940B4}"/>
          </ac:spMkLst>
        </pc:spChg>
        <pc:spChg chg="add del">
          <ac:chgData name="Mr. P. Ascroft" userId="8bfdeec4-4e89-475a-9a2e-5e80151791ec" providerId="ADAL" clId="{B8B96B6D-A8A9-480E-8466-140C59F951E0}" dt="2022-09-12T13:29:04.401" v="86" actId="26606"/>
          <ac:spMkLst>
            <pc:docMk/>
            <pc:sldMk cId="567911403" sldId="288"/>
            <ac:spMk id="10" creationId="{D4771268-CB57-404A-9271-370EB28F6090}"/>
          </ac:spMkLst>
        </pc:spChg>
        <pc:spChg chg="add del">
          <ac:chgData name="Mr. P. Ascroft" userId="8bfdeec4-4e89-475a-9a2e-5e80151791ec" providerId="ADAL" clId="{B8B96B6D-A8A9-480E-8466-140C59F951E0}" dt="2022-09-12T13:31:05.384" v="103" actId="26606"/>
          <ac:spMkLst>
            <pc:docMk/>
            <pc:sldMk cId="567911403" sldId="288"/>
            <ac:spMk id="15" creationId="{37C89E4B-3C9F-44B9-8B86-D9E3D112D8EC}"/>
          </ac:spMkLst>
        </pc:spChg>
        <pc:spChg chg="add del">
          <ac:chgData name="Mr. P. Ascroft" userId="8bfdeec4-4e89-475a-9a2e-5e80151791ec" providerId="ADAL" clId="{B8B96B6D-A8A9-480E-8466-140C59F951E0}" dt="2022-09-12T13:31:05.354" v="102" actId="26606"/>
          <ac:spMkLst>
            <pc:docMk/>
            <pc:sldMk cId="567911403" sldId="288"/>
            <ac:spMk id="23" creationId="{C339C419-28E1-C452-B59A-A033D50735EC}"/>
          </ac:spMkLst>
        </pc:spChg>
        <pc:spChg chg="add del">
          <ac:chgData name="Mr. P. Ascroft" userId="8bfdeec4-4e89-475a-9a2e-5e80151791ec" providerId="ADAL" clId="{B8B96B6D-A8A9-480E-8466-140C59F951E0}" dt="2022-09-12T13:31:05.354" v="102" actId="26606"/>
          <ac:spMkLst>
            <pc:docMk/>
            <pc:sldMk cId="567911403" sldId="288"/>
            <ac:spMk id="26" creationId="{2C61293E-6EBE-43EF-A52C-9BEBFD7679D4}"/>
          </ac:spMkLst>
        </pc:spChg>
        <pc:spChg chg="add del">
          <ac:chgData name="Mr. P. Ascroft" userId="8bfdeec4-4e89-475a-9a2e-5e80151791ec" providerId="ADAL" clId="{B8B96B6D-A8A9-480E-8466-140C59F951E0}" dt="2022-09-12T13:31:05.354" v="102" actId="26606"/>
          <ac:spMkLst>
            <pc:docMk/>
            <pc:sldMk cId="567911403" sldId="288"/>
            <ac:spMk id="28" creationId="{21540236-BFD5-4A9D-8840-4703E7F76825}"/>
          </ac:spMkLst>
        </pc:spChg>
        <pc:spChg chg="add">
          <ac:chgData name="Mr. P. Ascroft" userId="8bfdeec4-4e89-475a-9a2e-5e80151791ec" providerId="ADAL" clId="{B8B96B6D-A8A9-480E-8466-140C59F951E0}" dt="2022-09-12T13:31:05.384" v="103" actId="26606"/>
          <ac:spMkLst>
            <pc:docMk/>
            <pc:sldMk cId="567911403" sldId="288"/>
            <ac:spMk id="30" creationId="{F13C74B1-5B17-4795-BED0-7140497B445A}"/>
          </ac:spMkLst>
        </pc:spChg>
        <pc:spChg chg="add">
          <ac:chgData name="Mr. P. Ascroft" userId="8bfdeec4-4e89-475a-9a2e-5e80151791ec" providerId="ADAL" clId="{B8B96B6D-A8A9-480E-8466-140C59F951E0}" dt="2022-09-12T13:31:05.384" v="103" actId="26606"/>
          <ac:spMkLst>
            <pc:docMk/>
            <pc:sldMk cId="567911403" sldId="288"/>
            <ac:spMk id="31" creationId="{D4974D33-8DC5-464E-8C6D-BE58F0669C17}"/>
          </ac:spMkLst>
        </pc:spChg>
        <pc:spChg chg="add">
          <ac:chgData name="Mr. P. Ascroft" userId="8bfdeec4-4e89-475a-9a2e-5e80151791ec" providerId="ADAL" clId="{B8B96B6D-A8A9-480E-8466-140C59F951E0}" dt="2022-09-12T13:31:05.384" v="103" actId="26606"/>
          <ac:spMkLst>
            <pc:docMk/>
            <pc:sldMk cId="567911403" sldId="288"/>
            <ac:spMk id="32" creationId="{70E31837-2AFB-2727-5B46-596B59CA87EC}"/>
          </ac:spMkLst>
        </pc:spChg>
        <pc:picChg chg="del mod">
          <ac:chgData name="Mr. P. Ascroft" userId="8bfdeec4-4e89-475a-9a2e-5e80151791ec" providerId="ADAL" clId="{B8B96B6D-A8A9-480E-8466-140C59F951E0}" dt="2022-09-12T13:27:21.770" v="64" actId="478"/>
          <ac:picMkLst>
            <pc:docMk/>
            <pc:sldMk cId="567911403" sldId="288"/>
            <ac:picMk id="5" creationId="{7E306C84-2F48-454C-96FE-9308C9992D2E}"/>
          </ac:picMkLst>
        </pc:picChg>
        <pc:picChg chg="add mod ord">
          <ac:chgData name="Mr. P. Ascroft" userId="8bfdeec4-4e89-475a-9a2e-5e80151791ec" providerId="ADAL" clId="{B8B96B6D-A8A9-480E-8466-140C59F951E0}" dt="2022-09-12T14:08:14.389" v="744"/>
          <ac:picMkLst>
            <pc:docMk/>
            <pc:sldMk cId="567911403" sldId="288"/>
            <ac:picMk id="8" creationId="{F63CBBDF-AC5E-9632-4F63-9EDED8B6CC80}"/>
          </ac:picMkLst>
        </pc:picChg>
        <pc:cxnChg chg="add del">
          <ac:chgData name="Mr. P. Ascroft" userId="8bfdeec4-4e89-475a-9a2e-5e80151791ec" providerId="ADAL" clId="{B8B96B6D-A8A9-480E-8466-140C59F951E0}" dt="2022-09-12T13:31:05.384" v="103" actId="26606"/>
          <ac:cxnSpMkLst>
            <pc:docMk/>
            <pc:sldMk cId="567911403" sldId="288"/>
            <ac:cxnSpMk id="17" creationId="{AA2EAA10-076F-46BD-8F0F-B9A2FB77A85C}"/>
          </ac:cxnSpMkLst>
        </pc:cxnChg>
        <pc:cxnChg chg="add del">
          <ac:chgData name="Mr. P. Ascroft" userId="8bfdeec4-4e89-475a-9a2e-5e80151791ec" providerId="ADAL" clId="{B8B96B6D-A8A9-480E-8466-140C59F951E0}" dt="2022-09-12T13:31:05.384" v="103" actId="26606"/>
          <ac:cxnSpMkLst>
            <pc:docMk/>
            <pc:sldMk cId="567911403" sldId="288"/>
            <ac:cxnSpMk id="19" creationId="{D891E407-403B-4764-86C9-33A56D3BCAA3}"/>
          </ac:cxnSpMkLst>
        </pc:cxnChg>
      </pc:sldChg>
      <pc:sldChg chg="addSp delSp modSp new mod setBg">
        <pc:chgData name="Mr. P. Ascroft" userId="8bfdeec4-4e89-475a-9a2e-5e80151791ec" providerId="ADAL" clId="{B8B96B6D-A8A9-480E-8466-140C59F951E0}" dt="2022-09-12T14:04:54.596" v="638" actId="14100"/>
        <pc:sldMkLst>
          <pc:docMk/>
          <pc:sldMk cId="79774438" sldId="289"/>
        </pc:sldMkLst>
        <pc:spChg chg="mod">
          <ac:chgData name="Mr. P. Ascroft" userId="8bfdeec4-4e89-475a-9a2e-5e80151791ec" providerId="ADAL" clId="{B8B96B6D-A8A9-480E-8466-140C59F951E0}" dt="2022-09-12T14:03:05.857" v="524" actId="26606"/>
          <ac:spMkLst>
            <pc:docMk/>
            <pc:sldMk cId="79774438" sldId="289"/>
            <ac:spMk id="2" creationId="{021B56EE-8BE9-EAAC-65A0-6D8FEBE37BA0}"/>
          </ac:spMkLst>
        </pc:spChg>
        <pc:spChg chg="mod">
          <ac:chgData name="Mr. P. Ascroft" userId="8bfdeec4-4e89-475a-9a2e-5e80151791ec" providerId="ADAL" clId="{B8B96B6D-A8A9-480E-8466-140C59F951E0}" dt="2022-09-12T14:04:54.596" v="638" actId="14100"/>
          <ac:spMkLst>
            <pc:docMk/>
            <pc:sldMk cId="79774438" sldId="289"/>
            <ac:spMk id="3" creationId="{A9A9B5E8-D6F5-9C01-167A-2147D9F12914}"/>
          </ac:spMkLst>
        </pc:spChg>
        <pc:spChg chg="add mod">
          <ac:chgData name="Mr. P. Ascroft" userId="8bfdeec4-4e89-475a-9a2e-5e80151791ec" providerId="ADAL" clId="{B8B96B6D-A8A9-480E-8466-140C59F951E0}" dt="2022-09-12T14:04:50.908" v="637" actId="14100"/>
          <ac:spMkLst>
            <pc:docMk/>
            <pc:sldMk cId="79774438" sldId="289"/>
            <ac:spMk id="5" creationId="{0C1F42F6-BE34-3EB6-67D1-774097A04A99}"/>
          </ac:spMkLst>
        </pc:spChg>
        <pc:spChg chg="add del">
          <ac:chgData name="Mr. P. Ascroft" userId="8bfdeec4-4e89-475a-9a2e-5e80151791ec" providerId="ADAL" clId="{B8B96B6D-A8A9-480E-8466-140C59F951E0}" dt="2022-09-12T14:02:55.926" v="521" actId="26606"/>
          <ac:spMkLst>
            <pc:docMk/>
            <pc:sldMk cId="79774438" sldId="289"/>
            <ac:spMk id="10" creationId="{8CA06CD6-90CA-4C45-856C-6771339E1E22}"/>
          </ac:spMkLst>
        </pc:spChg>
        <pc:spChg chg="add del">
          <ac:chgData name="Mr. P. Ascroft" userId="8bfdeec4-4e89-475a-9a2e-5e80151791ec" providerId="ADAL" clId="{B8B96B6D-A8A9-480E-8466-140C59F951E0}" dt="2022-09-12T14:03:05.818" v="523" actId="26606"/>
          <ac:spMkLst>
            <pc:docMk/>
            <pc:sldMk cId="79774438" sldId="289"/>
            <ac:spMk id="14" creationId="{58DEA6A1-FC5C-4E6E-BBBF-7E472949B394}"/>
          </ac:spMkLst>
        </pc:spChg>
        <pc:spChg chg="add del">
          <ac:chgData name="Mr. P. Ascroft" userId="8bfdeec4-4e89-475a-9a2e-5e80151791ec" providerId="ADAL" clId="{B8B96B6D-A8A9-480E-8466-140C59F951E0}" dt="2022-09-12T14:03:05.818" v="523" actId="26606"/>
          <ac:spMkLst>
            <pc:docMk/>
            <pc:sldMk cId="79774438" sldId="289"/>
            <ac:spMk id="15" creationId="{9F7D788E-2C1B-4EF4-8719-12613771FF98}"/>
          </ac:spMkLst>
        </pc:spChg>
        <pc:spChg chg="add del">
          <ac:chgData name="Mr. P. Ascroft" userId="8bfdeec4-4e89-475a-9a2e-5e80151791ec" providerId="ADAL" clId="{B8B96B6D-A8A9-480E-8466-140C59F951E0}" dt="2022-09-12T14:03:05.818" v="523" actId="26606"/>
          <ac:spMkLst>
            <pc:docMk/>
            <pc:sldMk cId="79774438" sldId="289"/>
            <ac:spMk id="16" creationId="{96AAAC3B-1954-46B7-BBAC-27DFF5B5295F}"/>
          </ac:spMkLst>
        </pc:spChg>
        <pc:spChg chg="add del">
          <ac:chgData name="Mr. P. Ascroft" userId="8bfdeec4-4e89-475a-9a2e-5e80151791ec" providerId="ADAL" clId="{B8B96B6D-A8A9-480E-8466-140C59F951E0}" dt="2022-09-12T14:03:05.818" v="523" actId="26606"/>
          <ac:spMkLst>
            <pc:docMk/>
            <pc:sldMk cId="79774438" sldId="289"/>
            <ac:spMk id="17" creationId="{7C54E824-C0F4-480B-BC88-689F50C45FBD}"/>
          </ac:spMkLst>
        </pc:spChg>
        <pc:spChg chg="add del">
          <ac:chgData name="Mr. P. Ascroft" userId="8bfdeec4-4e89-475a-9a2e-5e80151791ec" providerId="ADAL" clId="{B8B96B6D-A8A9-480E-8466-140C59F951E0}" dt="2022-09-12T14:03:05.818" v="523" actId="26606"/>
          <ac:spMkLst>
            <pc:docMk/>
            <pc:sldMk cId="79774438" sldId="289"/>
            <ac:spMk id="18" creationId="{A5AD6500-BB62-4AAC-9D2F-C10DDC90CBB1}"/>
          </ac:spMkLst>
        </pc:spChg>
        <pc:spChg chg="add">
          <ac:chgData name="Mr. P. Ascroft" userId="8bfdeec4-4e89-475a-9a2e-5e80151791ec" providerId="ADAL" clId="{B8B96B6D-A8A9-480E-8466-140C59F951E0}" dt="2022-09-12T14:03:05.857" v="524" actId="26606"/>
          <ac:spMkLst>
            <pc:docMk/>
            <pc:sldMk cId="79774438" sldId="289"/>
            <ac:spMk id="20" creationId="{4C608BEB-860E-4094-8511-78603564A75E}"/>
          </ac:spMkLst>
        </pc:spChg>
        <pc:cxnChg chg="add del">
          <ac:chgData name="Mr. P. Ascroft" userId="8bfdeec4-4e89-475a-9a2e-5e80151791ec" providerId="ADAL" clId="{B8B96B6D-A8A9-480E-8466-140C59F951E0}" dt="2022-09-12T14:02:55.926" v="521" actId="26606"/>
          <ac:cxnSpMkLst>
            <pc:docMk/>
            <pc:sldMk cId="79774438" sldId="289"/>
            <ac:cxnSpMk id="12" creationId="{5021601D-2758-4B15-A31C-FDA184C51B3A}"/>
          </ac:cxnSpMkLst>
        </pc:cxnChg>
        <pc:cxnChg chg="add">
          <ac:chgData name="Mr. P. Ascroft" userId="8bfdeec4-4e89-475a-9a2e-5e80151791ec" providerId="ADAL" clId="{B8B96B6D-A8A9-480E-8466-140C59F951E0}" dt="2022-09-12T14:03:05.857" v="524" actId="26606"/>
          <ac:cxnSpMkLst>
            <pc:docMk/>
            <pc:sldMk cId="79774438" sldId="289"/>
            <ac:cxnSpMk id="21" creationId="{1F16A8D4-FE87-4604-88B2-394B5D1EB437}"/>
          </ac:cxnSpMkLst>
        </pc:cxnChg>
      </pc:sldChg>
      <pc:sldChg chg="addSp delSp modSp mod setBg">
        <pc:chgData name="Mr. P. Ascroft" userId="8bfdeec4-4e89-475a-9a2e-5e80151791ec" providerId="ADAL" clId="{B8B96B6D-A8A9-480E-8466-140C59F951E0}" dt="2022-09-12T14:01:01.459" v="506" actId="20577"/>
        <pc:sldMkLst>
          <pc:docMk/>
          <pc:sldMk cId="2434480006" sldId="306"/>
        </pc:sldMkLst>
        <pc:spChg chg="mod">
          <ac:chgData name="Mr. P. Ascroft" userId="8bfdeec4-4e89-475a-9a2e-5e80151791ec" providerId="ADAL" clId="{B8B96B6D-A8A9-480E-8466-140C59F951E0}" dt="2022-09-12T12:23:01.152" v="61" actId="20577"/>
          <ac:spMkLst>
            <pc:docMk/>
            <pc:sldMk cId="2434480006" sldId="306"/>
            <ac:spMk id="2" creationId="{CBF89525-9EF9-411D-BD88-3842BF46C47C}"/>
          </ac:spMkLst>
        </pc:spChg>
        <pc:spChg chg="add del">
          <ac:chgData name="Mr. P. Ascroft" userId="8bfdeec4-4e89-475a-9a2e-5e80151791ec" providerId="ADAL" clId="{B8B96B6D-A8A9-480E-8466-140C59F951E0}" dt="2022-09-12T12:22:48.177" v="59" actId="26606"/>
          <ac:spMkLst>
            <pc:docMk/>
            <pc:sldMk cId="2434480006" sldId="306"/>
            <ac:spMk id="3" creationId="{7F3BB5C1-C2C6-4B37-81B2-B09FF9DB85C5}"/>
          </ac:spMkLst>
        </pc:spChg>
        <pc:spChg chg="add mod">
          <ac:chgData name="Mr. P. Ascroft" userId="8bfdeec4-4e89-475a-9a2e-5e80151791ec" providerId="ADAL" clId="{B8B96B6D-A8A9-480E-8466-140C59F951E0}" dt="2022-09-12T14:01:01.459" v="506" actId="20577"/>
          <ac:spMkLst>
            <pc:docMk/>
            <pc:sldMk cId="2434480006" sldId="306"/>
            <ac:spMk id="7" creationId="{7F3BB5C1-C2C6-4B37-81B2-B09FF9DB85C5}"/>
          </ac:spMkLst>
        </pc:spChg>
        <pc:spChg chg="add">
          <ac:chgData name="Mr. P. Ascroft" userId="8bfdeec4-4e89-475a-9a2e-5e80151791ec" providerId="ADAL" clId="{B8B96B6D-A8A9-480E-8466-140C59F951E0}" dt="2022-09-12T12:22:48.177" v="59" actId="26606"/>
          <ac:spMkLst>
            <pc:docMk/>
            <pc:sldMk cId="2434480006" sldId="306"/>
            <ac:spMk id="8" creationId="{DC878D9A-77BE-4701-AE3D-EEFC53CD50BC}"/>
          </ac:spMkLst>
        </pc:spChg>
        <pc:spChg chg="add">
          <ac:chgData name="Mr. P. Ascroft" userId="8bfdeec4-4e89-475a-9a2e-5e80151791ec" providerId="ADAL" clId="{B8B96B6D-A8A9-480E-8466-140C59F951E0}" dt="2022-09-12T12:22:48.177" v="59" actId="26606"/>
          <ac:spMkLst>
            <pc:docMk/>
            <pc:sldMk cId="2434480006" sldId="306"/>
            <ac:spMk id="10" creationId="{F643BE08-0ED1-4B73-AC6D-B7E26A59CDAA}"/>
          </ac:spMkLst>
        </pc:spChg>
        <pc:spChg chg="add">
          <ac:chgData name="Mr. P. Ascroft" userId="8bfdeec4-4e89-475a-9a2e-5e80151791ec" providerId="ADAL" clId="{B8B96B6D-A8A9-480E-8466-140C59F951E0}" dt="2022-09-12T12:22:48.177" v="59" actId="26606"/>
          <ac:spMkLst>
            <pc:docMk/>
            <pc:sldMk cId="2434480006" sldId="306"/>
            <ac:spMk id="12" creationId="{956B2094-7FC0-45FC-BFED-3CB88CEE63F5}"/>
          </ac:spMkLst>
        </pc:spChg>
        <pc:spChg chg="add">
          <ac:chgData name="Mr. P. Ascroft" userId="8bfdeec4-4e89-475a-9a2e-5e80151791ec" providerId="ADAL" clId="{B8B96B6D-A8A9-480E-8466-140C59F951E0}" dt="2022-09-12T12:22:48.177" v="59" actId="26606"/>
          <ac:spMkLst>
            <pc:docMk/>
            <pc:sldMk cId="2434480006" sldId="306"/>
            <ac:spMk id="14" creationId="{07A4B640-BB7F-4272-A710-068DBA9F9A6E}"/>
          </ac:spMkLst>
        </pc:spChg>
        <pc:graphicFrameChg chg="add del">
          <ac:chgData name="Mr. P. Ascroft" userId="8bfdeec4-4e89-475a-9a2e-5e80151791ec" providerId="ADAL" clId="{B8B96B6D-A8A9-480E-8466-140C59F951E0}" dt="2022-09-12T12:22:48.077" v="58" actId="26606"/>
          <ac:graphicFrameMkLst>
            <pc:docMk/>
            <pc:sldMk cId="2434480006" sldId="306"/>
            <ac:graphicFrameMk id="5" creationId="{4218609A-3829-0D83-7761-705FF777D3CA}"/>
          </ac:graphicFrameMkLst>
        </pc:graphicFrameChg>
      </pc:sldChg>
      <pc:sldChg chg="addSp delSp modSp new mod setBg">
        <pc:chgData name="Mr. P. Ascroft" userId="8bfdeec4-4e89-475a-9a2e-5e80151791ec" providerId="ADAL" clId="{B8B96B6D-A8A9-480E-8466-140C59F951E0}" dt="2022-09-12T13:42:23" v="194" actId="27636"/>
        <pc:sldMkLst>
          <pc:docMk/>
          <pc:sldMk cId="522185101" sldId="307"/>
        </pc:sldMkLst>
        <pc:spChg chg="del">
          <ac:chgData name="Mr. P. Ascroft" userId="8bfdeec4-4e89-475a-9a2e-5e80151791ec" providerId="ADAL" clId="{B8B96B6D-A8A9-480E-8466-140C59F951E0}" dt="2022-09-12T13:41:27.550" v="180" actId="478"/>
          <ac:spMkLst>
            <pc:docMk/>
            <pc:sldMk cId="522185101" sldId="307"/>
            <ac:spMk id="2" creationId="{92182DE8-3A02-7878-F464-AECCC4656E61}"/>
          </ac:spMkLst>
        </pc:spChg>
        <pc:spChg chg="mod">
          <ac:chgData name="Mr. P. Ascroft" userId="8bfdeec4-4e89-475a-9a2e-5e80151791ec" providerId="ADAL" clId="{B8B96B6D-A8A9-480E-8466-140C59F951E0}" dt="2022-09-12T13:42:23" v="194" actId="27636"/>
          <ac:spMkLst>
            <pc:docMk/>
            <pc:sldMk cId="522185101" sldId="307"/>
            <ac:spMk id="3" creationId="{44949D43-BD3E-57C2-2309-6220F3584B58}"/>
          </ac:spMkLst>
        </pc:spChg>
        <pc:spChg chg="add">
          <ac:chgData name="Mr. P. Ascroft" userId="8bfdeec4-4e89-475a-9a2e-5e80151791ec" providerId="ADAL" clId="{B8B96B6D-A8A9-480E-8466-140C59F951E0}" dt="2022-09-12T13:42:10.111" v="188" actId="26606"/>
          <ac:spMkLst>
            <pc:docMk/>
            <pc:sldMk cId="522185101" sldId="307"/>
            <ac:spMk id="12" creationId="{45D37F4E-DDB4-456B-97E0-9937730A039F}"/>
          </ac:spMkLst>
        </pc:spChg>
        <pc:spChg chg="add">
          <ac:chgData name="Mr. P. Ascroft" userId="8bfdeec4-4e89-475a-9a2e-5e80151791ec" providerId="ADAL" clId="{B8B96B6D-A8A9-480E-8466-140C59F951E0}" dt="2022-09-12T13:42:10.111" v="188" actId="26606"/>
          <ac:spMkLst>
            <pc:docMk/>
            <pc:sldMk cId="522185101" sldId="307"/>
            <ac:spMk id="14" creationId="{B2DD41CD-8F47-4F56-AD12-4E2FF7696987}"/>
          </ac:spMkLst>
        </pc:spChg>
        <pc:picChg chg="add del mod">
          <ac:chgData name="Mr. P. Ascroft" userId="8bfdeec4-4e89-475a-9a2e-5e80151791ec" providerId="ADAL" clId="{B8B96B6D-A8A9-480E-8466-140C59F951E0}" dt="2022-09-12T13:42:05.364" v="187" actId="478"/>
          <ac:picMkLst>
            <pc:docMk/>
            <pc:sldMk cId="522185101" sldId="307"/>
            <ac:picMk id="5" creationId="{D766966D-970E-79B0-711A-2FB8D7350324}"/>
          </ac:picMkLst>
        </pc:picChg>
        <pc:picChg chg="add mod">
          <ac:chgData name="Mr. P. Ascroft" userId="8bfdeec4-4e89-475a-9a2e-5e80151791ec" providerId="ADAL" clId="{B8B96B6D-A8A9-480E-8466-140C59F951E0}" dt="2022-09-12T13:42:10.111" v="188" actId="26606"/>
          <ac:picMkLst>
            <pc:docMk/>
            <pc:sldMk cId="522185101" sldId="307"/>
            <ac:picMk id="7" creationId="{EBA556BF-2830-B41F-CB02-F2E66FB4D1D5}"/>
          </ac:picMkLst>
        </pc:picChg>
      </pc:sldChg>
      <pc:sldChg chg="addSp delSp modSp new mod setBg">
        <pc:chgData name="Mr. P. Ascroft" userId="8bfdeec4-4e89-475a-9a2e-5e80151791ec" providerId="ADAL" clId="{B8B96B6D-A8A9-480E-8466-140C59F951E0}" dt="2022-09-12T13:42:56.646" v="203" actId="1076"/>
        <pc:sldMkLst>
          <pc:docMk/>
          <pc:sldMk cId="3201496647" sldId="308"/>
        </pc:sldMkLst>
        <pc:spChg chg="del">
          <ac:chgData name="Mr. P. Ascroft" userId="8bfdeec4-4e89-475a-9a2e-5e80151791ec" providerId="ADAL" clId="{B8B96B6D-A8A9-480E-8466-140C59F951E0}" dt="2022-09-12T13:39:11.200" v="158" actId="478"/>
          <ac:spMkLst>
            <pc:docMk/>
            <pc:sldMk cId="3201496647" sldId="308"/>
            <ac:spMk id="2" creationId="{A5A00622-AD6C-8449-38BF-BC7C88847A76}"/>
          </ac:spMkLst>
        </pc:spChg>
        <pc:spChg chg="mod">
          <ac:chgData name="Mr. P. Ascroft" userId="8bfdeec4-4e89-475a-9a2e-5e80151791ec" providerId="ADAL" clId="{B8B96B6D-A8A9-480E-8466-140C59F951E0}" dt="2022-09-12T13:39:47.009" v="168" actId="403"/>
          <ac:spMkLst>
            <pc:docMk/>
            <pc:sldMk cId="3201496647" sldId="308"/>
            <ac:spMk id="3" creationId="{52962DA7-F57A-E586-9301-14819EBE66B9}"/>
          </ac:spMkLst>
        </pc:spChg>
        <pc:spChg chg="add">
          <ac:chgData name="Mr. P. Ascroft" userId="8bfdeec4-4e89-475a-9a2e-5e80151791ec" providerId="ADAL" clId="{B8B96B6D-A8A9-480E-8466-140C59F951E0}" dt="2022-09-12T13:39:27.582" v="162" actId="26606"/>
          <ac:spMkLst>
            <pc:docMk/>
            <pc:sldMk cId="3201496647" sldId="308"/>
            <ac:spMk id="9" creationId="{F13C74B1-5B17-4795-BED0-7140497B445A}"/>
          </ac:spMkLst>
        </pc:spChg>
        <pc:spChg chg="add">
          <ac:chgData name="Mr. P. Ascroft" userId="8bfdeec4-4e89-475a-9a2e-5e80151791ec" providerId="ADAL" clId="{B8B96B6D-A8A9-480E-8466-140C59F951E0}" dt="2022-09-12T13:39:27.582" v="162" actId="26606"/>
          <ac:spMkLst>
            <pc:docMk/>
            <pc:sldMk cId="3201496647" sldId="308"/>
            <ac:spMk id="11" creationId="{D4974D33-8DC5-464E-8C6D-BE58F0669C17}"/>
          </ac:spMkLst>
        </pc:spChg>
        <pc:picChg chg="add mod">
          <ac:chgData name="Mr. P. Ascroft" userId="8bfdeec4-4e89-475a-9a2e-5e80151791ec" providerId="ADAL" clId="{B8B96B6D-A8A9-480E-8466-140C59F951E0}" dt="2022-09-12T13:39:27.582" v="162" actId="26606"/>
          <ac:picMkLst>
            <pc:docMk/>
            <pc:sldMk cId="3201496647" sldId="308"/>
            <ac:picMk id="4" creationId="{D6066C05-680C-1391-C9BE-F18279394513}"/>
          </ac:picMkLst>
        </pc:picChg>
        <pc:picChg chg="add del mod modCrop">
          <ac:chgData name="Mr. P. Ascroft" userId="8bfdeec4-4e89-475a-9a2e-5e80151791ec" providerId="ADAL" clId="{B8B96B6D-A8A9-480E-8466-140C59F951E0}" dt="2022-09-12T13:42:26.860" v="195" actId="478"/>
          <ac:picMkLst>
            <pc:docMk/>
            <pc:sldMk cId="3201496647" sldId="308"/>
            <ac:picMk id="5" creationId="{9FAABAAC-10D8-864B-CA6F-0EE4C380F251}"/>
          </ac:picMkLst>
        </pc:picChg>
        <pc:picChg chg="add mod modCrop">
          <ac:chgData name="Mr. P. Ascroft" userId="8bfdeec4-4e89-475a-9a2e-5e80151791ec" providerId="ADAL" clId="{B8B96B6D-A8A9-480E-8466-140C59F951E0}" dt="2022-09-12T13:42:56.646" v="203" actId="1076"/>
          <ac:picMkLst>
            <pc:docMk/>
            <pc:sldMk cId="3201496647" sldId="308"/>
            <ac:picMk id="7" creationId="{DF975125-F1A9-F362-D743-CA22FCE7F3A3}"/>
          </ac:picMkLst>
        </pc:picChg>
      </pc:sldChg>
      <pc:sldMasterChg chg="del delSldLayout">
        <pc:chgData name="Mr. P. Ascroft" userId="8bfdeec4-4e89-475a-9a2e-5e80151791ec" providerId="ADAL" clId="{B8B96B6D-A8A9-480E-8466-140C59F951E0}" dt="2022-09-12T12:22:28.638" v="47" actId="47"/>
        <pc:sldMasterMkLst>
          <pc:docMk/>
          <pc:sldMasterMk cId="2461118451" sldId="2147483672"/>
        </pc:sldMasterMkLst>
        <pc:sldLayoutChg chg="del">
          <pc:chgData name="Mr. P. Ascroft" userId="8bfdeec4-4e89-475a-9a2e-5e80151791ec" providerId="ADAL" clId="{B8B96B6D-A8A9-480E-8466-140C59F951E0}" dt="2022-09-12T12:22:28.638" v="47" actId="47"/>
          <pc:sldLayoutMkLst>
            <pc:docMk/>
            <pc:sldMasterMk cId="2461118451" sldId="2147483672"/>
            <pc:sldLayoutMk cId="3351473918" sldId="2147483673"/>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705844114" sldId="2147483674"/>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3832173179" sldId="2147483675"/>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692395352" sldId="2147483676"/>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2558997553" sldId="2147483677"/>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2877207683" sldId="2147483678"/>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126191026" sldId="2147483679"/>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4008589875" sldId="2147483680"/>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4139246026" sldId="2147483681"/>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1816158124" sldId="2147483682"/>
          </pc:sldLayoutMkLst>
        </pc:sldLayoutChg>
        <pc:sldLayoutChg chg="del">
          <pc:chgData name="Mr. P. Ascroft" userId="8bfdeec4-4e89-475a-9a2e-5e80151791ec" providerId="ADAL" clId="{B8B96B6D-A8A9-480E-8466-140C59F951E0}" dt="2022-09-12T12:22:28.638" v="47" actId="47"/>
          <pc:sldLayoutMkLst>
            <pc:docMk/>
            <pc:sldMasterMk cId="2461118451" sldId="2147483672"/>
            <pc:sldLayoutMk cId="1720484856"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418E3-A4DB-4C07-A56B-F80F75F4D847}" type="datetimeFigureOut">
              <a:rPr lang="en-GB" smtClean="0"/>
              <a:t>13/09/2022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4B94B-FDB6-470C-B02C-6961ABBE7D6B}" type="slidenum">
              <a:rPr lang="en-GB" smtClean="0"/>
              <a:t>‹#›</a:t>
            </a:fld>
            <a:endParaRPr lang="en-GB"/>
          </a:p>
        </p:txBody>
      </p:sp>
    </p:spTree>
    <p:extLst>
      <p:ext uri="{BB962C8B-B14F-4D97-AF65-F5344CB8AC3E}">
        <p14:creationId xmlns:p14="http://schemas.microsoft.com/office/powerpoint/2010/main" val="428463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put this on while pupils arrive  https://www.youtube.com/watch?v=LnX9AOPtQS8</a:t>
            </a:r>
          </a:p>
        </p:txBody>
      </p:sp>
      <p:sp>
        <p:nvSpPr>
          <p:cNvPr id="4" name="Slide Number Placeholder 3"/>
          <p:cNvSpPr>
            <a:spLocks noGrp="1"/>
          </p:cNvSpPr>
          <p:nvPr>
            <p:ph type="sldNum" sz="quarter" idx="10"/>
          </p:nvPr>
        </p:nvSpPr>
        <p:spPr/>
        <p:txBody>
          <a:bodyPr/>
          <a:lstStyle/>
          <a:p>
            <a:fld id="{83DFB90D-B3D9-411D-A14E-000A29E1DDD0}" type="slidenum">
              <a:rPr lang="en-GB" smtClean="0"/>
              <a:t>3</a:t>
            </a:fld>
            <a:endParaRPr lang="en-GB"/>
          </a:p>
        </p:txBody>
      </p:sp>
    </p:spTree>
    <p:extLst>
      <p:ext uri="{BB962C8B-B14F-4D97-AF65-F5344CB8AC3E}">
        <p14:creationId xmlns:p14="http://schemas.microsoft.com/office/powerpoint/2010/main" val="269936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87699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22741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672184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1" y="0"/>
            <a:ext cx="12192903"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087223" y="5054602"/>
            <a:ext cx="897701" cy="279400"/>
          </a:xfrm>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a:xfrm>
            <a:off x="2562579" y="5054602"/>
            <a:ext cx="5419813" cy="279400"/>
          </a:xfrm>
        </p:spPr>
        <p:txBody>
          <a:bodyPr/>
          <a:lstStyle/>
          <a:p>
            <a:endParaRPr lang="en-GB"/>
          </a:p>
        </p:txBody>
      </p:sp>
      <p:sp>
        <p:nvSpPr>
          <p:cNvPr id="6" name="Slide Number Placeholder 5"/>
          <p:cNvSpPr>
            <a:spLocks noGrp="1"/>
          </p:cNvSpPr>
          <p:nvPr>
            <p:ph type="sldNum" sz="quarter" idx="12"/>
          </p:nvPr>
        </p:nvSpPr>
        <p:spPr>
          <a:xfrm>
            <a:off x="9089757" y="5054602"/>
            <a:ext cx="551311" cy="279400"/>
          </a:xfrm>
        </p:spPr>
        <p:txBody>
          <a:bodyPr/>
          <a:lstStyle/>
          <a:p>
            <a:fld id="{270C5E5E-D13C-4257-80D4-1F415C54532D}" type="slidenum">
              <a:rPr lang="en-GB" smtClean="0"/>
              <a:t>‹#›</a:t>
            </a:fld>
            <a:endParaRPr lang="en-GB"/>
          </a:p>
        </p:txBody>
      </p:sp>
      <p:cxnSp>
        <p:nvCxnSpPr>
          <p:cNvPr id="15" name="Straight Connector 14"/>
          <p:cNvCxnSpPr/>
          <p:nvPr/>
        </p:nvCxnSpPr>
        <p:spPr>
          <a:xfrm>
            <a:off x="2693101" y="3471329"/>
            <a:ext cx="68174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989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583897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31" name="Straight Connector 30"/>
          <p:cNvCxnSpPr/>
          <p:nvPr/>
        </p:nvCxnSpPr>
        <p:spPr>
          <a:xfrm>
            <a:off x="1704622" y="3599392"/>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66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69155" y="915338"/>
            <a:ext cx="9064979"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69155" y="2487168"/>
            <a:ext cx="445008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461980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69157" y="3243263"/>
            <a:ext cx="445008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9109" y="3243263"/>
            <a:ext cx="445008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4A43F-DFC2-4197-94C4-EC3B83C6578C}" type="datetimeFigureOut">
              <a:rPr lang="en-GB" smtClean="0"/>
              <a:t>13/09/2022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0C5E5E-D13C-4257-80D4-1F415C54532D}" type="slidenum">
              <a:rPr lang="en-GB" smtClean="0"/>
              <a:t>‹#›</a:t>
            </a:fld>
            <a:endParaRPr lang="en-GB"/>
          </a:p>
        </p:txBody>
      </p:sp>
      <p:cxnSp>
        <p:nvCxnSpPr>
          <p:cNvPr id="41" name="Straight Connector 40"/>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08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A4A43F-DFC2-4197-94C4-EC3B83C6578C}" type="datetimeFigureOut">
              <a:rPr lang="en-GB" smtClean="0"/>
              <a:t>13/09/2022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0C5E5E-D13C-4257-80D4-1F415C54532D}" type="slidenum">
              <a:rPr lang="en-GB" smtClean="0"/>
              <a:t>‹#›</a:t>
            </a:fld>
            <a:endParaRPr lang="en-GB"/>
          </a:p>
        </p:txBody>
      </p:sp>
      <p:cxnSp>
        <p:nvCxnSpPr>
          <p:cNvPr id="14" name="Straight Connector 13"/>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256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4A43F-DFC2-4197-94C4-EC3B83C6578C}" type="datetimeFigureOut">
              <a:rPr lang="en-GB" smtClean="0"/>
              <a:t>13/09/2022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305242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cxnSp>
        <p:nvCxnSpPr>
          <p:cNvPr id="16" name="Straight Connector 15"/>
          <p:cNvCxnSpPr/>
          <p:nvPr/>
        </p:nvCxnSpPr>
        <p:spPr>
          <a:xfrm>
            <a:off x="1704621" y="2912533"/>
            <a:ext cx="311145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14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38306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910759"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407576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33350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5" name="Straight Connector 14"/>
          <p:cNvCxnSpPr/>
          <p:nvPr/>
        </p:nvCxnSpPr>
        <p:spPr>
          <a:xfrm>
            <a:off x="1704621" y="4140199"/>
            <a:ext cx="880856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325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704622" y="4140199"/>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8584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339413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704622" y="342900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21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5" name="Straight Connector 14"/>
          <p:cNvCxnSpPr/>
          <p:nvPr/>
        </p:nvCxnSpPr>
        <p:spPr>
          <a:xfrm>
            <a:off x="1704626" y="3429000"/>
            <a:ext cx="880856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256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4" name="Straight Connector 13"/>
          <p:cNvCxnSpPr/>
          <p:nvPr/>
        </p:nvCxnSpPr>
        <p:spPr>
          <a:xfrm>
            <a:off x="1704622" y="2354670"/>
            <a:ext cx="880856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43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cxnSp>
        <p:nvCxnSpPr>
          <p:cNvPr id="14" name="Straight Connector 13"/>
          <p:cNvCxnSpPr/>
          <p:nvPr/>
        </p:nvCxnSpPr>
        <p:spPr>
          <a:xfrm>
            <a:off x="8327349" y="906874"/>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9815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21969-2E78-4BBC-B06C-AAD740C6E80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1376231-06B1-4E6B-A395-1EE9AADC203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0B6ADBE-67B6-4D11-9FEC-C617522F8212}"/>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5" name="Footer Placeholder 4">
            <a:extLst>
              <a:ext uri="{FF2B5EF4-FFF2-40B4-BE49-F238E27FC236}">
                <a16:creationId xmlns:a16="http://schemas.microsoft.com/office/drawing/2014/main" id="{525F63D3-7CE5-4644-AD52-73D433E20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ABCE2B-1554-43E7-8DE0-D848E7473E07}"/>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89491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A4A43F-DFC2-4197-94C4-EC3B83C6578C}"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426960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B2D4-0519-45D1-B6B6-4D95344941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2B7968-83C5-4E38-880A-67FBA062AE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4693E-968B-4BF9-8EA1-2983E269B081}"/>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5" name="Footer Placeholder 4">
            <a:extLst>
              <a:ext uri="{FF2B5EF4-FFF2-40B4-BE49-F238E27FC236}">
                <a16:creationId xmlns:a16="http://schemas.microsoft.com/office/drawing/2014/main" id="{175DAC24-2AC1-43AD-B077-306B2C571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E427E-1466-4024-AB75-B4BE6090E730}"/>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338921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6BE-69A7-4CD1-9B03-CA2849F5877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D468CD-4982-4211-B82E-D40D876BA12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82AC03-1B6B-4218-B0FC-741F017473AE}"/>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5" name="Footer Placeholder 4">
            <a:extLst>
              <a:ext uri="{FF2B5EF4-FFF2-40B4-BE49-F238E27FC236}">
                <a16:creationId xmlns:a16="http://schemas.microsoft.com/office/drawing/2014/main" id="{D00A7441-406C-40EC-B8A6-4DC09580AC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45D25-67D2-43DA-B67C-363F5C67B24D}"/>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90176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DE2D-A97F-430D-9E09-78A90E0D8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812864-92EE-4647-9B83-C8C9F0C4C2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21BA24-5B12-4E3A-B738-29F4D217DB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A8F431-0CBB-4244-B825-86A506F3F507}"/>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6" name="Footer Placeholder 5">
            <a:extLst>
              <a:ext uri="{FF2B5EF4-FFF2-40B4-BE49-F238E27FC236}">
                <a16:creationId xmlns:a16="http://schemas.microsoft.com/office/drawing/2014/main" id="{644845FD-4F75-47AD-8339-32FFA95FFF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028E61-9A93-4C6B-B791-AD5172CD0FAA}"/>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4032017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7B3E-630D-4785-A5D7-1AC50879E005}"/>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871B77-B645-4E78-B67A-9F62F590EA5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1075CAF-7F66-4A53-918E-856DFD997EA9}"/>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3E3ACA-1D56-4EA0-88C0-BF2A0B7229C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84FCE9-2351-4934-B10A-974C6296DE5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10B0B51-C3FC-4516-8B0A-C0BCCDFDD4C8}"/>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8" name="Footer Placeholder 7">
            <a:extLst>
              <a:ext uri="{FF2B5EF4-FFF2-40B4-BE49-F238E27FC236}">
                <a16:creationId xmlns:a16="http://schemas.microsoft.com/office/drawing/2014/main" id="{9ED99988-5294-4D4F-B1D3-05E3CC0FDC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426045-E08A-41DA-93A0-7D86FBFCFCD0}"/>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940700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AEC7-2698-4118-AD02-341FE9AD85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252E3C-C0DA-4685-AC8E-FC121E3AC100}"/>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4" name="Footer Placeholder 3">
            <a:extLst>
              <a:ext uri="{FF2B5EF4-FFF2-40B4-BE49-F238E27FC236}">
                <a16:creationId xmlns:a16="http://schemas.microsoft.com/office/drawing/2014/main" id="{B3E8288A-6AE8-48F0-B7EB-4B7DDDD61C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EA2F74-3CA5-473B-867E-CAAA09191550}"/>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91910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D2CE0-9D8D-47EF-A415-1FC7650B4C9D}"/>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3" name="Footer Placeholder 2">
            <a:extLst>
              <a:ext uri="{FF2B5EF4-FFF2-40B4-BE49-F238E27FC236}">
                <a16:creationId xmlns:a16="http://schemas.microsoft.com/office/drawing/2014/main" id="{B8B6A6A9-179D-4607-852C-5699B4948E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1E17F0-41D8-47B0-9E85-17282737FE6A}"/>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3059934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F04E-B0E6-4DF2-A55C-DDA832B8C0A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25E818F-B30A-4159-A587-7449ED6C4C2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E5F994-8E25-4B75-9EEA-1F23BA57DE5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861CB2C-2487-4E7B-AEDC-AE0931B9C159}"/>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6" name="Footer Placeholder 5">
            <a:extLst>
              <a:ext uri="{FF2B5EF4-FFF2-40B4-BE49-F238E27FC236}">
                <a16:creationId xmlns:a16="http://schemas.microsoft.com/office/drawing/2014/main" id="{F5F49F26-C59A-4735-B035-F6E42DA6A3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03675-DF5B-4CB8-9746-7944BBABC5D1}"/>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481115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AD48-1CAA-479B-8E66-A673A75A865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E06986-685B-4835-9431-CB4B8459533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E30ED5C-EFEA-401F-80D1-1319057AD98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EFA4106-3229-4C1D-B570-F8BF1CD1130C}"/>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6" name="Footer Placeholder 5">
            <a:extLst>
              <a:ext uri="{FF2B5EF4-FFF2-40B4-BE49-F238E27FC236}">
                <a16:creationId xmlns:a16="http://schemas.microsoft.com/office/drawing/2014/main" id="{0200463E-260D-4C25-BFB8-E417BA50B0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8DDF11-B378-4F41-961A-A115A81F2DD4}"/>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1435664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776C-61F3-460F-BE7B-FE0023D546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BA3D71-9AB4-4273-9248-2596E33D2D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D90C7-C992-4E27-982B-610ECE558F62}"/>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5" name="Footer Placeholder 4">
            <a:extLst>
              <a:ext uri="{FF2B5EF4-FFF2-40B4-BE49-F238E27FC236}">
                <a16:creationId xmlns:a16="http://schemas.microsoft.com/office/drawing/2014/main" id="{82DD07A1-22DB-44A9-96F4-98BBF69DF4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8C7ED-3275-4373-B062-0F390CABD59F}"/>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2495132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CEA4E9-7AF6-429A-AD31-322DA026CBD6}"/>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FCF847-8BA6-479A-8396-1504B757F19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97368-9D1C-486A-BABF-692F2FBB472A}"/>
              </a:ext>
            </a:extLst>
          </p:cNvPr>
          <p:cNvSpPr>
            <a:spLocks noGrp="1"/>
          </p:cNvSpPr>
          <p:nvPr>
            <p:ph type="dt" sz="half" idx="10"/>
          </p:nvPr>
        </p:nvSpPr>
        <p:spPr/>
        <p:txBody>
          <a:bodyPr/>
          <a:lstStyle/>
          <a:p>
            <a:fld id="{95E85AF1-561B-446A-95EE-5D156E9B1BED}" type="datetimeFigureOut">
              <a:rPr lang="en-GB" smtClean="0"/>
              <a:t>13/09/2022</a:t>
            </a:fld>
            <a:endParaRPr lang="en-GB"/>
          </a:p>
        </p:txBody>
      </p:sp>
      <p:sp>
        <p:nvSpPr>
          <p:cNvPr id="5" name="Footer Placeholder 4">
            <a:extLst>
              <a:ext uri="{FF2B5EF4-FFF2-40B4-BE49-F238E27FC236}">
                <a16:creationId xmlns:a16="http://schemas.microsoft.com/office/drawing/2014/main" id="{4838A706-C444-43D4-945A-FD53D3F187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BEC4F-DFBA-475A-A1CF-BD29354EA2F2}"/>
              </a:ext>
            </a:extLst>
          </p:cNvPr>
          <p:cNvSpPr>
            <a:spLocks noGrp="1"/>
          </p:cNvSpPr>
          <p:nvPr>
            <p:ph type="sldNum" sz="quarter" idx="12"/>
          </p:nvPr>
        </p:nvSpPr>
        <p:spPr/>
        <p:txBody>
          <a:bodyPr/>
          <a:lstStyle/>
          <a:p>
            <a:fld id="{7105117F-3D94-41DA-A9AE-84C5A69FFB7F}" type="slidenum">
              <a:rPr lang="en-GB" smtClean="0"/>
              <a:t>‹#›</a:t>
            </a:fld>
            <a:endParaRPr lang="en-GB"/>
          </a:p>
        </p:txBody>
      </p:sp>
    </p:spTree>
    <p:extLst>
      <p:ext uri="{BB962C8B-B14F-4D97-AF65-F5344CB8AC3E}">
        <p14:creationId xmlns:p14="http://schemas.microsoft.com/office/powerpoint/2010/main" val="4036650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20056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4A43F-DFC2-4197-94C4-EC3B83C6578C}" type="datetimeFigureOut">
              <a:rPr lang="en-GB" smtClean="0"/>
              <a:t>13/09/2022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462695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A4A43F-DFC2-4197-94C4-EC3B83C6578C}" type="datetimeFigureOut">
              <a:rPr lang="en-GB" smtClean="0"/>
              <a:t>13/09/2022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70676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4A43F-DFC2-4197-94C4-EC3B83C6578C}" type="datetimeFigureOut">
              <a:rPr lang="en-GB" smtClean="0"/>
              <a:t>13/09/2022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30963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8912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A4A43F-DFC2-4197-94C4-EC3B83C6578C}"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0C5E5E-D13C-4257-80D4-1F415C54532D}" type="slidenum">
              <a:rPr lang="en-GB" smtClean="0"/>
              <a:t>‹#›</a:t>
            </a:fld>
            <a:endParaRPr lang="en-GB"/>
          </a:p>
        </p:txBody>
      </p:sp>
    </p:spTree>
    <p:extLst>
      <p:ext uri="{BB962C8B-B14F-4D97-AF65-F5344CB8AC3E}">
        <p14:creationId xmlns:p14="http://schemas.microsoft.com/office/powerpoint/2010/main" val="169527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4A43F-DFC2-4197-94C4-EC3B83C6578C}" type="datetimeFigureOut">
              <a:rPr lang="en-GB" smtClean="0"/>
              <a:t>13/09/2022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C5E5E-D13C-4257-80D4-1F415C54532D}" type="slidenum">
              <a:rPr lang="en-GB" smtClean="0"/>
              <a:t>‹#›</a:t>
            </a:fld>
            <a:endParaRPr lang="en-GB"/>
          </a:p>
        </p:txBody>
      </p:sp>
    </p:spTree>
    <p:extLst>
      <p:ext uri="{BB962C8B-B14F-4D97-AF65-F5344CB8AC3E}">
        <p14:creationId xmlns:p14="http://schemas.microsoft.com/office/powerpoint/2010/main" val="293627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12203289"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DA4A43F-DFC2-4197-94C4-EC3B83C6578C}" type="datetimeFigureOut">
              <a:rPr lang="en-GB" smtClean="0"/>
              <a:t>13/09/2022</a:t>
            </a:fld>
            <a:endParaRPr lang="en-GB"/>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0C5E5E-D13C-4257-80D4-1F415C54532D}" type="slidenum">
              <a:rPr lang="en-GB" smtClean="0"/>
              <a:t>‹#›</a:t>
            </a:fld>
            <a:endParaRPr lang="en-GB"/>
          </a:p>
        </p:txBody>
      </p:sp>
    </p:spTree>
    <p:extLst>
      <p:ext uri="{BB962C8B-B14F-4D97-AF65-F5344CB8AC3E}">
        <p14:creationId xmlns:p14="http://schemas.microsoft.com/office/powerpoint/2010/main" val="12224024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F08ADA-7190-4D7D-A26C-1836EDA8176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3A745E-2ED5-4C54-A970-B47510AC3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77E1A-1D29-4669-9E9F-A3A2FEA498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E85AF1-561B-446A-95EE-5D156E9B1BED}" type="datetimeFigureOut">
              <a:rPr lang="en-GB" smtClean="0"/>
              <a:t>13/09/2022</a:t>
            </a:fld>
            <a:endParaRPr lang="en-GB"/>
          </a:p>
        </p:txBody>
      </p:sp>
      <p:sp>
        <p:nvSpPr>
          <p:cNvPr id="5" name="Footer Placeholder 4">
            <a:extLst>
              <a:ext uri="{FF2B5EF4-FFF2-40B4-BE49-F238E27FC236}">
                <a16:creationId xmlns:a16="http://schemas.microsoft.com/office/drawing/2014/main" id="{4BB383C5-73C8-44CA-81AB-41452C73AAD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144B3A-DAB7-4721-9F5F-1A74CD3A9A4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05117F-3D94-41DA-A9AE-84C5A69FFB7F}" type="slidenum">
              <a:rPr lang="en-GB" smtClean="0"/>
              <a:t>‹#›</a:t>
            </a:fld>
            <a:endParaRPr lang="en-GB"/>
          </a:p>
        </p:txBody>
      </p:sp>
    </p:spTree>
    <p:extLst>
      <p:ext uri="{BB962C8B-B14F-4D97-AF65-F5344CB8AC3E}">
        <p14:creationId xmlns:p14="http://schemas.microsoft.com/office/powerpoint/2010/main" val="17485919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LnX9AOPtQS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BF89525-9EF9-411D-BD88-3842BF46C47C}"/>
              </a:ext>
            </a:extLst>
          </p:cNvPr>
          <p:cNvSpPr>
            <a:spLocks noGrp="1"/>
          </p:cNvSpPr>
          <p:nvPr>
            <p:ph type="title"/>
          </p:nvPr>
        </p:nvSpPr>
        <p:spPr>
          <a:xfrm>
            <a:off x="952108" y="954756"/>
            <a:ext cx="2730414" cy="4946003"/>
          </a:xfrm>
        </p:spPr>
        <p:txBody>
          <a:bodyPr>
            <a:normAutofit/>
          </a:bodyPr>
          <a:lstStyle/>
          <a:p>
            <a:r>
              <a:rPr lang="en-GB" i="1" dirty="0">
                <a:solidFill>
                  <a:srgbClr val="FFFFFF"/>
                </a:solidFill>
              </a:rPr>
              <a:t>Instructions to support tutor </a:t>
            </a:r>
            <a:br>
              <a:rPr lang="en-GB" i="1" dirty="0">
                <a:solidFill>
                  <a:srgbClr val="FFFFFF"/>
                </a:solidFill>
              </a:rPr>
            </a:br>
            <a:br>
              <a:rPr lang="en-GB" i="1" dirty="0">
                <a:solidFill>
                  <a:srgbClr val="FFFFFF"/>
                </a:solidFill>
              </a:rPr>
            </a:br>
            <a:r>
              <a:rPr lang="en-GB" i="1" dirty="0">
                <a:solidFill>
                  <a:srgbClr val="FFFFFF"/>
                </a:solidFill>
              </a:rPr>
              <a:t>Worship this week:</a:t>
            </a:r>
            <a:br>
              <a:rPr lang="en-GB" i="1" dirty="0">
                <a:solidFill>
                  <a:srgbClr val="FFFFFF"/>
                </a:solidFill>
              </a:rPr>
            </a:br>
            <a:r>
              <a:rPr lang="en-GB" i="1" dirty="0">
                <a:solidFill>
                  <a:srgbClr val="FFFFFF"/>
                </a:solidFill>
              </a:rPr>
              <a:t>Harvest</a:t>
            </a:r>
            <a:endParaRPr lang="en-GB" dirty="0">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7F3BB5C1-C2C6-4B37-81B2-B09FF9DB85C5}"/>
              </a:ext>
            </a:extLst>
          </p:cNvPr>
          <p:cNvSpPr>
            <a:spLocks noGrp="1"/>
          </p:cNvSpPr>
          <p:nvPr>
            <p:ph idx="1"/>
          </p:nvPr>
        </p:nvSpPr>
        <p:spPr>
          <a:xfrm>
            <a:off x="5140934" y="469900"/>
            <a:ext cx="5953630" cy="5405968"/>
          </a:xfrm>
        </p:spPr>
        <p:txBody>
          <a:bodyPr anchor="ctr">
            <a:normAutofit/>
          </a:bodyPr>
          <a:lstStyle/>
          <a:p>
            <a:pPr marL="514350" indent="-514350">
              <a:buAutoNum type="romanLcPeriod"/>
            </a:pPr>
            <a:r>
              <a:rPr lang="en-GB" dirty="0"/>
              <a:t>Slide 3 Entry vid with some harvesting for the farmers</a:t>
            </a:r>
          </a:p>
          <a:p>
            <a:pPr marL="514350" indent="-514350">
              <a:buAutoNum type="romanLcPeriod"/>
            </a:pPr>
            <a:r>
              <a:rPr lang="en-GB" dirty="0"/>
              <a:t>Slides 4 – 7 information about the origins and traditions of the Harvest Festival </a:t>
            </a:r>
          </a:p>
          <a:p>
            <a:pPr marL="514350" indent="-514350">
              <a:buAutoNum type="romanLcPeriod"/>
            </a:pPr>
            <a:r>
              <a:rPr lang="en-GB" dirty="0"/>
              <a:t>Slide 8 – Bible passage for the week</a:t>
            </a:r>
          </a:p>
          <a:p>
            <a:pPr marL="514350" indent="-514350">
              <a:buAutoNum type="romanLcPeriod"/>
            </a:pPr>
            <a:r>
              <a:rPr lang="en-GB" dirty="0"/>
              <a:t>Slide 9 - Short reflections time</a:t>
            </a:r>
          </a:p>
          <a:p>
            <a:pPr marL="514350" indent="-514350">
              <a:buAutoNum type="romanLcPeriod"/>
            </a:pPr>
            <a:r>
              <a:rPr lang="en-GB" dirty="0"/>
              <a:t>Slide 10 - prayer to finish </a:t>
            </a:r>
          </a:p>
        </p:txBody>
      </p:sp>
    </p:spTree>
    <p:extLst>
      <p:ext uri="{BB962C8B-B14F-4D97-AF65-F5344CB8AC3E}">
        <p14:creationId xmlns:p14="http://schemas.microsoft.com/office/powerpoint/2010/main" val="24344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999" y="158455"/>
            <a:ext cx="6858000" cy="918005"/>
          </a:xfrm>
        </p:spPr>
        <p:txBody>
          <a:bodyPr>
            <a:normAutofit/>
          </a:bodyPr>
          <a:lstStyle/>
          <a:p>
            <a:r>
              <a:rPr lang="en-GB" sz="3600" b="1" dirty="0"/>
              <a:t>Our School Prayer </a:t>
            </a:r>
          </a:p>
        </p:txBody>
      </p:sp>
      <p:sp>
        <p:nvSpPr>
          <p:cNvPr id="3" name="Subtitle 2"/>
          <p:cNvSpPr>
            <a:spLocks noGrp="1"/>
          </p:cNvSpPr>
          <p:nvPr>
            <p:ph type="subTitle" idx="1"/>
          </p:nvPr>
        </p:nvSpPr>
        <p:spPr>
          <a:xfrm>
            <a:off x="1973179" y="1732547"/>
            <a:ext cx="8277726" cy="4263303"/>
          </a:xfrm>
        </p:spPr>
        <p:txBody>
          <a:bodyPr>
            <a:normAutofit/>
          </a:bodyPr>
          <a:lstStyle/>
          <a:p>
            <a:pPr lvl="0">
              <a:lnSpc>
                <a:spcPct val="150000"/>
              </a:lnSpc>
            </a:pPr>
            <a:r>
              <a:rPr lang="en-GB" dirty="0"/>
              <a:t>We bless you, God of Seed and Harvest, and we bless each other, That the beauty of this world, And the love that created it, might be expressed though our lives</a:t>
            </a:r>
          </a:p>
          <a:p>
            <a:pPr lvl="0">
              <a:lnSpc>
                <a:spcPct val="150000"/>
              </a:lnSpc>
            </a:pPr>
            <a:r>
              <a:rPr lang="en-GB" dirty="0"/>
              <a:t>And be a blessing to others, Now and always. Amen. </a:t>
            </a:r>
          </a:p>
        </p:txBody>
      </p:sp>
      <p:pic>
        <p:nvPicPr>
          <p:cNvPr id="4" name="Picture 3"/>
          <p:cNvPicPr>
            <a:picLocks noChangeAspect="1"/>
          </p:cNvPicPr>
          <p:nvPr/>
        </p:nvPicPr>
        <p:blipFill>
          <a:blip r:embed="rId2"/>
          <a:stretch>
            <a:fillRect/>
          </a:stretch>
        </p:blipFill>
        <p:spPr>
          <a:xfrm>
            <a:off x="5131593" y="5752962"/>
            <a:ext cx="1928813" cy="485775"/>
          </a:xfrm>
          <a:prstGeom prst="rect">
            <a:avLst/>
          </a:prstGeom>
        </p:spPr>
      </p:pic>
    </p:spTree>
    <p:extLst>
      <p:ext uri="{BB962C8B-B14F-4D97-AF65-F5344CB8AC3E}">
        <p14:creationId xmlns:p14="http://schemas.microsoft.com/office/powerpoint/2010/main" val="286552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8DE409-7508-4306-8AB5-16AB8BDFD852}"/>
              </a:ext>
            </a:extLst>
          </p:cNvPr>
          <p:cNvSpPr>
            <a:spLocks noGrp="1"/>
          </p:cNvSpPr>
          <p:nvPr>
            <p:ph type="subTitle" idx="1"/>
          </p:nvPr>
        </p:nvSpPr>
        <p:spPr>
          <a:xfrm>
            <a:off x="2667000" y="1778377"/>
            <a:ext cx="6858000" cy="575072"/>
          </a:xfrm>
        </p:spPr>
        <p:txBody>
          <a:bodyPr>
            <a:normAutofit/>
          </a:bodyPr>
          <a:lstStyle/>
          <a:p>
            <a:r>
              <a:rPr lang="en-GB" sz="3300" dirty="0"/>
              <a:t>Fortiter               Et           </a:t>
            </a:r>
            <a:r>
              <a:rPr lang="en-GB" sz="3300" dirty="0" err="1"/>
              <a:t>Fideliter</a:t>
            </a:r>
            <a:endParaRPr lang="en-GB" sz="3300" dirty="0"/>
          </a:p>
        </p:txBody>
      </p:sp>
      <p:pic>
        <p:nvPicPr>
          <p:cNvPr id="2050" name="Picture 2">
            <a:extLst>
              <a:ext uri="{FF2B5EF4-FFF2-40B4-BE49-F238E27FC236}">
                <a16:creationId xmlns:a16="http://schemas.microsoft.com/office/drawing/2014/main" id="{4C7D7A18-C362-4B90-A746-54D040428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01992"/>
            <a:ext cx="6057900" cy="1700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61F379-B2FF-47A2-A885-335E8C0CFF9E}"/>
              </a:ext>
            </a:extLst>
          </p:cNvPr>
          <p:cNvSpPr/>
          <p:nvPr/>
        </p:nvSpPr>
        <p:spPr>
          <a:xfrm>
            <a:off x="3061356" y="2200297"/>
            <a:ext cx="6146811" cy="600164"/>
          </a:xfrm>
          <a:prstGeom prst="rect">
            <a:avLst/>
          </a:prstGeom>
        </p:spPr>
        <p:txBody>
          <a:bodyPr wrap="none">
            <a:spAutoFit/>
          </a:bodyPr>
          <a:lstStyle/>
          <a:p>
            <a:pPr defTabSz="685800">
              <a:defRPr/>
            </a:pPr>
            <a:r>
              <a:rPr lang="en-GB" sz="3300" dirty="0">
                <a:solidFill>
                  <a:prstClr val="black"/>
                </a:solidFill>
                <a:latin typeface="Calibri" panose="020F0502020204030204"/>
              </a:rPr>
              <a:t>Bravely              	 and         Faithfully</a:t>
            </a:r>
          </a:p>
        </p:txBody>
      </p:sp>
      <p:sp>
        <p:nvSpPr>
          <p:cNvPr id="6" name="Rectangle 5">
            <a:extLst>
              <a:ext uri="{FF2B5EF4-FFF2-40B4-BE49-F238E27FC236}">
                <a16:creationId xmlns:a16="http://schemas.microsoft.com/office/drawing/2014/main" id="{0BA84CF7-F47C-4A78-A464-691E8529B184}"/>
              </a:ext>
            </a:extLst>
          </p:cNvPr>
          <p:cNvSpPr/>
          <p:nvPr/>
        </p:nvSpPr>
        <p:spPr>
          <a:xfrm>
            <a:off x="1690688" y="3966346"/>
            <a:ext cx="8810624" cy="94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C6923934-57C0-41A5-9B92-509A78590F34}"/>
              </a:ext>
            </a:extLst>
          </p:cNvPr>
          <p:cNvSpPr/>
          <p:nvPr/>
        </p:nvSpPr>
        <p:spPr>
          <a:xfrm>
            <a:off x="1524000" y="4151748"/>
            <a:ext cx="9144000" cy="523220"/>
          </a:xfrm>
          <a:prstGeom prst="rect">
            <a:avLst/>
          </a:prstGeom>
        </p:spPr>
        <p:txBody>
          <a:bodyPr wrap="square">
            <a:spAutoFit/>
          </a:bodyPr>
          <a:lstStyle/>
          <a:p>
            <a:pPr algn="ctr" defTabSz="457200"/>
            <a:r>
              <a:rPr lang="en-GB" sz="2800" dirty="0">
                <a:solidFill>
                  <a:prstClr val="black"/>
                </a:solidFill>
                <a:latin typeface="Calibri" panose="020F0502020204030204"/>
              </a:rPr>
              <a:t>Hope, Service, Compassion, Fellowship, Wisdom and Peace</a:t>
            </a:r>
          </a:p>
        </p:txBody>
      </p:sp>
    </p:spTree>
    <p:extLst>
      <p:ext uri="{BB962C8B-B14F-4D97-AF65-F5344CB8AC3E}">
        <p14:creationId xmlns:p14="http://schemas.microsoft.com/office/powerpoint/2010/main" val="175946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Click the picture to watch some harvesting</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2">
            <a:extLst>
              <a:ext uri="{FF2B5EF4-FFF2-40B4-BE49-F238E27FC236}">
                <a16:creationId xmlns:a16="http://schemas.microsoft.com/office/drawing/2014/main" id="{70E31837-2AFB-2727-5B46-596B59CA87EC}"/>
              </a:ext>
            </a:extLst>
          </p:cNvPr>
          <p:cNvSpPr>
            <a:spLocks noGrp="1"/>
          </p:cNvSpPr>
          <p:nvPr>
            <p:ph idx="1"/>
          </p:nvPr>
        </p:nvSpPr>
        <p:spPr>
          <a:xfrm>
            <a:off x="640080" y="2872899"/>
            <a:ext cx="4243589" cy="3320668"/>
          </a:xfrm>
        </p:spPr>
        <p:txBody>
          <a:bodyPr>
            <a:normAutofit/>
          </a:bodyPr>
          <a:lstStyle/>
          <a:p>
            <a:endParaRPr lang="en-US" sz="2200"/>
          </a:p>
        </p:txBody>
      </p:sp>
      <p:pic>
        <p:nvPicPr>
          <p:cNvPr id="8" name="Content Placeholder 7">
            <a:hlinkClick r:id="rId3"/>
            <a:extLst>
              <a:ext uri="{FF2B5EF4-FFF2-40B4-BE49-F238E27FC236}">
                <a16:creationId xmlns:a16="http://schemas.microsoft.com/office/drawing/2014/main" id="{F63CBBDF-AC5E-9632-4F63-9EDED8B6CC80}"/>
              </a:ext>
            </a:extLst>
          </p:cNvPr>
          <p:cNvPicPr>
            <a:picLocks noChangeAspect="1"/>
          </p:cNvPicPr>
          <p:nvPr/>
        </p:nvPicPr>
        <p:blipFill rotWithShape="1">
          <a:blip r:embed="rId4"/>
          <a:srcRect l="10380" r="1038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67911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GB" sz="4200"/>
              <a:t>What is the Christian Harvest festival? </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3350" y="2872899"/>
            <a:ext cx="5724525" cy="3785076"/>
          </a:xfrm>
        </p:spPr>
        <p:txBody>
          <a:bodyPr>
            <a:normAutofit/>
          </a:bodyPr>
          <a:lstStyle/>
          <a:p>
            <a:pPr marL="0" indent="0">
              <a:buNone/>
            </a:pPr>
            <a:r>
              <a:rPr lang="en-US" dirty="0"/>
              <a:t>It’s one of the oldest and most traditional British festivals taking place at the time of the Harvest Moon, but other than gathering up tinned goods and taking them to church, what is harvest festival all about?</a:t>
            </a:r>
            <a:endParaRPr lang="en-GB" dirty="0"/>
          </a:p>
        </p:txBody>
      </p:sp>
      <p:pic>
        <p:nvPicPr>
          <p:cNvPr id="6" name="Picture 5">
            <a:extLst>
              <a:ext uri="{FF2B5EF4-FFF2-40B4-BE49-F238E27FC236}">
                <a16:creationId xmlns:a16="http://schemas.microsoft.com/office/drawing/2014/main" id="{D2022DAB-CA10-5C52-7487-0BA2E716307D}"/>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522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949D43-BD3E-57C2-2309-6220F3584B58}"/>
              </a:ext>
            </a:extLst>
          </p:cNvPr>
          <p:cNvSpPr>
            <a:spLocks noGrp="1"/>
          </p:cNvSpPr>
          <p:nvPr>
            <p:ph idx="1"/>
          </p:nvPr>
        </p:nvSpPr>
        <p:spPr>
          <a:xfrm>
            <a:off x="95250" y="2071316"/>
            <a:ext cx="7743825" cy="4607232"/>
          </a:xfrm>
        </p:spPr>
        <p:txBody>
          <a:bodyPr anchor="t">
            <a:normAutofit lnSpcReduction="10000"/>
          </a:bodyPr>
          <a:lstStyle/>
          <a:p>
            <a:pPr marL="0" indent="0">
              <a:buNone/>
            </a:pPr>
            <a:r>
              <a:rPr lang="en-GB" b="0" i="0" dirty="0">
                <a:effectLst/>
              </a:rPr>
              <a:t>The Harvest Festival – can be traced back to an ancient pagan ‘thanksgiving’ festival that is now a big part of the Christian calendar still marked in schools and churches across the country - started as an ancient celebration of the annual ‘reaping of the crop’. </a:t>
            </a:r>
          </a:p>
          <a:p>
            <a:pPr marL="0" indent="0">
              <a:buNone/>
            </a:pPr>
            <a:endParaRPr lang="en-GB" dirty="0"/>
          </a:p>
          <a:p>
            <a:pPr marL="0" indent="0">
              <a:buNone/>
            </a:pPr>
            <a:r>
              <a:rPr lang="en-GB" b="0" i="0" dirty="0">
                <a:effectLst/>
              </a:rPr>
              <a:t>Over time, the event has taken on a charity focus, with food (traditionally bread and fruit or veg made from the glut of farm produce) laid down as part of a large community display before being donated to those in need.</a:t>
            </a:r>
            <a:endParaRPr lang="en-GB" dirty="0"/>
          </a:p>
        </p:txBody>
      </p:sp>
      <p:pic>
        <p:nvPicPr>
          <p:cNvPr id="7" name="Picture 6">
            <a:extLst>
              <a:ext uri="{FF2B5EF4-FFF2-40B4-BE49-F238E27FC236}">
                <a16:creationId xmlns:a16="http://schemas.microsoft.com/office/drawing/2014/main" id="{EBA556BF-2830-B41F-CB02-F2E66FB4D1D5}"/>
              </a:ext>
            </a:extLst>
          </p:cNvPr>
          <p:cNvPicPr>
            <a:picLocks noChangeAspect="1"/>
          </p:cNvPicPr>
          <p:nvPr/>
        </p:nvPicPr>
        <p:blipFill rotWithShape="1">
          <a:blip r:embed="rId2"/>
          <a:srcRect r="4036" b="1"/>
          <a:stretch/>
        </p:blipFill>
        <p:spPr>
          <a:xfrm>
            <a:off x="7675658" y="2093976"/>
            <a:ext cx="3941064" cy="4096512"/>
          </a:xfrm>
          <a:prstGeom prst="rect">
            <a:avLst/>
          </a:prstGeom>
        </p:spPr>
      </p:pic>
    </p:spTree>
    <p:extLst>
      <p:ext uri="{BB962C8B-B14F-4D97-AF65-F5344CB8AC3E}">
        <p14:creationId xmlns:p14="http://schemas.microsoft.com/office/powerpoint/2010/main" val="522185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962DA7-F57A-E586-9301-14819EBE66B9}"/>
              </a:ext>
            </a:extLst>
          </p:cNvPr>
          <p:cNvSpPr>
            <a:spLocks noGrp="1"/>
          </p:cNvSpPr>
          <p:nvPr>
            <p:ph idx="1"/>
          </p:nvPr>
        </p:nvSpPr>
        <p:spPr>
          <a:xfrm>
            <a:off x="66675" y="2733298"/>
            <a:ext cx="5243501" cy="4124702"/>
          </a:xfrm>
        </p:spPr>
        <p:txBody>
          <a:bodyPr>
            <a:normAutofit/>
          </a:bodyPr>
          <a:lstStyle/>
          <a:p>
            <a:pPr marL="0" indent="0">
              <a:buNone/>
            </a:pPr>
            <a:r>
              <a:rPr lang="en-GB" sz="2400" b="0" i="0" dirty="0">
                <a:effectLst/>
              </a:rPr>
              <a:t>Harvest Festival was originally marked religiously on ‘Lammas Day’, and one of the main customs still observed is the baking of bread for a church service on that day at the start of August. However, the name itself comes from the old English word ‘</a:t>
            </a:r>
            <a:r>
              <a:rPr lang="en-GB" sz="2400" b="0" i="0" dirty="0" err="1">
                <a:effectLst/>
              </a:rPr>
              <a:t>Haerfest</a:t>
            </a:r>
            <a:r>
              <a:rPr lang="en-GB" sz="2400" b="0" i="0" dirty="0">
                <a:effectLst/>
              </a:rPr>
              <a:t>’, which means ‘autumn’...and so many events take place through the whole season with stalls, fairs, displays, music and poems that celebrate farmers and produce grown on their land.</a:t>
            </a:r>
            <a:endParaRPr lang="en-GB" sz="2400" dirty="0"/>
          </a:p>
        </p:txBody>
      </p:sp>
      <p:pic>
        <p:nvPicPr>
          <p:cNvPr id="4" name="Picture 3">
            <a:extLst>
              <a:ext uri="{FF2B5EF4-FFF2-40B4-BE49-F238E27FC236}">
                <a16:creationId xmlns:a16="http://schemas.microsoft.com/office/drawing/2014/main" id="{D6066C05-680C-1391-C9BE-F18279394513}"/>
              </a:ext>
            </a:extLst>
          </p:cNvPr>
          <p:cNvPicPr>
            <a:picLocks noChangeAspect="1"/>
          </p:cNvPicPr>
          <p:nvPr/>
        </p:nvPicPr>
        <p:blipFill rotWithShape="1">
          <a:blip r:embed="rId2"/>
          <a:srcRect l="18736" r="145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a:extLst>
              <a:ext uri="{FF2B5EF4-FFF2-40B4-BE49-F238E27FC236}">
                <a16:creationId xmlns:a16="http://schemas.microsoft.com/office/drawing/2014/main" id="{DF975125-F1A9-F362-D743-CA22FCE7F3A3}"/>
              </a:ext>
            </a:extLst>
          </p:cNvPr>
          <p:cNvPicPr>
            <a:picLocks noChangeAspect="1"/>
          </p:cNvPicPr>
          <p:nvPr/>
        </p:nvPicPr>
        <p:blipFill rotWithShape="1">
          <a:blip r:embed="rId3"/>
          <a:srcRect l="8949" t="6859" b="8411"/>
          <a:stretch/>
        </p:blipFill>
        <p:spPr>
          <a:xfrm>
            <a:off x="1383029" y="69899"/>
            <a:ext cx="2379345" cy="2299722"/>
          </a:xfrm>
          <a:prstGeom prst="rect">
            <a:avLst/>
          </a:prstGeom>
        </p:spPr>
      </p:pic>
    </p:spTree>
    <p:extLst>
      <p:ext uri="{BB962C8B-B14F-4D97-AF65-F5344CB8AC3E}">
        <p14:creationId xmlns:p14="http://schemas.microsoft.com/office/powerpoint/2010/main" val="320149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294"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81550" y="2514600"/>
            <a:ext cx="7239000" cy="4325112"/>
          </a:xfrm>
        </p:spPr>
        <p:txBody>
          <a:bodyPr>
            <a:normAutofit/>
          </a:bodyPr>
          <a:lstStyle/>
          <a:p>
            <a:r>
              <a:rPr lang="en-US" sz="2400" dirty="0"/>
              <a:t>Celebrating the end of the harvest in Britain dates back centuries. </a:t>
            </a:r>
          </a:p>
          <a:p>
            <a:endParaRPr lang="en-US" sz="2400" dirty="0"/>
          </a:p>
          <a:p>
            <a:r>
              <a:rPr lang="en-US" sz="2400" dirty="0"/>
              <a:t>The official Christian Harvest festival began in Victorian times, when the Reverend Robert Stephen Hawker invited his parishioners to a special harvest thanksgiving service at the church in </a:t>
            </a:r>
            <a:r>
              <a:rPr lang="en-US" sz="2400" dirty="0" err="1"/>
              <a:t>Morwenstow</a:t>
            </a:r>
            <a:r>
              <a:rPr lang="en-US" sz="2400" dirty="0"/>
              <a:t>, Cornwall in 1843. </a:t>
            </a:r>
          </a:p>
          <a:p>
            <a:endParaRPr lang="en-GB" sz="2200" dirty="0"/>
          </a:p>
        </p:txBody>
      </p:sp>
      <p:pic>
        <p:nvPicPr>
          <p:cNvPr id="7" name="Picture 6">
            <a:extLst>
              <a:ext uri="{FF2B5EF4-FFF2-40B4-BE49-F238E27FC236}">
                <a16:creationId xmlns:a16="http://schemas.microsoft.com/office/drawing/2014/main" id="{3E762558-150C-21A5-AD50-3550F8D8C7E7}"/>
              </a:ext>
            </a:extLst>
          </p:cNvPr>
          <p:cNvPicPr>
            <a:picLocks noChangeAspect="1"/>
          </p:cNvPicPr>
          <p:nvPr/>
        </p:nvPicPr>
        <p:blipFill>
          <a:blip r:embed="rId3"/>
          <a:stretch>
            <a:fillRect/>
          </a:stretch>
        </p:blipFill>
        <p:spPr>
          <a:xfrm>
            <a:off x="7143750" y="18288"/>
            <a:ext cx="1959102" cy="1898822"/>
          </a:xfrm>
          <a:prstGeom prst="rect">
            <a:avLst/>
          </a:prstGeom>
        </p:spPr>
      </p:pic>
    </p:spTree>
    <p:extLst>
      <p:ext uri="{BB962C8B-B14F-4D97-AF65-F5344CB8AC3E}">
        <p14:creationId xmlns:p14="http://schemas.microsoft.com/office/powerpoint/2010/main" val="234137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1B56EE-8BE9-EAAC-65A0-6D8FEBE37BA0}"/>
              </a:ext>
            </a:extLst>
          </p:cNvPr>
          <p:cNvSpPr>
            <a:spLocks noGrp="1"/>
          </p:cNvSpPr>
          <p:nvPr>
            <p:ph type="title"/>
          </p:nvPr>
        </p:nvSpPr>
        <p:spPr>
          <a:xfrm>
            <a:off x="838200" y="1412488"/>
            <a:ext cx="2899189" cy="4363844"/>
          </a:xfrm>
        </p:spPr>
        <p:txBody>
          <a:bodyPr vert="horz" lIns="91440" tIns="45720" rIns="91440" bIns="45720" rtlCol="0" anchor="t">
            <a:normAutofit/>
          </a:bodyPr>
          <a:lstStyle/>
          <a:p>
            <a:pPr marL="0" indent="0"/>
            <a:r>
              <a:rPr lang="en-US" sz="4000" b="1" i="1" kern="1200" dirty="0">
                <a:solidFill>
                  <a:srgbClr val="FFFFFF"/>
                </a:solidFill>
                <a:effectLst/>
                <a:latin typeface="+mj-lt"/>
                <a:ea typeface="+mj-ea"/>
                <a:cs typeface="+mj-cs"/>
              </a:rPr>
              <a:t>Parable of the Mustard Seed (Matt 13:30-32) </a:t>
            </a:r>
          </a:p>
        </p:txBody>
      </p:sp>
      <p:sp>
        <p:nvSpPr>
          <p:cNvPr id="3" name="Content Placeholder 2">
            <a:extLst>
              <a:ext uri="{FF2B5EF4-FFF2-40B4-BE49-F238E27FC236}">
                <a16:creationId xmlns:a16="http://schemas.microsoft.com/office/drawing/2014/main" id="{A9A9B5E8-D6F5-9C01-167A-2147D9F12914}"/>
              </a:ext>
            </a:extLst>
          </p:cNvPr>
          <p:cNvSpPr>
            <a:spLocks noGrp="1"/>
          </p:cNvSpPr>
          <p:nvPr>
            <p:ph idx="1"/>
          </p:nvPr>
        </p:nvSpPr>
        <p:spPr>
          <a:xfrm>
            <a:off x="4059050" y="1304924"/>
            <a:ext cx="3427283" cy="5553075"/>
          </a:xfrm>
        </p:spPr>
        <p:txBody>
          <a:bodyPr vert="horz" lIns="91440" tIns="45720" rIns="91440" bIns="45720" rtlCol="0">
            <a:normAutofit/>
          </a:bodyPr>
          <a:lstStyle/>
          <a:p>
            <a:endParaRPr lang="en-US" sz="2000" b="1" i="1" dirty="0"/>
          </a:p>
          <a:p>
            <a:pPr marL="0" indent="0">
              <a:buNone/>
            </a:pPr>
            <a:r>
              <a:rPr lang="en-US" b="1" i="1" dirty="0">
                <a:effectLst/>
              </a:rPr>
              <a:t>“</a:t>
            </a:r>
            <a:r>
              <a:rPr lang="en-US" i="1" dirty="0">
                <a:effectLst/>
              </a:rPr>
              <a:t>Though it is the smallest of all seeds, yet when it grows, it is the largest of garden plants and becomes a tree, so that the birds come and perch in its branches.”</a:t>
            </a:r>
            <a:endParaRPr lang="en-US" dirty="0"/>
          </a:p>
        </p:txBody>
      </p:sp>
      <p:cxnSp>
        <p:nvCxnSpPr>
          <p:cNvPr id="21"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C1F42F6-BE34-3EB6-67D1-774097A04A99}"/>
              </a:ext>
            </a:extLst>
          </p:cNvPr>
          <p:cNvSpPr txBox="1"/>
          <p:nvPr/>
        </p:nvSpPr>
        <p:spPr>
          <a:xfrm>
            <a:off x="8451604" y="1057274"/>
            <a:ext cx="3740396" cy="5800725"/>
          </a:xfrm>
          <a:prstGeom prst="rect">
            <a:avLst/>
          </a:prstGeom>
        </p:spPr>
        <p:txBody>
          <a:bodyPr vert="horz" lIns="91440" tIns="45720" rIns="91440" bIns="45720" rtlCol="0">
            <a:normAutofit/>
          </a:bodyPr>
          <a:lstStyle/>
          <a:p>
            <a:pPr>
              <a:lnSpc>
                <a:spcPct val="90000"/>
              </a:lnSpc>
              <a:spcAft>
                <a:spcPts val="600"/>
              </a:spcAft>
            </a:pPr>
            <a:r>
              <a:rPr lang="en-US" sz="2400" dirty="0"/>
              <a:t>The mustard seed was the smallest seed, but it grew into a huge plant.</a:t>
            </a:r>
          </a:p>
          <a:p>
            <a:pPr>
              <a:lnSpc>
                <a:spcPct val="90000"/>
              </a:lnSpc>
              <a:spcAft>
                <a:spcPts val="600"/>
              </a:spcAft>
            </a:pPr>
            <a:endParaRPr lang="en-US" sz="2400" dirty="0"/>
          </a:p>
          <a:p>
            <a:pPr>
              <a:lnSpc>
                <a:spcPct val="90000"/>
              </a:lnSpc>
              <a:spcAft>
                <a:spcPts val="600"/>
              </a:spcAft>
            </a:pPr>
            <a:r>
              <a:rPr lang="en-US" sz="2400" dirty="0"/>
              <a:t>In this parable, Jesus teaches that although the Kingdom of God started small, with Jesus and the disciples, it would grow and spread across the world and Jesus' teaching of faith, hope and love would grow to affect Billions of people. </a:t>
            </a:r>
          </a:p>
        </p:txBody>
      </p:sp>
    </p:spTree>
    <p:extLst>
      <p:ext uri="{BB962C8B-B14F-4D97-AF65-F5344CB8AC3E}">
        <p14:creationId xmlns:p14="http://schemas.microsoft.com/office/powerpoint/2010/main" val="7977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Harvest is a time to be thankful but also to think about others..</a:t>
            </a:r>
          </a:p>
        </p:txBody>
      </p:sp>
      <p:sp>
        <p:nvSpPr>
          <p:cNvPr id="3" name="Content Placeholder 2"/>
          <p:cNvSpPr>
            <a:spLocks noGrp="1"/>
          </p:cNvSpPr>
          <p:nvPr>
            <p:ph idx="1"/>
          </p:nvPr>
        </p:nvSpPr>
        <p:spPr/>
        <p:txBody>
          <a:bodyPr/>
          <a:lstStyle/>
          <a:p>
            <a:r>
              <a:rPr lang="en-GB" dirty="0"/>
              <a:t>Take a minute to reflect upon what you have to be thankful for but also how you can start small but help others.  </a:t>
            </a:r>
          </a:p>
        </p:txBody>
      </p:sp>
      <p:pic>
        <p:nvPicPr>
          <p:cNvPr id="4" name="Picture 3"/>
          <p:cNvPicPr>
            <a:picLocks noChangeAspect="1"/>
          </p:cNvPicPr>
          <p:nvPr/>
        </p:nvPicPr>
        <p:blipFill rotWithShape="1">
          <a:blip r:embed="rId2"/>
          <a:srcRect l="48039"/>
          <a:stretch/>
        </p:blipFill>
        <p:spPr>
          <a:xfrm>
            <a:off x="8382000" y="3003550"/>
            <a:ext cx="3365500" cy="3619500"/>
          </a:xfrm>
          <a:prstGeom prst="rect">
            <a:avLst/>
          </a:prstGeom>
        </p:spPr>
      </p:pic>
      <p:pic>
        <p:nvPicPr>
          <p:cNvPr id="5" name="Picture 4"/>
          <p:cNvPicPr>
            <a:picLocks noChangeAspect="1"/>
          </p:cNvPicPr>
          <p:nvPr/>
        </p:nvPicPr>
        <p:blipFill>
          <a:blip r:embed="rId3"/>
          <a:stretch>
            <a:fillRect/>
          </a:stretch>
        </p:blipFill>
        <p:spPr>
          <a:xfrm>
            <a:off x="190500" y="5238750"/>
            <a:ext cx="2676313" cy="1384300"/>
          </a:xfrm>
          <a:prstGeom prst="rect">
            <a:avLst/>
          </a:prstGeom>
        </p:spPr>
      </p:pic>
      <p:pic>
        <p:nvPicPr>
          <p:cNvPr id="6" name="Picture 5"/>
          <p:cNvPicPr>
            <a:picLocks noChangeAspect="1"/>
          </p:cNvPicPr>
          <p:nvPr/>
        </p:nvPicPr>
        <p:blipFill>
          <a:blip r:embed="rId4"/>
          <a:stretch>
            <a:fillRect/>
          </a:stretch>
        </p:blipFill>
        <p:spPr>
          <a:xfrm>
            <a:off x="3064104" y="5238732"/>
            <a:ext cx="2455863" cy="1384335"/>
          </a:xfrm>
          <a:prstGeom prst="rect">
            <a:avLst/>
          </a:prstGeom>
        </p:spPr>
      </p:pic>
      <p:pic>
        <p:nvPicPr>
          <p:cNvPr id="8" name="Picture 7"/>
          <p:cNvPicPr>
            <a:picLocks noChangeAspect="1"/>
          </p:cNvPicPr>
          <p:nvPr/>
        </p:nvPicPr>
        <p:blipFill>
          <a:blip r:embed="rId5"/>
          <a:stretch>
            <a:fillRect/>
          </a:stretch>
        </p:blipFill>
        <p:spPr>
          <a:xfrm>
            <a:off x="5822245" y="5238732"/>
            <a:ext cx="2559755" cy="1439862"/>
          </a:xfrm>
          <a:prstGeom prst="rect">
            <a:avLst/>
          </a:prstGeom>
        </p:spPr>
      </p:pic>
      <p:pic>
        <p:nvPicPr>
          <p:cNvPr id="9" name="Picture 8"/>
          <p:cNvPicPr>
            <a:picLocks noChangeAspect="1"/>
          </p:cNvPicPr>
          <p:nvPr/>
        </p:nvPicPr>
        <p:blipFill>
          <a:blip r:embed="rId6"/>
          <a:stretch>
            <a:fillRect/>
          </a:stretch>
        </p:blipFill>
        <p:spPr>
          <a:xfrm>
            <a:off x="190500" y="3387073"/>
            <a:ext cx="2676313" cy="1784209"/>
          </a:xfrm>
          <a:prstGeom prst="rect">
            <a:avLst/>
          </a:prstGeom>
        </p:spPr>
      </p:pic>
      <p:pic>
        <p:nvPicPr>
          <p:cNvPr id="10" name="Picture 9"/>
          <p:cNvPicPr>
            <a:picLocks noChangeAspect="1"/>
          </p:cNvPicPr>
          <p:nvPr/>
        </p:nvPicPr>
        <p:blipFill>
          <a:blip r:embed="rId7"/>
          <a:stretch>
            <a:fillRect/>
          </a:stretch>
        </p:blipFill>
        <p:spPr>
          <a:xfrm>
            <a:off x="3064104" y="3482422"/>
            <a:ext cx="2387600" cy="1593510"/>
          </a:xfrm>
          <a:prstGeom prst="rect">
            <a:avLst/>
          </a:prstGeom>
        </p:spPr>
      </p:pic>
    </p:spTree>
    <p:extLst>
      <p:ext uri="{BB962C8B-B14F-4D97-AF65-F5344CB8AC3E}">
        <p14:creationId xmlns:p14="http://schemas.microsoft.com/office/powerpoint/2010/main" val="2359397427"/>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9E2750C7A9124E8D85D88561CCD6FE" ma:contentTypeVersion="14" ma:contentTypeDescription="Create a new document." ma:contentTypeScope="" ma:versionID="fb2d9f445f1bf5da38553261f7a5ee38">
  <xsd:schema xmlns:xsd="http://www.w3.org/2001/XMLSchema" xmlns:xs="http://www.w3.org/2001/XMLSchema" xmlns:p="http://schemas.microsoft.com/office/2006/metadata/properties" xmlns:ns3="4410ce29-0a3e-483a-bf13-a579e66bde52" xmlns:ns4="ef06c62d-03d2-43fe-bc76-902debe97661" targetNamespace="http://schemas.microsoft.com/office/2006/metadata/properties" ma:root="true" ma:fieldsID="41ce6146d484fff203eb860a364657e4" ns3:_="" ns4:_="">
    <xsd:import namespace="4410ce29-0a3e-483a-bf13-a579e66bde52"/>
    <xsd:import namespace="ef06c62d-03d2-43fe-bc76-902debe9766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0ce29-0a3e-483a-bf13-a579e66bde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06c62d-03d2-43fe-bc76-902debe9766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6EA52B-5357-4E26-B305-FA79CC840F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10ce29-0a3e-483a-bf13-a579e66bde52"/>
    <ds:schemaRef ds:uri="ef06c62d-03d2-43fe-bc76-902debe976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5FC96F-3B63-41BC-90DA-1B61C79C2904}">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 ds:uri="http://purl.org/dc/terms/"/>
    <ds:schemaRef ds:uri="ef06c62d-03d2-43fe-bc76-902debe97661"/>
    <ds:schemaRef ds:uri="4410ce29-0a3e-483a-bf13-a579e66bde52"/>
    <ds:schemaRef ds:uri="http://schemas.microsoft.com/office/2006/metadata/properties"/>
  </ds:schemaRefs>
</ds:datastoreItem>
</file>

<file path=customXml/itemProps3.xml><?xml version="1.0" encoding="utf-8"?>
<ds:datastoreItem xmlns:ds="http://schemas.openxmlformats.org/officeDocument/2006/customXml" ds:itemID="{E2C4B449-F2B0-4EEE-A225-12B678DAB5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680</TotalTime>
  <Words>580</Words>
  <Application>Microsoft Office PowerPoint</Application>
  <PresentationFormat>Widescreen</PresentationFormat>
  <Paragraphs>32</Paragraphs>
  <Slides>10</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Arial</vt:lpstr>
      <vt:lpstr>Calibri</vt:lpstr>
      <vt:lpstr>Calibri Light</vt:lpstr>
      <vt:lpstr>Garamond</vt:lpstr>
      <vt:lpstr>1_Office Theme</vt:lpstr>
      <vt:lpstr>Organic</vt:lpstr>
      <vt:lpstr>Office Theme</vt:lpstr>
      <vt:lpstr>Instructions to support tutor   Worship this week: Harvest</vt:lpstr>
      <vt:lpstr>PowerPoint Presentation</vt:lpstr>
      <vt:lpstr>Click the picture to watch some harvesting</vt:lpstr>
      <vt:lpstr>What is the Christian Harvest festival? </vt:lpstr>
      <vt:lpstr>PowerPoint Presentation</vt:lpstr>
      <vt:lpstr>PowerPoint Presentation</vt:lpstr>
      <vt:lpstr>PowerPoint Presentation</vt:lpstr>
      <vt:lpstr>Parable of the Mustard Seed (Matt 13:30-32) </vt:lpstr>
      <vt:lpstr>Harvest is a time to be thankful but also to think about others..</vt:lpstr>
      <vt:lpstr>Our School Prayer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 at Bishop Rawstorne</dc:title>
  <dc:creator>Mr. P. Ascroft</dc:creator>
  <cp:lastModifiedBy>Mr. P. Ascroft</cp:lastModifiedBy>
  <cp:revision>33</cp:revision>
  <dcterms:created xsi:type="dcterms:W3CDTF">2018-02-05T10:58:00Z</dcterms:created>
  <dcterms:modified xsi:type="dcterms:W3CDTF">2022-09-13T10:45:10Z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0x010100779E2750C7A9124E8D85D88561CCD6FE</vt:lpwstr>
  </property>
</Properties>
</file>