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85E218-FCB5-F775-BF7A-FD339235BF97}" v="2" dt="2025-10-17T06:45:20.7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L Devin" userId="S::ldevin@bishopr.co.uk::420b751f-cbd6-4fb8-a574-e02b6e98d2a9" providerId="AD" clId="Web-{BC85E218-FCB5-F775-BF7A-FD339235BF97}"/>
    <pc:docChg chg="addSld delSld">
      <pc:chgData name="Ms L Devin" userId="S::ldevin@bishopr.co.uk::420b751f-cbd6-4fb8-a574-e02b6e98d2a9" providerId="AD" clId="Web-{BC85E218-FCB5-F775-BF7A-FD339235BF97}" dt="2025-10-17T06:45:20.700" v="1"/>
      <pc:docMkLst>
        <pc:docMk/>
      </pc:docMkLst>
      <pc:sldChg chg="del">
        <pc:chgData name="Ms L Devin" userId="S::ldevin@bishopr.co.uk::420b751f-cbd6-4fb8-a574-e02b6e98d2a9" providerId="AD" clId="Web-{BC85E218-FCB5-F775-BF7A-FD339235BF97}" dt="2025-10-17T06:45:20.700" v="1"/>
        <pc:sldMkLst>
          <pc:docMk/>
          <pc:sldMk cId="109857222" sldId="256"/>
        </pc:sldMkLst>
      </pc:sldChg>
      <pc:sldChg chg="add">
        <pc:chgData name="Ms L Devin" userId="S::ldevin@bishopr.co.uk::420b751f-cbd6-4fb8-a574-e02b6e98d2a9" providerId="AD" clId="Web-{BC85E218-FCB5-F775-BF7A-FD339235BF97}" dt="2025-10-17T06:45:17.621" v="0"/>
        <pc:sldMkLst>
          <pc:docMk/>
          <pc:sldMk cId="792334486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D403C85-7716-9F2A-DBD6-208A200CA66B}"/>
              </a:ext>
            </a:extLst>
          </p:cNvPr>
          <p:cNvGraphicFramePr>
            <a:graphicFrameLocks noGrp="1"/>
          </p:cNvGraphicFramePr>
          <p:nvPr/>
        </p:nvGraphicFramePr>
        <p:xfrm>
          <a:off x="152397" y="371475"/>
          <a:ext cx="11896731" cy="6394585"/>
        </p:xfrm>
        <a:graphic>
          <a:graphicData uri="http://schemas.openxmlformats.org/drawingml/2006/table">
            <a:tbl>
              <a:tblPr/>
              <a:tblGrid>
                <a:gridCol w="1699533">
                  <a:extLst>
                    <a:ext uri="{9D8B030D-6E8A-4147-A177-3AD203B41FA5}">
                      <a16:colId xmlns:a16="http://schemas.microsoft.com/office/drawing/2014/main" val="2193493161"/>
                    </a:ext>
                  </a:extLst>
                </a:gridCol>
                <a:gridCol w="1699533">
                  <a:extLst>
                    <a:ext uri="{9D8B030D-6E8A-4147-A177-3AD203B41FA5}">
                      <a16:colId xmlns:a16="http://schemas.microsoft.com/office/drawing/2014/main" val="3689587563"/>
                    </a:ext>
                  </a:extLst>
                </a:gridCol>
                <a:gridCol w="1699533">
                  <a:extLst>
                    <a:ext uri="{9D8B030D-6E8A-4147-A177-3AD203B41FA5}">
                      <a16:colId xmlns:a16="http://schemas.microsoft.com/office/drawing/2014/main" val="2130600847"/>
                    </a:ext>
                  </a:extLst>
                </a:gridCol>
                <a:gridCol w="1699533">
                  <a:extLst>
                    <a:ext uri="{9D8B030D-6E8A-4147-A177-3AD203B41FA5}">
                      <a16:colId xmlns:a16="http://schemas.microsoft.com/office/drawing/2014/main" val="282434085"/>
                    </a:ext>
                  </a:extLst>
                </a:gridCol>
                <a:gridCol w="1699533">
                  <a:extLst>
                    <a:ext uri="{9D8B030D-6E8A-4147-A177-3AD203B41FA5}">
                      <a16:colId xmlns:a16="http://schemas.microsoft.com/office/drawing/2014/main" val="855126812"/>
                    </a:ext>
                  </a:extLst>
                </a:gridCol>
                <a:gridCol w="1699533">
                  <a:extLst>
                    <a:ext uri="{9D8B030D-6E8A-4147-A177-3AD203B41FA5}">
                      <a16:colId xmlns:a16="http://schemas.microsoft.com/office/drawing/2014/main" val="1476238389"/>
                    </a:ext>
                  </a:extLst>
                </a:gridCol>
                <a:gridCol w="1699533">
                  <a:extLst>
                    <a:ext uri="{9D8B030D-6E8A-4147-A177-3AD203B41FA5}">
                      <a16:colId xmlns:a16="http://schemas.microsoft.com/office/drawing/2014/main" val="4037625464"/>
                    </a:ext>
                  </a:extLst>
                </a:gridCol>
              </a:tblGrid>
              <a:tr h="52772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Map Skills 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Migration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Antarctica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Nigeria and Kenya</a:t>
                      </a: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Geography Of My Stuff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Coasts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Place</a:t>
                      </a: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007" marR="6007" marT="6007" marB="28832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992002"/>
                  </a:ext>
                </a:extLst>
              </a:tr>
              <a:tr h="36354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Knowlege: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901560"/>
                  </a:ext>
                </a:extLst>
              </a:tr>
              <a:tr h="304904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of maps and key components eg contour lines, symbols, scale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Introduction to key human and physical features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Types of migration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Trends in migration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Impacts on migrants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Location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features of the biome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How animals have adapted to survive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Use, impacts and management of human interference in Antarctica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Location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Physical Geography of Nigeria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Main industries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TNC's in Nigeria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Development Indices for Nigeria and Kenya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Exploration of slums in Kenya and how they can be improved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Cause, effects and responses of key environmental issues: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Plastic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Food miles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Palm oil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CT (phones)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Developed and developing countries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coastal processes: waves, weathering, erosion, transportation and deposition.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Formation of erosional features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Formation of depositional features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Coastal management strategies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Factors that affect place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Investigate local and national cities and compare social circumstances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Global connections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Clone towns and how globalisation can lead to placelessness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Media representations influencing views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Cause and effects of declining industry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Regeneration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*if time allows – what makes areas impossible to live in and the impact of climate change on where we live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326680"/>
                  </a:ext>
                </a:extLst>
              </a:tr>
              <a:tr h="5746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1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Skills: (map/data/writing and oracy/numeracy)</a:t>
                      </a:r>
                    </a:p>
                  </a:txBody>
                  <a:tcPr marL="6007" marR="6007" marT="6007" marB="28832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546842"/>
                  </a:ext>
                </a:extLst>
              </a:tr>
              <a:tr h="187633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Latitude and Longitude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4FGR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6FGR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Scale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Compass Direction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Height on a map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GIS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Oracy – reading aloud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Describing graphs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Fieldsketch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Labelling maps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Stand and speak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Climate graph construction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Labelling maps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Reading and creating graphs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Interpreting population data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Exam style question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Photo annotation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Virtual fieldwork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Guided Reading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Decision Making Exercise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Data collection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Calculating food miles/bar graph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GIS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Exam style question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Guided reading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Identifying coastal features on an OS map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Speak like a Geographer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Calculating engineering costs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Collecting data in the field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Field sketch </a:t>
                      </a: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Map interpretation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Analyse data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Qualitative data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Evaluation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Writing at length - Exam command words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Graph construction </a:t>
                      </a:r>
                      <a:b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Choropleth </a:t>
                      </a:r>
                    </a:p>
                  </a:txBody>
                  <a:tcPr marL="6007" marR="6007" marT="6007" marB="28832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756884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089D81C-0DB5-8B25-417F-0377CA7A20BF}"/>
              </a:ext>
            </a:extLst>
          </p:cNvPr>
          <p:cNvSpPr txBox="1"/>
          <p:nvPr/>
        </p:nvSpPr>
        <p:spPr>
          <a:xfrm>
            <a:off x="4476750" y="0"/>
            <a:ext cx="2543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Gill Sans MT" panose="020B0502020104020203" pitchFamily="34" charset="0"/>
              </a:rPr>
              <a:t>Year 7</a:t>
            </a:r>
          </a:p>
        </p:txBody>
      </p:sp>
    </p:spTree>
    <p:extLst>
      <p:ext uri="{BB962C8B-B14F-4D97-AF65-F5344CB8AC3E}">
        <p14:creationId xmlns:p14="http://schemas.microsoft.com/office/powerpoint/2010/main" val="792334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4</cp:revision>
  <dcterms:created xsi:type="dcterms:W3CDTF">2013-07-15T20:26:40Z</dcterms:created>
  <dcterms:modified xsi:type="dcterms:W3CDTF">2025-10-17T06:45:25Z</dcterms:modified>
</cp:coreProperties>
</file>