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2CEFF6-B07C-4BE9-8A6D-CB45FE3569F7}" v="5" dt="2026-06-22T11:09:31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 L Devin" userId="420b751f-cbd6-4fb8-a574-e02b6e98d2a9" providerId="ADAL" clId="{1A379F88-7AF0-4EBD-B57B-037E313E2168}"/>
    <pc:docChg chg="addSld delSld modSld">
      <pc:chgData name="Ms L Devin" userId="420b751f-cbd6-4fb8-a574-e02b6e98d2a9" providerId="ADAL" clId="{1A379F88-7AF0-4EBD-B57B-037E313E2168}" dt="2026-06-22T11:09:38.168" v="27" actId="47"/>
      <pc:docMkLst>
        <pc:docMk/>
      </pc:docMkLst>
      <pc:sldChg chg="modSp del mod">
        <pc:chgData name="Ms L Devin" userId="420b751f-cbd6-4fb8-a574-e02b6e98d2a9" providerId="ADAL" clId="{1A379F88-7AF0-4EBD-B57B-037E313E2168}" dt="2026-06-22T11:09:38.168" v="27" actId="47"/>
        <pc:sldMkLst>
          <pc:docMk/>
          <pc:sldMk cId="1563014134" sldId="257"/>
        </pc:sldMkLst>
        <pc:graphicFrameChg chg="mod modGraphic">
          <ac:chgData name="Ms L Devin" userId="420b751f-cbd6-4fb8-a574-e02b6e98d2a9" providerId="ADAL" clId="{1A379F88-7AF0-4EBD-B57B-037E313E2168}" dt="2026-06-22T11:08:16.430" v="16" actId="20577"/>
          <ac:graphicFrameMkLst>
            <pc:docMk/>
            <pc:sldMk cId="1563014134" sldId="257"/>
            <ac:graphicFrameMk id="7" creationId="{B7D5D885-442A-B2ED-F66B-122C016F6611}"/>
          </ac:graphicFrameMkLst>
        </pc:graphicFrameChg>
      </pc:sldChg>
      <pc:sldChg chg="modSp add mod">
        <pc:chgData name="Ms L Devin" userId="420b751f-cbd6-4fb8-a574-e02b6e98d2a9" providerId="ADAL" clId="{1A379F88-7AF0-4EBD-B57B-037E313E2168}" dt="2026-06-22T11:09:36.780" v="26" actId="1076"/>
        <pc:sldMkLst>
          <pc:docMk/>
          <pc:sldMk cId="3666515455" sldId="258"/>
        </pc:sldMkLst>
        <pc:graphicFrameChg chg="mod modGraphic">
          <ac:chgData name="Ms L Devin" userId="420b751f-cbd6-4fb8-a574-e02b6e98d2a9" providerId="ADAL" clId="{1A379F88-7AF0-4EBD-B57B-037E313E2168}" dt="2026-06-22T11:09:36.780" v="26" actId="1076"/>
          <ac:graphicFrameMkLst>
            <pc:docMk/>
            <pc:sldMk cId="3666515455" sldId="258"/>
            <ac:graphicFrameMk id="7" creationId="{951CE575-871E-D84C-EC4A-C415CD1BD0B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364BE-A8E7-101C-066C-CA777F7BC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FED48D-BE36-5E8B-4B98-3D2F1B21507F}"/>
              </a:ext>
            </a:extLst>
          </p:cNvPr>
          <p:cNvSpPr txBox="1"/>
          <p:nvPr/>
        </p:nvSpPr>
        <p:spPr>
          <a:xfrm>
            <a:off x="4476750" y="114301"/>
            <a:ext cx="254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Gill Sans MT" panose="020B0502020104020203" pitchFamily="34" charset="0"/>
              </a:rPr>
              <a:t>Year 8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1CE575-871E-D84C-EC4A-C415CD1BD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541468"/>
              </p:ext>
            </p:extLst>
          </p:nvPr>
        </p:nvGraphicFramePr>
        <p:xfrm>
          <a:off x="133540" y="669841"/>
          <a:ext cx="11924920" cy="6009580"/>
        </p:xfrm>
        <a:graphic>
          <a:graphicData uri="http://schemas.openxmlformats.org/drawingml/2006/table">
            <a:tbl>
              <a:tblPr/>
              <a:tblGrid>
                <a:gridCol w="1703560">
                  <a:extLst>
                    <a:ext uri="{9D8B030D-6E8A-4147-A177-3AD203B41FA5}">
                      <a16:colId xmlns:a16="http://schemas.microsoft.com/office/drawing/2014/main" val="2828581317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3287011073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447531394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432726579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2338579893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1767126048"/>
                    </a:ext>
                  </a:extLst>
                </a:gridCol>
                <a:gridCol w="1703560">
                  <a:extLst>
                    <a:ext uri="{9D8B030D-6E8A-4147-A177-3AD203B41FA5}">
                      <a16:colId xmlns:a16="http://schemas.microsoft.com/office/drawing/2014/main" val="3561411286"/>
                    </a:ext>
                  </a:extLst>
                </a:gridCol>
              </a:tblGrid>
              <a:tr h="59558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Rainforests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China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Climate Change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Natural Hazards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Crime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Rivers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Superpowers</a:t>
                      </a:r>
                    </a:p>
                  </a:txBody>
                  <a:tcPr marL="6007" marR="6007" marT="6007" marB="2883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516349"/>
                  </a:ext>
                </a:extLst>
              </a:tr>
              <a:tr h="410288"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>
                        <a:buNone/>
                      </a:pPr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Knowledge: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43427"/>
                  </a:ext>
                </a:extLst>
              </a:tr>
              <a:tr h="244849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Location of TRF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Importance of TRF's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Plant and animal adaptations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Cause and effect of deforestation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Management solutions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Location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Physical Geography of China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Development of China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Population including One Child Policy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Migration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Industry and manufacturing</a:t>
                      </a:r>
                    </a:p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Meeting energy needs including pollution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History of the Earth climate and how it has changed.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Importance of the carbon cycle and how humans affect it.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Human causes of climate change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Impacts of climate change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Impacts of climate change in Bangladesh and Australia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Adaptation and mitigation of climate change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Location and population detail about Indonesia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Structure of the Earth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Continental drift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4 types of plate margins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Types of volcanoes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Impacts of eruptions and earthquakes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Responses to hazards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Definitions of crime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Where crime occurs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Effects of crime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Designing out crime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features of a river and its basin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processes of the water cycle and river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Long and cross profiles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Causes, effects and management of flooding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Definition of superpower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Military power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Economic power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Cultural power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Geographical power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Neocolonialism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Space race*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Off shoring *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*additional topics that can be included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805463"/>
                  </a:ext>
                </a:extLst>
              </a:tr>
              <a:tr h="6485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1" i="0" u="none" strike="noStrike">
                          <a:solidFill>
                            <a:srgbClr val="242424"/>
                          </a:solidFill>
                          <a:effectLst/>
                          <a:latin typeface="Aptos Narrow" panose="020B0004020202020204" pitchFamily="34" charset="0"/>
                        </a:rPr>
                        <a:t>Skills: (map/data/writing and oracy/numeracy)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5E6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984798"/>
                  </a:ext>
                </a:extLst>
              </a:tr>
              <a:tr h="190669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Labelling maps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Interpretation of maps and graphs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Writing at length - exam command words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words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Labelling maps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Reading and creating graphs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Interpreting population data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Exam style question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Photo annotation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Guided Reading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Literacy - describing a graph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Drawing and annotating geographical diagrams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Interpreting graphs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Writing to explain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Categorisation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Evaluating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Atlas skills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Interpretation of maps and graphs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Literacy - book extract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Drawing and annotating geographical diagrams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Evaluating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6FGR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Choropeth Map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GIS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Choosing appropriate data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Stand and speak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Graph and map interpretation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GIS river investigation*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Ranking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Infographics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Creative writing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Key words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Writing at length - Exam command words </a:t>
                      </a:r>
                      <a:b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Creating long profile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Reading comprehension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Graph and map interpretation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Graph construction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Extended writing using sources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Cornell note taking </a:t>
                      </a:r>
                      <a:b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</a:b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Speech writing </a:t>
                      </a:r>
                    </a:p>
                  </a:txBody>
                  <a:tcPr marL="6007" marR="6007" marT="6007" marB="28832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923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51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474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Aptos Narrow</vt:lpstr>
      <vt:lpstr>Arial</vt:lpstr>
      <vt:lpstr>Gill Sans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Ms L Devin</cp:lastModifiedBy>
  <cp:revision>4</cp:revision>
  <dcterms:created xsi:type="dcterms:W3CDTF">2013-07-15T20:26:40Z</dcterms:created>
  <dcterms:modified xsi:type="dcterms:W3CDTF">2026-06-22T11:09:38Z</dcterms:modified>
</cp:coreProperties>
</file>