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BD404-1766-F8FD-185C-BEFB7A8EC352}" v="2" dt="2025-10-17T06:45:50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L Devin" userId="S::ldevin@bishopr.co.uk::420b751f-cbd6-4fb8-a574-e02b6e98d2a9" providerId="AD" clId="Web-{19CBD404-1766-F8FD-185C-BEFB7A8EC352}"/>
    <pc:docChg chg="addSld delSld">
      <pc:chgData name="Ms L Devin" userId="S::ldevin@bishopr.co.uk::420b751f-cbd6-4fb8-a574-e02b6e98d2a9" providerId="AD" clId="Web-{19CBD404-1766-F8FD-185C-BEFB7A8EC352}" dt="2025-10-17T06:45:50.146" v="1"/>
      <pc:docMkLst>
        <pc:docMk/>
      </pc:docMkLst>
      <pc:sldChg chg="del">
        <pc:chgData name="Ms L Devin" userId="S::ldevin@bishopr.co.uk::420b751f-cbd6-4fb8-a574-e02b6e98d2a9" providerId="AD" clId="Web-{19CBD404-1766-F8FD-185C-BEFB7A8EC352}" dt="2025-10-17T06:45:50.146" v="1"/>
        <pc:sldMkLst>
          <pc:docMk/>
          <pc:sldMk cId="109857222" sldId="256"/>
        </pc:sldMkLst>
      </pc:sldChg>
      <pc:sldChg chg="add">
        <pc:chgData name="Ms L Devin" userId="S::ldevin@bishopr.co.uk::420b751f-cbd6-4fb8-a574-e02b6e98d2a9" providerId="AD" clId="Web-{19CBD404-1766-F8FD-185C-BEFB7A8EC352}" dt="2025-10-17T06:45:48.536" v="0"/>
        <pc:sldMkLst>
          <pc:docMk/>
          <pc:sldMk cId="1563014134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AE4FF4-A4B6-603E-38E4-E43A27F922A4}"/>
              </a:ext>
            </a:extLst>
          </p:cNvPr>
          <p:cNvSpPr txBox="1"/>
          <p:nvPr/>
        </p:nvSpPr>
        <p:spPr>
          <a:xfrm>
            <a:off x="4476750" y="114301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</a:rPr>
              <a:t>Year 8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7D5D885-442A-B2ED-F66B-122C016F6611}"/>
              </a:ext>
            </a:extLst>
          </p:cNvPr>
          <p:cNvGraphicFramePr>
            <a:graphicFrameLocks noGrp="1"/>
          </p:cNvGraphicFramePr>
          <p:nvPr/>
        </p:nvGraphicFramePr>
        <p:xfrm>
          <a:off x="143255" y="523192"/>
          <a:ext cx="11924920" cy="6220507"/>
        </p:xfrm>
        <a:graphic>
          <a:graphicData uri="http://schemas.openxmlformats.org/drawingml/2006/table">
            <a:tbl>
              <a:tblPr/>
              <a:tblGrid>
                <a:gridCol w="1703560">
                  <a:extLst>
                    <a:ext uri="{9D8B030D-6E8A-4147-A177-3AD203B41FA5}">
                      <a16:colId xmlns:a16="http://schemas.microsoft.com/office/drawing/2014/main" val="2828581317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3287011073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447531394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432726579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2338579893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1767126048"/>
                    </a:ext>
                  </a:extLst>
                </a:gridCol>
                <a:gridCol w="1703560">
                  <a:extLst>
                    <a:ext uri="{9D8B030D-6E8A-4147-A177-3AD203B41FA5}">
                      <a16:colId xmlns:a16="http://schemas.microsoft.com/office/drawing/2014/main" val="3561411286"/>
                    </a:ext>
                  </a:extLst>
                </a:gridCol>
              </a:tblGrid>
              <a:tr h="5955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Rainforests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Africa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Climate Change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Natural Hazards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Crime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Rivers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Superpowers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516349"/>
                  </a:ext>
                </a:extLst>
              </a:tr>
              <a:tr h="410288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43427"/>
                  </a:ext>
                </a:extLst>
              </a:tr>
              <a:tr h="244849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Location of TRF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Importance of TRF's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Plant and animal adaptations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Cause and effect of deforestation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Management solutions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Physical geography of Africa; countries, key physical features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How to classify development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Judgement of development in several African countries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Life expectancy and factors affecting this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Sustainable Development Goals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History of the Earth climate and how it has changed.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Importance of the carbon cycle and how humans affect it.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Human causes of climate change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Impacts of climate change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Impacts of climate change in Bangladesh and Australia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Adaptation and mitigation of climate change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Location and population detail about Indonesia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Structure of the Earth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Continental drift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 types of plate margins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Types of volcanoes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Impacts of eruptions and earthquakes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Responses to hazards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Definitions of crime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Where crime occurs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Effects of crime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Designing out crime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features of a river and its basin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processes of the water cycle and river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Long and cross profiles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Causes, effects and management of flooding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Definition of superpower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Military power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Economic power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Cultural power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Geographical power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Neocolonialism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Space race*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Off shoring *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*additional topics that can be included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805463"/>
                  </a:ext>
                </a:extLst>
              </a:tr>
              <a:tr h="64852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984798"/>
                  </a:ext>
                </a:extLst>
              </a:tr>
              <a:tr h="21176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Labelling maps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Interpretation of maps and graphs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Writing at length - exam command words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words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Labelling maps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atlases and maps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Categorisation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Interpretation of graphs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Analysis of data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Calculations using development data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Literacy - describing a graph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Drawing and annotating geographical diagrams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Interpreting graphs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Writing to explain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Categorisation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Evaluating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Atlas skills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Interpretation of maps and graphs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Literacy - book extract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Drawing and annotating geographical diagrams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Evaluating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6FGR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Choropeth Map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GIS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Choosing appropriate data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Stand and speak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Graph and map interpretation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GIS river investigation*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Ranking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Infographics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Creative writing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words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Writing at length - Exam command words 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Creating long profile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Reading comprehension 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Graph and map interpretation 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Graph construction 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Extended writing using sources 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Cornell note taking 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Speech writing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923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014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2025-10-17T06:45:59Z</dcterms:modified>
</cp:coreProperties>
</file>