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143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0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4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4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7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9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2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9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5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6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0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0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B65A8-8E80-4979-B898-345B8E29976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81175" y="2209800"/>
            <a:ext cx="8629650" cy="2438400"/>
          </a:xfrm>
        </p:spPr>
        <p:txBody>
          <a:bodyPr anchor="b">
            <a:normAutofit/>
          </a:bodyPr>
          <a:lstStyle/>
          <a:p>
            <a:pPr algn="ctr"/>
            <a:r>
              <a:rPr lang="en-GB" sz="7200" dirty="0"/>
              <a:t>Your Timetable and School Day</a:t>
            </a:r>
          </a:p>
        </p:txBody>
      </p:sp>
    </p:spTree>
    <p:extLst>
      <p:ext uri="{BB962C8B-B14F-4D97-AF65-F5344CB8AC3E}">
        <p14:creationId xmlns:p14="http://schemas.microsoft.com/office/powerpoint/2010/main" val="40329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E2A6-0D4C-4079-B6FC-AFC04ACC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256568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Your 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3C93E-4D3E-42AC-ACA1-1331AA187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76" y="1800513"/>
            <a:ext cx="11492923" cy="460028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At Bishop Rawstorne, you will receive a timetable.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We have </a:t>
            </a:r>
            <a:r>
              <a:rPr lang="en-GB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six periods </a:t>
            </a:r>
            <a:r>
              <a:rPr lang="en-GB" b="1" dirty="0"/>
              <a:t>of lessons throughout the day, and your timetable will tell you where you need to be.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It is important to get to know your timetable when you receive it in August and keep it somewhere safe.</a:t>
            </a:r>
          </a:p>
        </p:txBody>
      </p:sp>
      <p:pic>
        <p:nvPicPr>
          <p:cNvPr id="1026" name="Picture 2" descr="Image result for cartoon timetable">
            <a:extLst>
              <a:ext uri="{FF2B5EF4-FFF2-40B4-BE49-F238E27FC236}">
                <a16:creationId xmlns:a16="http://schemas.microsoft.com/office/drawing/2014/main" id="{01E9A310-4C3B-4EFB-90FD-BA0EFD582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299" y="365759"/>
            <a:ext cx="282892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4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1CB-9D2E-4A7A-B362-FE92C79C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13" y="42068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It will look something like this: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DDA66C-C1A3-45DB-BEA0-51E538776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"/>
          <a:stretch/>
        </p:blipFill>
        <p:spPr>
          <a:xfrm>
            <a:off x="428177" y="1367631"/>
            <a:ext cx="11325671" cy="5023644"/>
          </a:xfrm>
        </p:spPr>
      </p:pic>
    </p:spTree>
    <p:extLst>
      <p:ext uri="{BB962C8B-B14F-4D97-AF65-F5344CB8AC3E}">
        <p14:creationId xmlns:p14="http://schemas.microsoft.com/office/powerpoint/2010/main" val="244367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32939-20B9-4168-B57C-A282BC4B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95"/>
            <a:ext cx="10515600" cy="1325563"/>
          </a:xfrm>
        </p:spPr>
        <p:txBody>
          <a:bodyPr/>
          <a:lstStyle/>
          <a:p>
            <a:pPr algn="ctr"/>
            <a:r>
              <a:rPr lang="en-GB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WEEK </a:t>
            </a:r>
            <a:r>
              <a:rPr lang="en-GB" u="sng" dirty="0"/>
              <a:t>and </a:t>
            </a:r>
            <a:r>
              <a:rPr lang="en-GB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 WEEK</a:t>
            </a:r>
            <a:endParaRPr lang="en-GB" u="sng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F5D3950-EEBE-4192-8375-00C8E2C1F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33"/>
          <a:stretch/>
        </p:blipFill>
        <p:spPr>
          <a:xfrm>
            <a:off x="952054" y="1392336"/>
            <a:ext cx="10287892" cy="82327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61679-EB52-4003-B1AF-D6203E873D10}"/>
              </a:ext>
            </a:extLst>
          </p:cNvPr>
          <p:cNvSpPr txBox="1"/>
          <p:nvPr/>
        </p:nvSpPr>
        <p:spPr>
          <a:xfrm>
            <a:off x="492545" y="2717899"/>
            <a:ext cx="108612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 Bishops, your timetable runs on a two week system – </a:t>
            </a:r>
            <a:r>
              <a:rPr lang="en-GB" sz="28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 WEEK 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GB" sz="28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B WEEK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endParaRPr lang="en-GB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his will give you a variety of lessons to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experience and 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enjoy.</a:t>
            </a:r>
          </a:p>
          <a:p>
            <a:pPr algn="l"/>
            <a:endParaRPr lang="en-GB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For example:</a:t>
            </a:r>
          </a:p>
          <a:p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D4DA0E-3C46-485C-AAC6-E4C022C473AF}"/>
              </a:ext>
            </a:extLst>
          </p:cNvPr>
          <p:cNvSpPr/>
          <p:nvPr/>
        </p:nvSpPr>
        <p:spPr>
          <a:xfrm>
            <a:off x="1256144" y="1542065"/>
            <a:ext cx="775855" cy="82327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73B307-B28F-453A-AB1C-27326DADF38B}"/>
              </a:ext>
            </a:extLst>
          </p:cNvPr>
          <p:cNvSpPr/>
          <p:nvPr/>
        </p:nvSpPr>
        <p:spPr>
          <a:xfrm>
            <a:off x="6022106" y="1542065"/>
            <a:ext cx="775855" cy="823276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033E43F0-AB2E-44A1-8A9D-921E02E9A284}"/>
              </a:ext>
            </a:extLst>
          </p:cNvPr>
          <p:cNvSpPr/>
          <p:nvPr/>
        </p:nvSpPr>
        <p:spPr>
          <a:xfrm rot="21437102">
            <a:off x="8534400" y="4718121"/>
            <a:ext cx="3011055" cy="1913587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Don’t’ worry – your tutor will tell you whether it is an </a:t>
            </a:r>
            <a:r>
              <a:rPr lang="en-GB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en-GB" sz="2000" dirty="0">
                <a:solidFill>
                  <a:schemeClr val="tx1"/>
                </a:solidFill>
              </a:rPr>
              <a:t> or </a:t>
            </a: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</a:t>
            </a:r>
            <a:r>
              <a:rPr lang="en-GB" sz="2000" dirty="0">
                <a:solidFill>
                  <a:schemeClr val="tx1"/>
                </a:solidFill>
              </a:rPr>
              <a:t> week during tutor time. 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8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6C7552-C304-4956-8748-F66FE0A2C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9" t="-4848" r="60787" b="9914"/>
          <a:stretch/>
        </p:blipFill>
        <p:spPr>
          <a:xfrm>
            <a:off x="325744" y="-21794"/>
            <a:ext cx="2184111" cy="642533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32E2C9C-C2CF-4357-ABD0-AD210B9AA268}"/>
              </a:ext>
            </a:extLst>
          </p:cNvPr>
          <p:cNvSpPr/>
          <p:nvPr/>
        </p:nvSpPr>
        <p:spPr>
          <a:xfrm>
            <a:off x="201843" y="3186545"/>
            <a:ext cx="2517772" cy="141316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B5BA759-7903-450B-B230-835EC2F66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1" r="15138" b="9766"/>
          <a:stretch/>
        </p:blipFill>
        <p:spPr>
          <a:xfrm>
            <a:off x="6396223" y="393704"/>
            <a:ext cx="2104736" cy="6256633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6F4A233-675F-47A3-B312-D8219A37B15C}"/>
              </a:ext>
            </a:extLst>
          </p:cNvPr>
          <p:cNvSpPr/>
          <p:nvPr/>
        </p:nvSpPr>
        <p:spPr>
          <a:xfrm>
            <a:off x="6150844" y="3282633"/>
            <a:ext cx="2517771" cy="1428749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CD736-8EA8-4665-9C68-9C2C965E94BD}"/>
              </a:ext>
            </a:extLst>
          </p:cNvPr>
          <p:cNvSpPr txBox="1"/>
          <p:nvPr/>
        </p:nvSpPr>
        <p:spPr>
          <a:xfrm>
            <a:off x="2633756" y="916036"/>
            <a:ext cx="3221471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In </a:t>
            </a:r>
            <a:r>
              <a:rPr lang="en-GB" sz="24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 WEEK, </a:t>
            </a:r>
            <a:r>
              <a:rPr lang="en-GB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you would have </a:t>
            </a:r>
            <a:r>
              <a:rPr lang="en-GB" sz="2400" b="1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History</a:t>
            </a:r>
            <a:r>
              <a:rPr lang="en-GB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with </a:t>
            </a:r>
            <a:r>
              <a:rPr lang="en-GB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Mrs Walton </a:t>
            </a:r>
            <a:r>
              <a:rPr lang="en-GB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in room </a:t>
            </a:r>
            <a:r>
              <a:rPr lang="en-GB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M14 </a:t>
            </a:r>
            <a:r>
              <a:rPr lang="en-GB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in the History section of the </a:t>
            </a:r>
            <a:r>
              <a:rPr lang="en-GB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Main Block.</a:t>
            </a:r>
            <a:endParaRPr lang="en-GB" sz="2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706A0C-23FA-4AD0-A735-E8EEA7F44349}"/>
              </a:ext>
            </a:extLst>
          </p:cNvPr>
          <p:cNvSpPr txBox="1"/>
          <p:nvPr/>
        </p:nvSpPr>
        <p:spPr>
          <a:xfrm>
            <a:off x="8668615" y="921813"/>
            <a:ext cx="3221471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In </a:t>
            </a:r>
            <a:r>
              <a:rPr lang="en-GB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B</a:t>
            </a:r>
            <a:r>
              <a:rPr lang="en-GB" sz="24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 WEEK, </a:t>
            </a:r>
            <a:r>
              <a:rPr lang="en-GB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you would have </a:t>
            </a:r>
            <a:r>
              <a:rPr lang="en-GB" sz="2400" b="1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Geography</a:t>
            </a:r>
            <a:r>
              <a:rPr lang="en-GB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with </a:t>
            </a:r>
            <a:r>
              <a:rPr lang="en-GB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Mrs Cogley</a:t>
            </a:r>
            <a:r>
              <a:rPr lang="en-GB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in room A6 in the RE section of the </a:t>
            </a:r>
            <a:r>
              <a:rPr lang="en-GB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A Block</a:t>
            </a:r>
            <a:r>
              <a:rPr lang="en-GB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.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95FBF5-9259-4281-8A5B-D48B5CE15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611" y="3734456"/>
            <a:ext cx="2267007" cy="1861127"/>
          </a:xfrm>
          <a:prstGeom prst="rect">
            <a:avLst/>
          </a:prstGeom>
        </p:spPr>
      </p:pic>
      <p:sp>
        <p:nvSpPr>
          <p:cNvPr id="13" name="AutoShape 2" descr="See the source image">
            <a:extLst>
              <a:ext uri="{FF2B5EF4-FFF2-40B4-BE49-F238E27FC236}">
                <a16:creationId xmlns:a16="http://schemas.microsoft.com/office/drawing/2014/main" id="{42C09AEA-61BA-4E6C-A495-DEBCD7BE9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40C5ED-8E79-4A0C-9C2B-B56B339D0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131" y="3734456"/>
            <a:ext cx="2104736" cy="20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3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27F4-3422-4978-BD4A-8D04E88B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5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/>
              <a:t>Break Time – 11.06am to 11.21am</a:t>
            </a:r>
            <a:br>
              <a:rPr lang="en-GB" u="sng" dirty="0"/>
            </a:br>
            <a:r>
              <a:rPr lang="en-GB" u="sng" dirty="0"/>
              <a:t>Lunch Time – 1.07pm – 1.32pm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34D1B-78E1-4F4A-A4B5-53B30D8A5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46" y="1828945"/>
            <a:ext cx="11261436" cy="48664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You have the option of buying school dinners using our cashless finger-printing system from Beaumont’s Canteen or bringing snacks and a packed lunch.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All students stay on the premises during lunchtime.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Lunch can be eaten in the dining room or out in the yard at one of our many table-benches.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87438-A142-4EB2-A43A-34C69F9D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0" y="3533774"/>
            <a:ext cx="22669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9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A795-9660-41FE-A6D8-6148D3A2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7" y="2248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/>
              <a:t>Tutor Time –Registration</a:t>
            </a:r>
            <a:br>
              <a:rPr lang="en-GB" u="sng" dirty="0"/>
            </a:br>
            <a:r>
              <a:rPr lang="en-GB" u="sng" dirty="0"/>
              <a:t>8.55 – 9.20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AB15-C16A-46C4-BD1C-5252A13BB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1" y="2032577"/>
            <a:ext cx="10993582" cy="4195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At the start of everyday, you will go to your tutor room to register.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During PM tutor, you will participate in a range of activities, including weekly </a:t>
            </a:r>
            <a:r>
              <a:rPr lang="en-GB" b="1" dirty="0"/>
              <a:t>WORSHIP.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first bell for </a:t>
            </a:r>
            <a:r>
              <a:rPr lang="en-GB" b="1" dirty="0"/>
              <a:t>registration </a:t>
            </a:r>
            <a:r>
              <a:rPr lang="en-GB" dirty="0"/>
              <a:t>will ring at </a:t>
            </a:r>
            <a:r>
              <a:rPr lang="en-GB" b="1" dirty="0"/>
              <a:t>8.50am.</a:t>
            </a:r>
            <a:r>
              <a:rPr lang="en-GB" dirty="0"/>
              <a:t>  This tells you to make your way to tutor.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second bell will ring at </a:t>
            </a:r>
            <a:r>
              <a:rPr lang="en-GB" b="1" dirty="0"/>
              <a:t>8.55am.</a:t>
            </a:r>
            <a:r>
              <a:rPr lang="en-GB" dirty="0"/>
              <a:t>  You must be seated and ready for the register at this time.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5B7D2-67D8-4383-8F69-C1706F51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262" y="315118"/>
            <a:ext cx="20478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5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1799-F927-4F65-96EB-2FA16CF4A9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5214" y="378480"/>
            <a:ext cx="8541572" cy="2197100"/>
          </a:xfrm>
        </p:spPr>
        <p:txBody>
          <a:bodyPr>
            <a:normAutofit/>
          </a:bodyPr>
          <a:lstStyle/>
          <a:p>
            <a:pPr algn="ctr"/>
            <a:r>
              <a:rPr lang="en-GB" u="sng" dirty="0"/>
              <a:t>Extra-Curricular Clubs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80CCF-1484-4917-AE05-9AF4645A5C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8541" y="2600325"/>
            <a:ext cx="10434917" cy="42576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/>
              <a:t>We have an exciting range of clubs and extra-curricular activities that take place either during lunch-times or afterschool.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/>
              <a:t>The start dates and schedules for clubs and extra-curricular activities will be announced in the Daily Bulletin once the school year starts. 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/>
              <a:t>You can also check the posters around school or look on the website.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94247729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2A1C32"/>
      </a:dk2>
      <a:lt2>
        <a:srgbClr val="F0F3F2"/>
      </a:lt2>
      <a:accent1>
        <a:srgbClr val="E72989"/>
      </a:accent1>
      <a:accent2>
        <a:srgbClr val="D517C6"/>
      </a:accent2>
      <a:accent3>
        <a:srgbClr val="A729E7"/>
      </a:accent3>
      <a:accent4>
        <a:srgbClr val="5227D8"/>
      </a:accent4>
      <a:accent5>
        <a:srgbClr val="294AE7"/>
      </a:accent5>
      <a:accent6>
        <a:srgbClr val="1787D5"/>
      </a:accent6>
      <a:hlink>
        <a:srgbClr val="3F40BF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382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AvenirNext LT Pro Medium</vt:lpstr>
      <vt:lpstr>Wingdings</vt:lpstr>
      <vt:lpstr>BlockprintVTI</vt:lpstr>
      <vt:lpstr>Your Timetable and School Day</vt:lpstr>
      <vt:lpstr>Your timetable</vt:lpstr>
      <vt:lpstr>It will look something like this:</vt:lpstr>
      <vt:lpstr>A WEEK and B WEEK</vt:lpstr>
      <vt:lpstr>PowerPoint Presentation</vt:lpstr>
      <vt:lpstr>Break Time – 11.06am to 11.21am Lunch Time – 1.07pm – 1.32pm</vt:lpstr>
      <vt:lpstr>Tutor Time –Registration 8.55 – 9.20</vt:lpstr>
      <vt:lpstr>Extra-Curricular Clubs and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School Day</dc:title>
  <dc:creator>Dr. R. Saunders</dc:creator>
  <cp:lastModifiedBy>Katherine Lee</cp:lastModifiedBy>
  <cp:revision>12</cp:revision>
  <dcterms:created xsi:type="dcterms:W3CDTF">2022-04-02T14:10:53Z</dcterms:created>
  <dcterms:modified xsi:type="dcterms:W3CDTF">2025-08-20T14:25:26Z</dcterms:modified>
</cp:coreProperties>
</file>