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0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4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4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7/13/2023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7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9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2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9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55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64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0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0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7/13/2023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00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4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7" Type="http://schemas.openxmlformats.org/officeDocument/2006/relationships/image" Target="../media/image7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310E06F9-9F12-4D1B-92C0-4B30818D0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7DA29CF3-8B8B-4DDF-A19B-72E0059DD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CDC57656-A01F-4B32-B5C4-D171EDC9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06603"/>
            <a:ext cx="12192000" cy="336283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CDEA49F7-1946-40FE-ACF9-81D0AC97C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60" y="3511296"/>
            <a:ext cx="12191999" cy="3337088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B65A8-8E80-4979-B898-345B8E299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725" y="3827282"/>
            <a:ext cx="8629073" cy="2438399"/>
          </a:xfrm>
        </p:spPr>
        <p:txBody>
          <a:bodyPr anchor="b">
            <a:normAutofit/>
          </a:bodyPr>
          <a:lstStyle/>
          <a:p>
            <a:r>
              <a:rPr lang="en-GB" sz="7200"/>
              <a:t>Your Timetable </a:t>
            </a:r>
            <a:r>
              <a:rPr lang="en-GB" sz="7200" dirty="0"/>
              <a:t>and School Day</a:t>
            </a:r>
          </a:p>
        </p:txBody>
      </p:sp>
      <p:pic>
        <p:nvPicPr>
          <p:cNvPr id="12" name="Picture 11" descr="A picture containing text, person, suit, necktie&#10;&#10;Description automatically generated">
            <a:extLst>
              <a:ext uri="{FF2B5EF4-FFF2-40B4-BE49-F238E27FC236}">
                <a16:creationId xmlns:a16="http://schemas.microsoft.com/office/drawing/2014/main" id="{AFA3F442-3D25-4CD3-AB08-7BD782B11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9" y="304799"/>
            <a:ext cx="2348317" cy="3030087"/>
          </a:xfrm>
          <a:prstGeom prst="rect">
            <a:avLst/>
          </a:prstGeom>
        </p:spPr>
      </p:pic>
      <p:pic>
        <p:nvPicPr>
          <p:cNvPr id="8" name="Picture 7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D45BE83A-3C08-4F71-B1EB-3189A21C0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766" y="706141"/>
            <a:ext cx="2819496" cy="2227402"/>
          </a:xfrm>
          <a:prstGeom prst="rect">
            <a:avLst/>
          </a:prstGeom>
        </p:spPr>
      </p:pic>
      <p:pic>
        <p:nvPicPr>
          <p:cNvPr id="18" name="Picture 17" descr="A picture containing person, indoor, people, conference room&#10;&#10;Description automatically generated">
            <a:extLst>
              <a:ext uri="{FF2B5EF4-FFF2-40B4-BE49-F238E27FC236}">
                <a16:creationId xmlns:a16="http://schemas.microsoft.com/office/drawing/2014/main" id="{BF29C064-0306-4F1F-A432-2A0E8A295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31" y="798705"/>
            <a:ext cx="2819496" cy="2042274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1C26E10-96BD-75FE-C234-935B10FDE2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417" r="-1" b="5073"/>
          <a:stretch/>
        </p:blipFill>
        <p:spPr>
          <a:xfrm>
            <a:off x="9019697" y="1026820"/>
            <a:ext cx="2819496" cy="15860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53BB802-972F-459C-A778-9AD96FCE3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649" y="1015382"/>
            <a:ext cx="2819496" cy="16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9E2A6-0D4C-4079-B6FC-AFC04ACC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256568"/>
            <a:ext cx="10515600" cy="1325563"/>
          </a:xfrm>
        </p:spPr>
        <p:txBody>
          <a:bodyPr/>
          <a:lstStyle/>
          <a:p>
            <a:pPr algn="ctr"/>
            <a:r>
              <a:rPr lang="en-GB" u="sng" dirty="0"/>
              <a:t>Your timetable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3C93E-4D3E-42AC-ACA1-1331AA187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76" y="1800513"/>
            <a:ext cx="11492923" cy="4600287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At Bishop Rawstorne, you will receive a timetable.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We have </a:t>
            </a:r>
            <a:r>
              <a:rPr lang="en-GB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five periods </a:t>
            </a:r>
            <a:r>
              <a:rPr lang="en-GB" b="1" dirty="0"/>
              <a:t>of lessons throughout the day, and your timetable will tell you where you need to be.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It is important to get to know your timetable when you receive it in August and keep it somewhere safe.</a:t>
            </a:r>
          </a:p>
        </p:txBody>
      </p:sp>
      <p:pic>
        <p:nvPicPr>
          <p:cNvPr id="1026" name="Picture 2" descr="Image result for cartoon timetable">
            <a:extLst>
              <a:ext uri="{FF2B5EF4-FFF2-40B4-BE49-F238E27FC236}">
                <a16:creationId xmlns:a16="http://schemas.microsoft.com/office/drawing/2014/main" id="{01E9A310-4C3B-4EFB-90FD-BA0EFD582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299" y="365759"/>
            <a:ext cx="282892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740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271CB-9D2E-4A7A-B362-FE92C79C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13" y="42068"/>
            <a:ext cx="10515600" cy="1325563"/>
          </a:xfrm>
        </p:spPr>
        <p:txBody>
          <a:bodyPr/>
          <a:lstStyle/>
          <a:p>
            <a:pPr algn="ctr"/>
            <a:r>
              <a:rPr lang="en-GB" u="sng" dirty="0"/>
              <a:t>It will look something like this: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DDA66C-C1A3-45DB-BEA0-51E538776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6"/>
          <a:stretch/>
        </p:blipFill>
        <p:spPr>
          <a:xfrm>
            <a:off x="428177" y="1367631"/>
            <a:ext cx="11325671" cy="5023644"/>
          </a:xfrm>
        </p:spPr>
      </p:pic>
    </p:spTree>
    <p:extLst>
      <p:ext uri="{BB962C8B-B14F-4D97-AF65-F5344CB8AC3E}">
        <p14:creationId xmlns:p14="http://schemas.microsoft.com/office/powerpoint/2010/main" val="2443676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32939-20B9-4168-B57C-A282BC4B0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295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 WEEK </a:t>
            </a:r>
            <a:r>
              <a:rPr lang="en-GB" u="sng" dirty="0"/>
              <a:t>and </a:t>
            </a:r>
            <a:r>
              <a:rPr lang="en-GB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 WEEK</a:t>
            </a:r>
            <a:endParaRPr lang="en-GB" u="sng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6F5D3950-EEBE-4192-8375-00C8E2C1F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33"/>
          <a:stretch/>
        </p:blipFill>
        <p:spPr>
          <a:xfrm>
            <a:off x="952054" y="1392336"/>
            <a:ext cx="10287892" cy="82327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61679-EB52-4003-B1AF-D6203E873D10}"/>
              </a:ext>
            </a:extLst>
          </p:cNvPr>
          <p:cNvSpPr txBox="1"/>
          <p:nvPr/>
        </p:nvSpPr>
        <p:spPr>
          <a:xfrm>
            <a:off x="492545" y="2717899"/>
            <a:ext cx="1086125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At Bishops, your timetable runs on a two week system – </a:t>
            </a:r>
            <a:r>
              <a:rPr lang="en-GB" sz="28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A WEEK 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</a:t>
            </a:r>
            <a:r>
              <a:rPr lang="en-GB" sz="28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</a:rPr>
              <a:t>B WEEK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endParaRPr lang="en-GB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/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</a:rPr>
              <a:t>T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his will give you a variety of lessons to 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</a:rPr>
              <a:t>experience and 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enjoy.</a:t>
            </a:r>
          </a:p>
          <a:p>
            <a:pPr algn="l"/>
            <a:endParaRPr lang="en-GB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/>
            <a:r>
              <a:rPr lang="en-GB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 example:</a:t>
            </a:r>
          </a:p>
          <a:p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2D4DA0E-3C46-485C-AAC6-E4C022C473AF}"/>
              </a:ext>
            </a:extLst>
          </p:cNvPr>
          <p:cNvSpPr/>
          <p:nvPr/>
        </p:nvSpPr>
        <p:spPr>
          <a:xfrm>
            <a:off x="1256144" y="1542065"/>
            <a:ext cx="775855" cy="823276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73B307-B28F-453A-AB1C-27326DADF38B}"/>
              </a:ext>
            </a:extLst>
          </p:cNvPr>
          <p:cNvSpPr/>
          <p:nvPr/>
        </p:nvSpPr>
        <p:spPr>
          <a:xfrm>
            <a:off x="6022106" y="1542065"/>
            <a:ext cx="775855" cy="823276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033E43F0-AB2E-44A1-8A9D-921E02E9A284}"/>
              </a:ext>
            </a:extLst>
          </p:cNvPr>
          <p:cNvSpPr/>
          <p:nvPr/>
        </p:nvSpPr>
        <p:spPr>
          <a:xfrm rot="21437102">
            <a:off x="8534400" y="4718121"/>
            <a:ext cx="3011055" cy="1913587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Don’t’ worry – your tutor will tell you whether it is an </a:t>
            </a:r>
            <a:r>
              <a:rPr lang="en-GB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r>
              <a:rPr lang="en-GB" sz="2000" dirty="0">
                <a:solidFill>
                  <a:schemeClr val="tx1"/>
                </a:solidFill>
              </a:rPr>
              <a:t> or </a:t>
            </a:r>
            <a:r>
              <a:rPr lang="en-GB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</a:t>
            </a:r>
            <a:r>
              <a:rPr lang="en-GB" sz="2000" dirty="0">
                <a:solidFill>
                  <a:schemeClr val="tx1"/>
                </a:solidFill>
              </a:rPr>
              <a:t> week during tutor time. </a:t>
            </a:r>
            <a:r>
              <a:rPr lang="en-GB" sz="2000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89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C6C7552-C304-4956-8748-F66FE0A2C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9" t="-4848" r="60787" b="9914"/>
          <a:stretch/>
        </p:blipFill>
        <p:spPr>
          <a:xfrm>
            <a:off x="325744" y="-21794"/>
            <a:ext cx="2184111" cy="64253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32E2C9C-C2CF-4357-ABD0-AD210B9AA268}"/>
              </a:ext>
            </a:extLst>
          </p:cNvPr>
          <p:cNvSpPr/>
          <p:nvPr/>
        </p:nvSpPr>
        <p:spPr>
          <a:xfrm>
            <a:off x="201843" y="3186545"/>
            <a:ext cx="2517772" cy="141316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B5BA759-7903-450B-B230-835EC2F66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31" r="15138" b="9766"/>
          <a:stretch/>
        </p:blipFill>
        <p:spPr>
          <a:xfrm>
            <a:off x="6396223" y="393704"/>
            <a:ext cx="2104736" cy="6256633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6F4A233-675F-47A3-B312-D8219A37B15C}"/>
              </a:ext>
            </a:extLst>
          </p:cNvPr>
          <p:cNvSpPr/>
          <p:nvPr/>
        </p:nvSpPr>
        <p:spPr>
          <a:xfrm>
            <a:off x="6150844" y="3282633"/>
            <a:ext cx="2517771" cy="1428749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ECD736-8EA8-4665-9C68-9C2C965E94BD}"/>
              </a:ext>
            </a:extLst>
          </p:cNvPr>
          <p:cNvSpPr txBox="1"/>
          <p:nvPr/>
        </p:nvSpPr>
        <p:spPr>
          <a:xfrm>
            <a:off x="2633756" y="916036"/>
            <a:ext cx="3221471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In </a:t>
            </a:r>
            <a:r>
              <a:rPr lang="en-GB" sz="24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A WEEK, </a:t>
            </a:r>
            <a:r>
              <a:rPr lang="en-GB" sz="24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you would have </a:t>
            </a:r>
            <a:r>
              <a:rPr lang="en-GB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History</a:t>
            </a:r>
            <a:r>
              <a:rPr lang="en-GB" sz="24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with </a:t>
            </a:r>
            <a:r>
              <a:rPr lang="en-GB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Mrs Walton </a:t>
            </a:r>
            <a:r>
              <a:rPr lang="en-GB" sz="24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in room </a:t>
            </a:r>
            <a:r>
              <a:rPr lang="en-GB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M14 </a:t>
            </a:r>
            <a:r>
              <a:rPr lang="en-GB" sz="24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in the History section of the </a:t>
            </a:r>
            <a:r>
              <a:rPr lang="en-GB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Main Block.</a:t>
            </a:r>
            <a:endParaRPr lang="en-GB" sz="24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706A0C-23FA-4AD0-A735-E8EEA7F44349}"/>
              </a:ext>
            </a:extLst>
          </p:cNvPr>
          <p:cNvSpPr txBox="1"/>
          <p:nvPr/>
        </p:nvSpPr>
        <p:spPr>
          <a:xfrm>
            <a:off x="8668615" y="921813"/>
            <a:ext cx="3221471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In </a:t>
            </a:r>
            <a:r>
              <a:rPr lang="en-GB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</a:rPr>
              <a:t>B</a:t>
            </a:r>
            <a:r>
              <a:rPr lang="en-GB" sz="2400" b="1" i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</a:rPr>
              <a:t> WEEK, </a:t>
            </a:r>
            <a:r>
              <a:rPr lang="en-GB" sz="24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you would have </a:t>
            </a:r>
            <a:r>
              <a:rPr lang="en-GB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Geography</a:t>
            </a:r>
            <a:r>
              <a:rPr lang="en-GB" sz="24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with </a:t>
            </a:r>
            <a:r>
              <a:rPr lang="en-GB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Mrs Cogley</a:t>
            </a:r>
            <a:r>
              <a:rPr lang="en-GB" sz="24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in room A6 in the RE section of the </a:t>
            </a:r>
            <a:r>
              <a:rPr lang="en-GB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A Block</a:t>
            </a:r>
            <a:r>
              <a:rPr lang="en-GB" sz="24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.</a:t>
            </a:r>
            <a:endParaRPr lang="en-GB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95FBF5-9259-4281-8A5B-D48B5CE15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611" y="3734456"/>
            <a:ext cx="2267007" cy="1861127"/>
          </a:xfrm>
          <a:prstGeom prst="rect">
            <a:avLst/>
          </a:prstGeom>
        </p:spPr>
      </p:pic>
      <p:sp>
        <p:nvSpPr>
          <p:cNvPr id="13" name="AutoShape 2" descr="See the source image">
            <a:extLst>
              <a:ext uri="{FF2B5EF4-FFF2-40B4-BE49-F238E27FC236}">
                <a16:creationId xmlns:a16="http://schemas.microsoft.com/office/drawing/2014/main" id="{42C09AEA-61BA-4E6C-A495-DEBCD7BE94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0C5ED-8E79-4A0C-9C2B-B56B339D0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131" y="3734456"/>
            <a:ext cx="2104736" cy="20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39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D27F4-3422-4978-BD4A-8D04E88BC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56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u="sng" dirty="0"/>
              <a:t>Break Time – 11.00 to 11.15</a:t>
            </a:r>
            <a:br>
              <a:rPr lang="en-GB" u="sng" dirty="0"/>
            </a:br>
            <a:r>
              <a:rPr lang="en-GB" u="sng" dirty="0"/>
              <a:t>Lunch Time – 13.15 – 13.40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34D1B-78E1-4F4A-A4B5-53B30D8A5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446" y="1828945"/>
            <a:ext cx="11261436" cy="486649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You have the option of buying school dinners using our cashless finger-printing system from Beaumont’s Canteen or bringing snacks and a packed lunch.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All students stay on the premises during lunchtime.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Lunch can be eaten in the dining room or out in the yard at one of our many table-benches.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87438-A142-4EB2-A43A-34C69F9DB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0" y="3533774"/>
            <a:ext cx="226695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93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BA795-9660-41FE-A6D8-6148D3A2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57" y="22484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u="sng" dirty="0"/>
              <a:t>Tutor Time – AM Registration</a:t>
            </a:r>
            <a:br>
              <a:rPr lang="en-GB" u="sng" dirty="0"/>
            </a:br>
            <a:r>
              <a:rPr lang="en-GB" u="sng" dirty="0"/>
              <a:t>8.50 – 9.00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7AB15-C16A-46C4-BD1C-5252A13BB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1" y="2032577"/>
            <a:ext cx="10993582" cy="4195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At the start of everyday, you will go to your tutor room to register and listen to the daily bulletin.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first bell for </a:t>
            </a:r>
            <a:r>
              <a:rPr lang="en-GB" b="1" dirty="0"/>
              <a:t>AM registration </a:t>
            </a:r>
            <a:r>
              <a:rPr lang="en-GB" dirty="0"/>
              <a:t>will ring at </a:t>
            </a:r>
            <a:r>
              <a:rPr lang="en-GB" b="1" dirty="0"/>
              <a:t>8.50am.</a:t>
            </a:r>
            <a:r>
              <a:rPr lang="en-GB" dirty="0"/>
              <a:t>  This tells you to make your way to tutor.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second bell will ring at </a:t>
            </a:r>
            <a:r>
              <a:rPr lang="en-GB" b="1" dirty="0"/>
              <a:t>8.55am.</a:t>
            </a:r>
            <a:r>
              <a:rPr lang="en-GB" dirty="0"/>
              <a:t>  You must be seated and ready for the register at this time.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5B7D2-67D8-4383-8F69-C1706F51A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262" y="315118"/>
            <a:ext cx="20478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50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BA795-9660-41FE-A6D8-6148D3A2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41" y="3337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u="sng" dirty="0"/>
              <a:t>Tutor Time – PM Registration</a:t>
            </a:r>
            <a:br>
              <a:rPr lang="en-GB" u="sng" dirty="0"/>
            </a:br>
            <a:r>
              <a:rPr lang="en-GB" u="sng" dirty="0"/>
              <a:t>13.40 – 14.00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7AB15-C16A-46C4-BD1C-5252A13BB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2048163"/>
            <a:ext cx="11076709" cy="4195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The first bell for </a:t>
            </a:r>
            <a:r>
              <a:rPr lang="en-GB" b="1" dirty="0"/>
              <a:t>PM registration </a:t>
            </a:r>
            <a:r>
              <a:rPr lang="en-GB" dirty="0"/>
              <a:t>will ring at </a:t>
            </a:r>
            <a:r>
              <a:rPr lang="en-GB" b="1" dirty="0"/>
              <a:t>13.40.</a:t>
            </a:r>
            <a:r>
              <a:rPr lang="en-GB" dirty="0"/>
              <a:t>  This tells you to make your way to tutor.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second bell will ring at </a:t>
            </a:r>
            <a:r>
              <a:rPr lang="en-GB" b="1" dirty="0"/>
              <a:t>13.45.  </a:t>
            </a:r>
            <a:r>
              <a:rPr lang="en-GB" dirty="0"/>
              <a:t>You must be seated and ready for the register at this time.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During PM tutor, you will participate in a range of activities, including weekly </a:t>
            </a:r>
            <a:r>
              <a:rPr lang="en-GB" b="1" dirty="0"/>
              <a:t>WORSHIP</a:t>
            </a:r>
            <a:r>
              <a:rPr lang="en-GB" dirty="0"/>
              <a:t>.  You will also have an </a:t>
            </a:r>
            <a:r>
              <a:rPr lang="en-GB" b="1" dirty="0"/>
              <a:t>ASSEMBLY</a:t>
            </a:r>
            <a:r>
              <a:rPr lang="en-GB" dirty="0"/>
              <a:t> in the school hall once a week on a designated day.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E3D0D-B6B6-4BDC-8FDC-B928BEBF1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7412" y="333771"/>
            <a:ext cx="20478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72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FA1799-F927-4F65-96EB-2FA16CF4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34" y="109198"/>
            <a:ext cx="4953000" cy="2197210"/>
          </a:xfrm>
        </p:spPr>
        <p:txBody>
          <a:bodyPr>
            <a:normAutofit/>
          </a:bodyPr>
          <a:lstStyle/>
          <a:p>
            <a:pPr algn="ctr"/>
            <a:r>
              <a:rPr lang="en-GB" u="sng" dirty="0">
                <a:solidFill>
                  <a:srgbClr val="0070C0"/>
                </a:solidFill>
              </a:rPr>
              <a:t>Extra-Curricular Clubs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80CCF-1484-4917-AE05-9AF4645A5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802" y="2699289"/>
            <a:ext cx="5478319" cy="425721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0070C0"/>
                </a:solidFill>
              </a:rPr>
              <a:t>We have an exciting range of clubs and extra-curricular activities that take place either during lunch-times or afterschool.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0070C0"/>
                </a:solidFill>
              </a:rPr>
              <a:t>The start-dates and schedules for 2022-23 clubs and extra-curricular activities will be announced in the Daily Bulletin once the school year starts.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94C9708-F6A4-4956-B261-A4A2C4DFE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92DB257-3E16-4A3C-9E28-46828281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0666" y="0"/>
            <a:ext cx="6001333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87685E6-1160-459B-8C70-301404C06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196875" y="0"/>
            <a:ext cx="5992075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Table&#10;&#10;Description automatically generated with medium confidence">
            <a:extLst>
              <a:ext uri="{FF2B5EF4-FFF2-40B4-BE49-F238E27FC236}">
                <a16:creationId xmlns:a16="http://schemas.microsoft.com/office/drawing/2014/main" id="{0EEBF9D5-61F6-4937-A994-148689640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7" r="-3" b="19915"/>
          <a:stretch/>
        </p:blipFill>
        <p:spPr>
          <a:xfrm>
            <a:off x="6781800" y="380992"/>
            <a:ext cx="4856144" cy="1925416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300D501-6AA7-4F56-AADE-73386679EB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1" r="-3" b="11491"/>
          <a:stretch/>
        </p:blipFill>
        <p:spPr>
          <a:xfrm>
            <a:off x="6781800" y="2376797"/>
            <a:ext cx="4856144" cy="1925415"/>
          </a:xfrm>
          <a:prstGeom prst="rect">
            <a:avLst/>
          </a:prstGeom>
        </p:spPr>
      </p:pic>
      <p:pic>
        <p:nvPicPr>
          <p:cNvPr id="2050" name="Picture 2" descr="Image result for cartoon board games">
            <a:extLst>
              <a:ext uri="{FF2B5EF4-FFF2-40B4-BE49-F238E27FC236}">
                <a16:creationId xmlns:a16="http://schemas.microsoft.com/office/drawing/2014/main" id="{F98FD7AB-2CB5-4AD8-BBD5-62C8F37C5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5" r="-2" b="19323"/>
          <a:stretch/>
        </p:blipFill>
        <p:spPr bwMode="auto">
          <a:xfrm>
            <a:off x="6781800" y="4372576"/>
            <a:ext cx="4856144" cy="193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247729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AnalogousFromDarkSeedLeftStep">
      <a:dk1>
        <a:srgbClr val="000000"/>
      </a:dk1>
      <a:lt1>
        <a:srgbClr val="FFFFFF"/>
      </a:lt1>
      <a:dk2>
        <a:srgbClr val="2A1C32"/>
      </a:dk2>
      <a:lt2>
        <a:srgbClr val="F0F3F2"/>
      </a:lt2>
      <a:accent1>
        <a:srgbClr val="E72989"/>
      </a:accent1>
      <a:accent2>
        <a:srgbClr val="D517C6"/>
      </a:accent2>
      <a:accent3>
        <a:srgbClr val="A729E7"/>
      </a:accent3>
      <a:accent4>
        <a:srgbClr val="5227D8"/>
      </a:accent4>
      <a:accent5>
        <a:srgbClr val="294AE7"/>
      </a:accent5>
      <a:accent6>
        <a:srgbClr val="1787D5"/>
      </a:accent6>
      <a:hlink>
        <a:srgbClr val="3F40BF"/>
      </a:hlink>
      <a:folHlink>
        <a:srgbClr val="7F7F7F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445</Words>
  <Application>Microsoft Office PowerPoint</Application>
  <PresentationFormat>Widescreen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Avenir Next LT Pro</vt:lpstr>
      <vt:lpstr>AvenirNext LT Pro Medium</vt:lpstr>
      <vt:lpstr>Wingdings</vt:lpstr>
      <vt:lpstr>BlockprintVTI</vt:lpstr>
      <vt:lpstr>Your Timetable and School Day</vt:lpstr>
      <vt:lpstr>Your timetable</vt:lpstr>
      <vt:lpstr>It will look something like this:</vt:lpstr>
      <vt:lpstr>A WEEK and B WEEK</vt:lpstr>
      <vt:lpstr>PowerPoint Presentation</vt:lpstr>
      <vt:lpstr>Break Time – 11.00 to 11.15 Lunch Time – 13.15 – 13.40</vt:lpstr>
      <vt:lpstr>Tutor Time – AM Registration 8.50 – 9.00</vt:lpstr>
      <vt:lpstr>Tutor Time – PM Registration 13.40 – 14.00</vt:lpstr>
      <vt:lpstr>Extra-Curricular Clubs and Activities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School Day</dc:title>
  <dc:creator>Dr. R. Saunders</dc:creator>
  <cp:lastModifiedBy>Katherine Lee</cp:lastModifiedBy>
  <cp:revision>11</cp:revision>
  <dcterms:created xsi:type="dcterms:W3CDTF">2022-04-02T14:10:53Z</dcterms:created>
  <dcterms:modified xsi:type="dcterms:W3CDTF">2023-07-13T08:06:31Z</dcterms:modified>
</cp:coreProperties>
</file>