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8726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i6Gx5aEERB56bX7THXXC/SXyYC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3363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65df50802_0_0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g3b65df5080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b65df50802_0_0"/>
          <p:cNvSpPr txBox="1"/>
          <p:nvPr/>
        </p:nvSpPr>
        <p:spPr>
          <a:xfrm>
            <a:off x="2814074" y="237150"/>
            <a:ext cx="78933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GB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EYFS </a:t>
            </a:r>
            <a:r>
              <a:rPr lang="en-GB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 Curriculum Map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3b65df50802_0_0"/>
          <p:cNvSpPr txBox="1"/>
          <p:nvPr/>
        </p:nvSpPr>
        <p:spPr>
          <a:xfrm>
            <a:off x="403875" y="1601675"/>
            <a:ext cx="2119800" cy="4801274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 AND LANGUAGE: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will be reading: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Whatever Next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Jasper’s Beanstalk; Whatever Next!; and a range of non fiction texts about space.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LITERACY: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will be practicing writing single words and sentences using our Fred Talk.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b65df50802_0_0"/>
          <p:cNvSpPr txBox="1"/>
          <p:nvPr/>
        </p:nvSpPr>
        <p:spPr>
          <a:xfrm>
            <a:off x="2735749" y="1517008"/>
            <a:ext cx="2119800" cy="4802400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KNOWLEDGE AND UNDERSTANDING OF THE WORLD: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will be investigating how plants grow and planting our own seeds. We will be exploring space and looking at different transport in Blackpool and how it has changed.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b65df50802_0_0"/>
          <p:cNvSpPr txBox="1"/>
          <p:nvPr/>
        </p:nvSpPr>
        <p:spPr>
          <a:xfrm>
            <a:off x="5083950" y="1474675"/>
            <a:ext cx="2119800" cy="4801274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PERSONAL, SOCIAL AND EMOTIONAL DEVELOPMENT: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will continue talking about how to lead healthy lives. </a:t>
            </a:r>
            <a:endParaRPr sz="18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EXPRESSIVE ART AND DESIGN: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will be looking at how we can represent an image using different media.</a:t>
            </a:r>
            <a:endParaRPr sz="18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b65df50802_0_0"/>
          <p:cNvSpPr txBox="1"/>
          <p:nvPr/>
        </p:nvSpPr>
        <p:spPr>
          <a:xfrm>
            <a:off x="7432148" y="1474673"/>
            <a:ext cx="2119800" cy="4801274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DEVELOPMENT: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will be learning different fundamental skills that are needed in athletics. We will be learning how to throw and catch accurately.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g3b65df50802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875" y="141973"/>
            <a:ext cx="1466754" cy="14597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g3b65df50802_0_0"/>
          <p:cNvSpPr txBox="1"/>
          <p:nvPr/>
        </p:nvSpPr>
        <p:spPr>
          <a:xfrm>
            <a:off x="9780350" y="1448227"/>
            <a:ext cx="2119800" cy="4801274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MATHS: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will be continuing to learn to read, write and sequence numbers to 10. We will be practicing counting beyond 10. </a:t>
            </a:r>
            <a:endParaRPr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will be learning the days of the week and the months of the year. </a:t>
            </a:r>
            <a:endParaRPr sz="180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GB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GB" sz="1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g3b65df50802_0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031921" y="997606"/>
            <a:ext cx="752475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3b65df50802_0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44149" y="4002312"/>
            <a:ext cx="752475" cy="838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3b65df50802_0_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099027" y="731723"/>
            <a:ext cx="752475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g3b65df50802_0_0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470717" y="4421550"/>
            <a:ext cx="78105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g3b65df50802_0_0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977471" y="5764774"/>
            <a:ext cx="1028894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g3b65df50802_0_0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413275" y="5479321"/>
            <a:ext cx="781050" cy="75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194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Pidgley</dc:creator>
  <cp:lastModifiedBy>Andrew Kenworthy</cp:lastModifiedBy>
  <cp:revision>3</cp:revision>
  <cp:lastPrinted>2026-04-27T07:24:58Z</cp:lastPrinted>
  <dcterms:created xsi:type="dcterms:W3CDTF">2025-12-09T16:13:03Z</dcterms:created>
  <dcterms:modified xsi:type="dcterms:W3CDTF">2026-04-27T18:16:56Z</dcterms:modified>
</cp:coreProperties>
</file>