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jER7fI1Fti02izBE0HVYAYG0/w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814079" y="237150"/>
            <a:ext cx="69498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GB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</a:t>
            </a:r>
            <a:r>
              <a:rPr lang="en-GB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lang="en-GB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Summer Curriculum Map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60875" y="1366974"/>
            <a:ext cx="2119800" cy="5062884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ENGLISH: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/>
              <a:t>In Writing, we are completing a unit on Discussion texts and writing letters based on the book, ‘Holes’.</a:t>
            </a:r>
            <a:endParaRPr sz="15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MATHS:</a:t>
            </a:r>
            <a:endParaRPr sz="1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</a:rPr>
              <a:t>In Maths, Year 5 are completing units on: Fractions, Decimals, Percentages, Ratio, 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</a:rPr>
              <a:t>Money, Multiplication and Division.</a:t>
            </a:r>
            <a:endParaRPr sz="15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2722425" y="1390050"/>
            <a:ext cx="2119800" cy="5078273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SCIENCE: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/>
              <a:t>In Science, Year 5 are learning about Living Things and their habitats before moving on to learn about Animals, including Humans.</a:t>
            </a:r>
            <a:endParaRPr sz="15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COMPUTING: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</a:rPr>
              <a:t>In Computing, we are learning how to create games using Game Creator. We will also be learning how to use a range of tools on Microsoft Word.</a:t>
            </a:r>
            <a:endParaRPr sz="1500" i="0" u="none" strike="noStrike" cap="none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5072648" y="1375292"/>
            <a:ext cx="2119800" cy="5124439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HISTORY: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/>
              <a:t>Year 5’s topic is Crime and Punishment and how crimes have changed over time.</a:t>
            </a:r>
            <a:endParaRPr sz="15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GEOGRAPHY: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/>
              <a:t>In Summer 2, Year 5 will be learning about volcanoes and answering the important question, ‘</a:t>
            </a:r>
            <a:r>
              <a:rPr lang="en-GB" sz="1500" dirty="0">
                <a:solidFill>
                  <a:schemeClr val="dk1"/>
                </a:solidFill>
              </a:rPr>
              <a:t>What do you think life would be like living near a volcano?’.</a:t>
            </a:r>
            <a:endParaRPr sz="15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15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PSHE: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</a:rPr>
              <a:t>Year 5 are exploring the topics of ‘Health and Wellbeing’ and ‘Relationships’.</a:t>
            </a:r>
            <a:endParaRPr sz="1500" i="0" u="none" strike="noStrike" cap="none" dirty="0">
              <a:solidFill>
                <a:schemeClr val="dk1"/>
              </a:solidFill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7424479" y="1366973"/>
            <a:ext cx="2119800" cy="5170606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/>
              <a:t>Year 5 are completing a unit on Textiles and will be weaving their own patterns, inspired by the artist Anni Albers.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D.T: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/>
              <a:t>In Summer 2, Year 5 will be cooking their own Mexican meals and evaluating what they have made.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P.E: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In PE, Year 5 are building on their skills in: Outdoor activities, Striking and Fielding and Athletics</a:t>
            </a:r>
            <a:endParaRPr sz="15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450" y="-2"/>
            <a:ext cx="1466754" cy="14597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9763875" y="1369575"/>
            <a:ext cx="2119800" cy="5109051"/>
          </a:xfrm>
          <a:prstGeom prst="rect">
            <a:avLst/>
          </a:prstGeom>
          <a:solidFill>
            <a:srgbClr val="FFF2CC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R.E: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</a:rPr>
              <a:t>This term we will be looking at: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200" dirty="0">
                <a:solidFill>
                  <a:schemeClr val="dk1"/>
                </a:solidFill>
              </a:rPr>
              <a:t>‘</a:t>
            </a:r>
            <a:r>
              <a:rPr lang="en-GB" sz="1200" dirty="0"/>
              <a:t>Why is the Bible the best-selling book of all time?’ and ‘</a:t>
            </a:r>
            <a:r>
              <a:rPr lang="en-GB" sz="1200" dirty="0">
                <a:solidFill>
                  <a:schemeClr val="dk1"/>
                </a:solidFill>
              </a:rPr>
              <a:t>Does the language of scripture matter?</a:t>
            </a:r>
            <a:endParaRPr sz="12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MUSIC: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dirty="0">
                <a:solidFill>
                  <a:schemeClr val="dk1"/>
                </a:solidFill>
              </a:rPr>
              <a:t>Year 5 will be singing, and performing ‘Make you Feel my Love’ and ‘The Fresh Prince of Bel-Air’.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5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MFL: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500" b="0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Year 5 are learnin</a:t>
            </a:r>
            <a:r>
              <a:rPr lang="en-GB" sz="15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g about how to talk about their ‘Daily Lives’ and ‘Going around town’ in French</a:t>
            </a:r>
            <a:endParaRPr sz="15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5700" y="5801810"/>
            <a:ext cx="752475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63803" y="834766"/>
            <a:ext cx="752475" cy="838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221593" y="882533"/>
            <a:ext cx="752475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334420" y="3095623"/>
            <a:ext cx="69532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540536" y="1087576"/>
            <a:ext cx="513313" cy="49306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753812" y="4496412"/>
            <a:ext cx="600075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8671463" y="892045"/>
            <a:ext cx="7239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1046787" y="853268"/>
            <a:ext cx="75247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8961676" y="4571979"/>
            <a:ext cx="728824" cy="7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1204575" y="2862258"/>
            <a:ext cx="752475" cy="466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6691576" y="6123187"/>
            <a:ext cx="513300" cy="494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336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Pidgley</dc:creator>
  <cp:lastModifiedBy>Andrew Kenworthy</cp:lastModifiedBy>
  <cp:revision>3</cp:revision>
  <dcterms:created xsi:type="dcterms:W3CDTF">2025-12-09T16:13:03Z</dcterms:created>
  <dcterms:modified xsi:type="dcterms:W3CDTF">2026-04-26T10:53:26Z</dcterms:modified>
</cp:coreProperties>
</file>