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1CF6GlhftoF9qb2RtBM3MYcD5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14075" y="237150"/>
            <a:ext cx="7434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</a:t>
            </a: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Summer Curriculum Map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60881" y="1366973"/>
            <a:ext cx="2119800" cy="4585830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Our text is; The Disgusting Sandwich. The children will be focusing on retelling the original story and then create their own ‘finding tale’.</a:t>
            </a:r>
            <a:endParaRPr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They will be thinking of their very own disgusting sandwich and will write instructions on how to make it.</a:t>
            </a:r>
            <a:endParaRPr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</a:t>
            </a:r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S:</a:t>
            </a:r>
            <a:endParaRPr lang="en-GB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Addition &amp; Subtraction</a:t>
            </a:r>
            <a:endParaRPr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Multiplication &amp; Division </a:t>
            </a:r>
            <a:endParaRPr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Time </a:t>
            </a:r>
            <a:endParaRPr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Money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722415" y="1390056"/>
            <a:ext cx="2119800" cy="4555053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This half term,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the children will be looking at plants. They will learn the names of the different parts of a plant and a tree. They will then identify different plants and know the difference between deciduous and evergreen trees.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/>
              <a:t> 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COMPUTING: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Animated Story Books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5072648" y="1375292"/>
            <a:ext cx="2119800" cy="4708941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Children in the Past 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i="1" dirty="0">
                <a:latin typeface="+mn-lt"/>
              </a:rPr>
              <a:t>How have children’s lives changed over the years?</a:t>
            </a:r>
            <a:endParaRPr i="1"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GEOGRAPHY: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Around the UK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i="1" dirty="0">
                <a:latin typeface="+mn-lt"/>
              </a:rPr>
              <a:t>What is special </a:t>
            </a:r>
            <a:endParaRPr i="1"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i="1" dirty="0">
                <a:latin typeface="+mn-lt"/>
              </a:rPr>
              <a:t>about the </a:t>
            </a:r>
            <a:endParaRPr i="1"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i="1" dirty="0">
                <a:latin typeface="+mn-lt"/>
              </a:rPr>
              <a:t>United Kingdom?</a:t>
            </a:r>
            <a:endParaRPr i="1"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PSHE: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Health and Wellbeing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Relationships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Living in the Wider World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7424479" y="1366973"/>
            <a:ext cx="2119800" cy="4770496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Pointillism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i="1" dirty="0">
                <a:latin typeface="+mn-lt"/>
              </a:rPr>
              <a:t>Artist - George Seurat</a:t>
            </a:r>
            <a:endParaRPr i="1"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Making moving vehicles!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The children will research vehicles, plan a design a vehicle and then make and evaluate their piece. 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P.E: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Athletics 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latin typeface="+mn-lt"/>
              </a:rPr>
              <a:t>Fundamental Movement Skills</a:t>
            </a:r>
            <a:endParaRPr dirty="0"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450" y="-2"/>
            <a:ext cx="1466754" cy="14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756771" y="1366973"/>
            <a:ext cx="2119800" cy="4678163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R.E: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How do we know that new babies are special?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Muslim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Hindu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Humanist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MUSIC: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Journeys:</a:t>
            </a:r>
            <a:endParaRPr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Singing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Playing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-"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Performing</a:t>
            </a:r>
            <a:endParaRPr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MFL:</a:t>
            </a:r>
            <a:endParaRPr sz="18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Songs to expose us to the French language.</a:t>
            </a:r>
            <a:endParaRPr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22550" y="5888860"/>
            <a:ext cx="752475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63803" y="834766"/>
            <a:ext cx="752475" cy="838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54910" y="1013779"/>
            <a:ext cx="752475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132184" y="5801810"/>
            <a:ext cx="69532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476885" y="1007471"/>
            <a:ext cx="69532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611912" y="3186737"/>
            <a:ext cx="60007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745685" y="938289"/>
            <a:ext cx="7239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986165" y="978896"/>
            <a:ext cx="7524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100939" y="5811322"/>
            <a:ext cx="78105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736193" y="5945992"/>
            <a:ext cx="1028894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16581" y="5800248"/>
            <a:ext cx="695325" cy="66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232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Pidgley</dc:creator>
  <cp:lastModifiedBy>Andrew Kenworthy</cp:lastModifiedBy>
  <cp:revision>4</cp:revision>
  <cp:lastPrinted>2026-04-27T08:03:40Z</cp:lastPrinted>
  <dcterms:created xsi:type="dcterms:W3CDTF">2025-12-09T16:13:03Z</dcterms:created>
  <dcterms:modified xsi:type="dcterms:W3CDTF">2026-04-27T08:05:43Z</dcterms:modified>
</cp:coreProperties>
</file>