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j2Wute0B/CYPrg7rDDm2422ilMW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66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814079" y="237150"/>
            <a:ext cx="69498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GB" sz="4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 </a:t>
            </a:r>
            <a:r>
              <a:rPr lang="en-GB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4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Summer Curriculum Map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360875" y="1366974"/>
            <a:ext cx="2119800" cy="5216772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ENGLISH:</a:t>
            </a:r>
            <a:endParaRPr sz="1800" b="1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Our next two texts are The Rainbow Fish and The Owl Who Was Afraid of the Dark </a:t>
            </a:r>
            <a:endParaRPr sz="15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5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MATHS: </a:t>
            </a:r>
            <a:endParaRPr sz="18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We will be continuing to deepen our knowledge and understanding o</a:t>
            </a:r>
            <a:r>
              <a:rPr lang="en-GB" sz="15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n addition, subtraction, multiplication and division. We will also be looking at time and money. </a:t>
            </a:r>
            <a:endParaRPr sz="1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5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5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2722415" y="1369036"/>
            <a:ext cx="2119800" cy="5216772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SCIENCE:</a:t>
            </a:r>
            <a:endParaRPr sz="18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We will be continuing to learn about plants and what they need to survive. We will also be learning about living things and their habitats. 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5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COMPUTING:</a:t>
            </a:r>
            <a:endParaRPr sz="18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We will be producing media using IT and developing our programming skills. </a:t>
            </a:r>
            <a:endParaRPr sz="15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5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5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5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5072648" y="1364781"/>
            <a:ext cx="2119800" cy="5262939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HISTORY:</a:t>
            </a:r>
            <a:endParaRPr sz="18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We will be keeping things close during our History learning. We will be looking at the seaside, Blackpool and what attracts people to the Town. </a:t>
            </a:r>
            <a:endParaRPr sz="15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5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5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GEOGRAPHY:</a:t>
            </a:r>
            <a:endParaRPr sz="18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We will be drawing upon some of our Continents learning to learn more about hot and cold countries. </a:t>
            </a:r>
            <a:endParaRPr sz="15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5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5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5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5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5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5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7424479" y="1366973"/>
            <a:ext cx="2119800" cy="5278328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ART:</a:t>
            </a:r>
            <a:endParaRPr sz="18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Robert Delaunay is our artist this term. </a:t>
            </a:r>
            <a:endParaRPr sz="15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5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D.T: </a:t>
            </a:r>
            <a:endParaRPr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Stable structures will be our focus in DT. We will draw upon our Science knowledge for this topic. All our materials and their properties will be put to the test!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50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P.E:</a:t>
            </a:r>
            <a:endParaRPr sz="18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We will continue to master 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our fundamental skills and we will covering Athletics and Striking and Fielding. 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28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4450" y="-2"/>
            <a:ext cx="1466754" cy="14597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9846854" y="1345951"/>
            <a:ext cx="2119800" cy="5201384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R.E: </a:t>
            </a:r>
            <a:endParaRPr sz="18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We will be exploring two key questions:</a:t>
            </a:r>
            <a:endParaRPr sz="150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How do some people talk to God?</a:t>
            </a:r>
            <a:endParaRPr sz="12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2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Where do some people talk to God?</a:t>
            </a:r>
            <a:endParaRPr sz="12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0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MUSIC:</a:t>
            </a:r>
            <a:endParaRPr sz="18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We will be learning how to perform a song about friendship and then reflecting on our prior learning to see if we can improve our performances!</a:t>
            </a:r>
            <a:endParaRPr sz="15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000" b="1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1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PSHE:</a:t>
            </a:r>
            <a:endParaRPr sz="1800" b="1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5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Topics we will cover our Health and Well-Being, Living in the Wider World and Relationships.</a:t>
            </a:r>
            <a:endParaRPr lang="en-GB" sz="11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82179" y="4864101"/>
            <a:ext cx="626925" cy="626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737909" y="806527"/>
            <a:ext cx="752475" cy="838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174973" y="871925"/>
            <a:ext cx="752475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339645" y="4807045"/>
            <a:ext cx="695325" cy="66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509477" y="1213174"/>
            <a:ext cx="513313" cy="49306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452680" y="5316821"/>
            <a:ext cx="626908" cy="66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9069846" y="1944599"/>
            <a:ext cx="488275" cy="488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1345059" y="1056158"/>
            <a:ext cx="488275" cy="432636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8556521" y="6069999"/>
            <a:ext cx="513325" cy="4882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1146456" y="2884819"/>
            <a:ext cx="695325" cy="4312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11475720" y="6228059"/>
            <a:ext cx="342773" cy="330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295</Words>
  <Application>Microsoft Office PowerPoint</Application>
  <PresentationFormat>Widescreen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Pidgley</dc:creator>
  <cp:lastModifiedBy>Andrew Kenworthy</cp:lastModifiedBy>
  <cp:revision>3</cp:revision>
  <dcterms:created xsi:type="dcterms:W3CDTF">2025-12-09T16:13:03Z</dcterms:created>
  <dcterms:modified xsi:type="dcterms:W3CDTF">2026-04-26T10:42:18Z</dcterms:modified>
</cp:coreProperties>
</file>