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iz+ViSnafJgixUcLrue1qSxwSl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14079" y="237150"/>
            <a:ext cx="69498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</a:t>
            </a: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Summer Curriculum Map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72200" y="1252150"/>
            <a:ext cx="2119800" cy="5078273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-The Papaya that spoke </a:t>
            </a:r>
            <a:r>
              <a:rPr lang="en-GB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(Focus - Persuasive letter)</a:t>
            </a:r>
            <a:endParaRPr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-Lighthouse keepers lunch </a:t>
            </a:r>
            <a:r>
              <a:rPr lang="en-GB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(Focus - Fact File)</a:t>
            </a:r>
            <a:endParaRPr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-Grammar, punctuation and spelling for year 3 expectations.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MATHS: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-Money, time, statistics, measure capacity &amp; temperature, addition &amp; subtraction, fractions and geometry.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722425" y="1252150"/>
            <a:ext cx="2119800" cy="5078273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-Plants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-Rocks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(Focus - to record observations, use simple scientific language, to conclude findings)</a:t>
            </a:r>
            <a:endParaRPr sz="16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COMPUTING: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latin typeface="Calibri"/>
                <a:ea typeface="Calibri"/>
                <a:cs typeface="Calibri"/>
                <a:sym typeface="Calibri"/>
              </a:rPr>
              <a:t>-Touch Typing and Email 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-Using Microsoft PowerPoint</a:t>
            </a:r>
            <a:endParaRPr sz="16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5072650" y="1252150"/>
            <a:ext cx="2119800" cy="5109051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latin typeface="Calibri"/>
                <a:ea typeface="Calibri"/>
                <a:cs typeface="Calibri"/>
                <a:sym typeface="Calibri"/>
              </a:rPr>
              <a:t>-The Tudors  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i="1" dirty="0">
                <a:latin typeface="Calibri"/>
                <a:ea typeface="Calibri"/>
                <a:cs typeface="Calibri"/>
                <a:sym typeface="Calibri"/>
              </a:rPr>
              <a:t>(Who were The Tudors and what can we learn from them?)</a:t>
            </a:r>
            <a:endParaRPr sz="160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GEOGRAPHY: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-Rio and South East Brazil.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(What are the similarities and differences between Brazil and the UK?)</a:t>
            </a:r>
            <a:endParaRPr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PSHE: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-Health and Wellbeing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Relationships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-Living in the wider world.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7424475" y="1252150"/>
            <a:ext cx="2119800" cy="5170606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-Watercolours and Background.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Artist Paul Klee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(Focus - Painting) </a:t>
            </a:r>
            <a:endParaRPr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D.T: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latin typeface="Calibri"/>
                <a:ea typeface="Calibri"/>
                <a:cs typeface="Calibri"/>
                <a:sym typeface="Calibri"/>
              </a:rPr>
              <a:t>-Structures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latin typeface="Calibri"/>
                <a:ea typeface="Calibri"/>
                <a:cs typeface="Calibri"/>
                <a:sym typeface="Calibri"/>
              </a:rPr>
              <a:t>(Focus - Computing program)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P.E: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-Athletics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(Invasion Games)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-Outdoor Adventurous Activities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(Striking &amp; Fielding)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450" y="-2"/>
            <a:ext cx="1466754" cy="14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763875" y="1252150"/>
            <a:ext cx="2119800" cy="5078273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R.E: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-Why is water symbolic? 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-Why is fire used ceremonially?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MUSIC: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-Peripatetic Music (Recorders)</a:t>
            </a:r>
            <a:endParaRPr sz="16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MFL: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-At school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-Food, glorious food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42122" y="6086447"/>
            <a:ext cx="752475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50350" y="3564587"/>
            <a:ext cx="752475" cy="838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091021" y="1143153"/>
            <a:ext cx="752475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036084" y="5106010"/>
            <a:ext cx="69532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441247" y="1083690"/>
            <a:ext cx="604348" cy="500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557187" y="3564587"/>
            <a:ext cx="60007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978288" y="2562703"/>
            <a:ext cx="7239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1131206" y="917899"/>
            <a:ext cx="7524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9079050" y="5740585"/>
            <a:ext cx="78105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992996" y="3515816"/>
            <a:ext cx="1028894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557187" y="5995485"/>
            <a:ext cx="695325" cy="66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Pidgley</dc:creator>
  <cp:lastModifiedBy>Andrew Kenworthy</cp:lastModifiedBy>
  <cp:revision>2</cp:revision>
  <cp:lastPrinted>2026-04-27T07:27:06Z</cp:lastPrinted>
  <dcterms:created xsi:type="dcterms:W3CDTF">2025-12-09T16:13:03Z</dcterms:created>
  <dcterms:modified xsi:type="dcterms:W3CDTF">2026-04-27T07:27:09Z</dcterms:modified>
</cp:coreProperties>
</file>