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8LlXQ1NwUPEHmLslV0POnsSA4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14079" y="237150"/>
            <a:ext cx="69498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</a:t>
            </a: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 Curriculum Map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60875" y="1366975"/>
            <a:ext cx="2119800" cy="4755108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In Writing, Year 6 are writing a letter from the perspective of a soldier on the frontline and debating whether children should have been evacuated during WW2.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Maths, we are getting ready for our SATS. We are also focusing on statistics, multiplication &amp; division and algebra.</a:t>
            </a:r>
            <a:endParaRPr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722415" y="1390056"/>
            <a:ext cx="2119800" cy="4739719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In Science, we are learning all about Evolution and Inheritance.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COMPUTING: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Computing, we are learning how to create media and programming.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072648" y="1375292"/>
            <a:ext cx="2119800" cy="4770496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Our History topic is World War 2.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In Geography we are learning all about mapping.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PSHE, we are continuing our learning all about Outward Mindset and online safety.</a:t>
            </a:r>
            <a:endParaRPr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424479" y="1366973"/>
            <a:ext cx="2119800" cy="4893607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In Art, we are learning about making wire sculptures.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We are learning all about structures in DT.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PE, we are focusing on athletics (getting ready for Sports Day) and striking &amp; fielding.</a:t>
            </a:r>
            <a:endParaRPr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450" y="-2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776310" y="1382585"/>
            <a:ext cx="2119800" cy="4832052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RE, our key questions are ‘Why is the Bible the best-selling book of all time?’ and ‘Does the language of scripture matter?’</a:t>
            </a:r>
            <a:endParaRPr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We are focusing on peripatetic music and compositions.</a:t>
            </a:r>
            <a:endParaRPr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MFL: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</a:rPr>
              <a:t>In MFL, we are learning to talk about daily life and in the town.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5700" y="5801810"/>
            <a:ext cx="75247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63803" y="834766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41140" y="968343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132184" y="5801810"/>
            <a:ext cx="6953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340014" y="1230036"/>
            <a:ext cx="513313" cy="493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611912" y="3186737"/>
            <a:ext cx="60007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945827" y="2394479"/>
            <a:ext cx="7239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874411" y="1126323"/>
            <a:ext cx="7524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341044" y="5584631"/>
            <a:ext cx="7810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999391" y="3186737"/>
            <a:ext cx="1028894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831710" y="5956106"/>
            <a:ext cx="695325" cy="66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1</cp:revision>
  <cp:lastPrinted>2026-04-27T08:02:15Z</cp:lastPrinted>
  <dcterms:created xsi:type="dcterms:W3CDTF">2025-12-09T16:13:03Z</dcterms:created>
  <dcterms:modified xsi:type="dcterms:W3CDTF">2026-04-27T08:02:21Z</dcterms:modified>
</cp:coreProperties>
</file>