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72" r:id="rId1"/>
  </p:sldMasterIdLst>
  <p:notesMasterIdLst>
    <p:notesMasterId r:id="rId3"/>
  </p:notesMasterIdLst>
  <p:sldIdLst>
    <p:sldId id="256" r:id="rId2"/>
  </p:sldIdLst>
  <p:sldSz cx="12801600" cy="9601200" type="A3"/>
  <p:notesSz cx="6858000" cy="9144000"/>
  <p:embeddedFontLst>
    <p:embeddedFont>
      <p:font typeface="Bebas Neue" panose="020B0604020202020204" charset="0"/>
      <p:regular r:id="rId4"/>
    </p:embeddedFont>
    <p:embeddedFont>
      <p:font typeface="Calibri" panose="020F0502020204030204" pitchFamily="34" charset="0"/>
      <p:regular r:id="rId5"/>
      <p:bold r:id="rId6"/>
      <p:italic r:id="rId7"/>
      <p:boldItalic r:id="rId8"/>
    </p:embeddedFont>
    <p:embeddedFont>
      <p:font typeface="Calibri Light" panose="020F0302020204030204" pitchFamily="34" charset="0"/>
      <p:regular r:id="rId9"/>
      <p:italic r:id="rId10"/>
    </p:embeddedFont>
    <p:embeddedFont>
      <p:font typeface="Dosis" panose="020B0604020202020204" charset="0"/>
      <p:regular r:id="rId11"/>
      <p:bold r:id="rId12"/>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8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873AB98-A016-4BBB-8BE5-B0942CA0151B}" v="29" dt="2020-07-16T13:03:19.49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64"/>
    <p:restoredTop sz="93792" autoAdjust="0"/>
  </p:normalViewPr>
  <p:slideViewPr>
    <p:cSldViewPr snapToGrid="0" snapToObjects="1">
      <p:cViewPr varScale="1">
        <p:scale>
          <a:sx n="49" d="100"/>
          <a:sy n="49" d="100"/>
        </p:scale>
        <p:origin x="1386"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presProps" Target="presProps.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font" Target="fonts/font9.fntdata"/><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theme" Target="theme/theme1.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745D24-FBC6-4C44-B957-F7D8CBCC47FA}" type="datetimeFigureOut">
              <a:rPr lang="en-US" smtClean="0"/>
              <a:t>8/24/2020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D02703-FC96-294A-97CE-2D4C4EC7D5F4}" type="slidenum">
              <a:rPr lang="en-US" smtClean="0"/>
              <a:t>‹#›</a:t>
            </a:fld>
            <a:endParaRPr lang="en-US"/>
          </a:p>
        </p:txBody>
      </p:sp>
    </p:spTree>
    <p:extLst>
      <p:ext uri="{BB962C8B-B14F-4D97-AF65-F5344CB8AC3E}">
        <p14:creationId xmlns:p14="http://schemas.microsoft.com/office/powerpoint/2010/main" val="6344121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D02703-FC96-294A-97CE-2D4C4EC7D5F4}" type="slidenum">
              <a:rPr lang="en-US" smtClean="0"/>
              <a:t>1</a:t>
            </a:fld>
            <a:endParaRPr lang="en-US"/>
          </a:p>
        </p:txBody>
      </p:sp>
    </p:spTree>
    <p:extLst>
      <p:ext uri="{BB962C8B-B14F-4D97-AF65-F5344CB8AC3E}">
        <p14:creationId xmlns:p14="http://schemas.microsoft.com/office/powerpoint/2010/main" val="39423690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60120" y="1571308"/>
            <a:ext cx="10881360" cy="3342640"/>
          </a:xfrm>
        </p:spPr>
        <p:txBody>
          <a:bodyPr anchor="b"/>
          <a:lstStyle>
            <a:lvl1pPr algn="ctr">
              <a:defRPr sz="8400"/>
            </a:lvl1pPr>
          </a:lstStyle>
          <a:p>
            <a:r>
              <a:rPr lang="en-GB"/>
              <a:t>Click to edit Master title style</a:t>
            </a:r>
            <a:endParaRPr lang="en-US" dirty="0"/>
          </a:p>
        </p:txBody>
      </p:sp>
      <p:sp>
        <p:nvSpPr>
          <p:cNvPr id="3" name="Subtitle 2"/>
          <p:cNvSpPr>
            <a:spLocks noGrp="1"/>
          </p:cNvSpPr>
          <p:nvPr>
            <p:ph type="subTitle" idx="1"/>
          </p:nvPr>
        </p:nvSpPr>
        <p:spPr>
          <a:xfrm>
            <a:off x="1600200" y="5042853"/>
            <a:ext cx="9601200" cy="2318067"/>
          </a:xfrm>
        </p:spPr>
        <p:txBody>
          <a:bodyPr/>
          <a:lstStyle>
            <a:lvl1pPr marL="0" indent="0" algn="ctr">
              <a:buNone/>
              <a:defRPr sz="3360"/>
            </a:lvl1pPr>
            <a:lvl2pPr marL="640080" indent="0" algn="ctr">
              <a:buNone/>
              <a:defRPr sz="2800"/>
            </a:lvl2pPr>
            <a:lvl3pPr marL="1280160" indent="0" algn="ctr">
              <a:buNone/>
              <a:defRPr sz="2520"/>
            </a:lvl3pPr>
            <a:lvl4pPr marL="1920240" indent="0" algn="ctr">
              <a:buNone/>
              <a:defRPr sz="2240"/>
            </a:lvl4pPr>
            <a:lvl5pPr marL="2560320" indent="0" algn="ctr">
              <a:buNone/>
              <a:defRPr sz="2240"/>
            </a:lvl5pPr>
            <a:lvl6pPr marL="3200400" indent="0" algn="ctr">
              <a:buNone/>
              <a:defRPr sz="2240"/>
            </a:lvl6pPr>
            <a:lvl7pPr marL="3840480" indent="0" algn="ctr">
              <a:buNone/>
              <a:defRPr sz="2240"/>
            </a:lvl7pPr>
            <a:lvl8pPr marL="4480560" indent="0" algn="ctr">
              <a:buNone/>
              <a:defRPr sz="2240"/>
            </a:lvl8pPr>
            <a:lvl9pPr marL="5120640" indent="0" algn="ctr">
              <a:buNone/>
              <a:defRPr sz="224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48C0E33F-B97C-DE4C-B87D-56BCE72B0376}" type="datetimeFigureOut">
              <a:rPr lang="en-US" smtClean="0"/>
              <a:t>8/24/2020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DF16F-D601-2D40-8A6A-C1C03A22882C}" type="slidenum">
              <a:rPr lang="en-US" smtClean="0"/>
              <a:t>‹#›</a:t>
            </a:fld>
            <a:endParaRPr lang="en-US"/>
          </a:p>
        </p:txBody>
      </p:sp>
    </p:spTree>
    <p:extLst>
      <p:ext uri="{BB962C8B-B14F-4D97-AF65-F5344CB8AC3E}">
        <p14:creationId xmlns:p14="http://schemas.microsoft.com/office/powerpoint/2010/main" val="28502171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8C0E33F-B97C-DE4C-B87D-56BCE72B0376}" type="datetimeFigureOut">
              <a:rPr lang="en-US" smtClean="0"/>
              <a:t>8/24/2020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DF16F-D601-2D40-8A6A-C1C03A22882C}" type="slidenum">
              <a:rPr lang="en-US" smtClean="0"/>
              <a:t>‹#›</a:t>
            </a:fld>
            <a:endParaRPr lang="en-US"/>
          </a:p>
        </p:txBody>
      </p:sp>
    </p:spTree>
    <p:extLst>
      <p:ext uri="{BB962C8B-B14F-4D97-AF65-F5344CB8AC3E}">
        <p14:creationId xmlns:p14="http://schemas.microsoft.com/office/powerpoint/2010/main" val="31471544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61146" y="511175"/>
            <a:ext cx="2760345" cy="8136573"/>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880111" y="511175"/>
            <a:ext cx="8121015" cy="8136573"/>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8C0E33F-B97C-DE4C-B87D-56BCE72B0376}" type="datetimeFigureOut">
              <a:rPr lang="en-US" smtClean="0"/>
              <a:t>8/24/2020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DF16F-D601-2D40-8A6A-C1C03A22882C}" type="slidenum">
              <a:rPr lang="en-US" smtClean="0"/>
              <a:t>‹#›</a:t>
            </a:fld>
            <a:endParaRPr lang="en-US"/>
          </a:p>
        </p:txBody>
      </p:sp>
    </p:spTree>
    <p:extLst>
      <p:ext uri="{BB962C8B-B14F-4D97-AF65-F5344CB8AC3E}">
        <p14:creationId xmlns:p14="http://schemas.microsoft.com/office/powerpoint/2010/main" val="911397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8C0E33F-B97C-DE4C-B87D-56BCE72B0376}" type="datetimeFigureOut">
              <a:rPr lang="en-US" smtClean="0"/>
              <a:t>8/24/2020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DF16F-D601-2D40-8A6A-C1C03A22882C}" type="slidenum">
              <a:rPr lang="en-US" smtClean="0"/>
              <a:t>‹#›</a:t>
            </a:fld>
            <a:endParaRPr lang="en-US"/>
          </a:p>
        </p:txBody>
      </p:sp>
    </p:spTree>
    <p:extLst>
      <p:ext uri="{BB962C8B-B14F-4D97-AF65-F5344CB8AC3E}">
        <p14:creationId xmlns:p14="http://schemas.microsoft.com/office/powerpoint/2010/main" val="17883816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73443" y="2393635"/>
            <a:ext cx="11041380" cy="3993832"/>
          </a:xfrm>
        </p:spPr>
        <p:txBody>
          <a:bodyPr anchor="b"/>
          <a:lstStyle>
            <a:lvl1pPr>
              <a:defRPr sz="8400"/>
            </a:lvl1pPr>
          </a:lstStyle>
          <a:p>
            <a:r>
              <a:rPr lang="en-GB"/>
              <a:t>Click to edit Master title style</a:t>
            </a:r>
            <a:endParaRPr lang="en-US" dirty="0"/>
          </a:p>
        </p:txBody>
      </p:sp>
      <p:sp>
        <p:nvSpPr>
          <p:cNvPr id="3" name="Text Placeholder 2"/>
          <p:cNvSpPr>
            <a:spLocks noGrp="1"/>
          </p:cNvSpPr>
          <p:nvPr>
            <p:ph type="body" idx="1"/>
          </p:nvPr>
        </p:nvSpPr>
        <p:spPr>
          <a:xfrm>
            <a:off x="873443" y="6425250"/>
            <a:ext cx="11041380" cy="2100262"/>
          </a:xfrm>
        </p:spPr>
        <p:txBody>
          <a:bodyPr/>
          <a:lstStyle>
            <a:lvl1pPr marL="0" indent="0">
              <a:buNone/>
              <a:defRPr sz="3360">
                <a:solidFill>
                  <a:schemeClr val="tx1"/>
                </a:solidFill>
              </a:defRPr>
            </a:lvl1pPr>
            <a:lvl2pPr marL="640080" indent="0">
              <a:buNone/>
              <a:defRPr sz="2800">
                <a:solidFill>
                  <a:schemeClr val="tx1">
                    <a:tint val="75000"/>
                  </a:schemeClr>
                </a:solidFill>
              </a:defRPr>
            </a:lvl2pPr>
            <a:lvl3pPr marL="1280160" indent="0">
              <a:buNone/>
              <a:defRPr sz="2520">
                <a:solidFill>
                  <a:schemeClr val="tx1">
                    <a:tint val="75000"/>
                  </a:schemeClr>
                </a:solidFill>
              </a:defRPr>
            </a:lvl3pPr>
            <a:lvl4pPr marL="1920240" indent="0">
              <a:buNone/>
              <a:defRPr sz="2240">
                <a:solidFill>
                  <a:schemeClr val="tx1">
                    <a:tint val="75000"/>
                  </a:schemeClr>
                </a:solidFill>
              </a:defRPr>
            </a:lvl4pPr>
            <a:lvl5pPr marL="2560320" indent="0">
              <a:buNone/>
              <a:defRPr sz="2240">
                <a:solidFill>
                  <a:schemeClr val="tx1">
                    <a:tint val="75000"/>
                  </a:schemeClr>
                </a:solidFill>
              </a:defRPr>
            </a:lvl5pPr>
            <a:lvl6pPr marL="3200400" indent="0">
              <a:buNone/>
              <a:defRPr sz="2240">
                <a:solidFill>
                  <a:schemeClr val="tx1">
                    <a:tint val="75000"/>
                  </a:schemeClr>
                </a:solidFill>
              </a:defRPr>
            </a:lvl6pPr>
            <a:lvl7pPr marL="3840480" indent="0">
              <a:buNone/>
              <a:defRPr sz="2240">
                <a:solidFill>
                  <a:schemeClr val="tx1">
                    <a:tint val="75000"/>
                  </a:schemeClr>
                </a:solidFill>
              </a:defRPr>
            </a:lvl7pPr>
            <a:lvl8pPr marL="4480560" indent="0">
              <a:buNone/>
              <a:defRPr sz="2240">
                <a:solidFill>
                  <a:schemeClr val="tx1">
                    <a:tint val="75000"/>
                  </a:schemeClr>
                </a:solidFill>
              </a:defRPr>
            </a:lvl8pPr>
            <a:lvl9pPr marL="5120640" indent="0">
              <a:buNone/>
              <a:defRPr sz="224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48C0E33F-B97C-DE4C-B87D-56BCE72B0376}" type="datetimeFigureOut">
              <a:rPr lang="en-US" smtClean="0"/>
              <a:t>8/24/2020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DF16F-D601-2D40-8A6A-C1C03A22882C}" type="slidenum">
              <a:rPr lang="en-US" smtClean="0"/>
              <a:t>‹#›</a:t>
            </a:fld>
            <a:endParaRPr lang="en-US"/>
          </a:p>
        </p:txBody>
      </p:sp>
    </p:spTree>
    <p:extLst>
      <p:ext uri="{BB962C8B-B14F-4D97-AF65-F5344CB8AC3E}">
        <p14:creationId xmlns:p14="http://schemas.microsoft.com/office/powerpoint/2010/main" val="15910381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880110" y="2555875"/>
            <a:ext cx="5440680" cy="609187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480810" y="2555875"/>
            <a:ext cx="5440680" cy="609187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48C0E33F-B97C-DE4C-B87D-56BCE72B0376}" type="datetimeFigureOut">
              <a:rPr lang="en-US" smtClean="0"/>
              <a:t>8/24/2020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7DF16F-D601-2D40-8A6A-C1C03A22882C}" type="slidenum">
              <a:rPr lang="en-US" smtClean="0"/>
              <a:t>‹#›</a:t>
            </a:fld>
            <a:endParaRPr lang="en-US"/>
          </a:p>
        </p:txBody>
      </p:sp>
    </p:spTree>
    <p:extLst>
      <p:ext uri="{BB962C8B-B14F-4D97-AF65-F5344CB8AC3E}">
        <p14:creationId xmlns:p14="http://schemas.microsoft.com/office/powerpoint/2010/main" val="25235471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81777" y="511177"/>
            <a:ext cx="11041380" cy="1855788"/>
          </a:xfrm>
        </p:spPr>
        <p:txBody>
          <a:bodyPr/>
          <a:lstStyle/>
          <a:p>
            <a:r>
              <a:rPr lang="en-GB"/>
              <a:t>Click to edit Master title style</a:t>
            </a:r>
            <a:endParaRPr lang="en-US" dirty="0"/>
          </a:p>
        </p:txBody>
      </p:sp>
      <p:sp>
        <p:nvSpPr>
          <p:cNvPr id="3" name="Text Placeholder 2"/>
          <p:cNvSpPr>
            <a:spLocks noGrp="1"/>
          </p:cNvSpPr>
          <p:nvPr>
            <p:ph type="body" idx="1"/>
          </p:nvPr>
        </p:nvSpPr>
        <p:spPr>
          <a:xfrm>
            <a:off x="881779" y="2353628"/>
            <a:ext cx="5415676"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en-GB"/>
              <a:t>Click to edit Master text styles</a:t>
            </a:r>
          </a:p>
        </p:txBody>
      </p:sp>
      <p:sp>
        <p:nvSpPr>
          <p:cNvPr id="4" name="Content Placeholder 3"/>
          <p:cNvSpPr>
            <a:spLocks noGrp="1"/>
          </p:cNvSpPr>
          <p:nvPr>
            <p:ph sz="half" idx="2"/>
          </p:nvPr>
        </p:nvSpPr>
        <p:spPr>
          <a:xfrm>
            <a:off x="881779" y="3507105"/>
            <a:ext cx="5415676" cy="515842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480811" y="2353628"/>
            <a:ext cx="5442347"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en-GB"/>
              <a:t>Click to edit Master text styles</a:t>
            </a:r>
          </a:p>
        </p:txBody>
      </p:sp>
      <p:sp>
        <p:nvSpPr>
          <p:cNvPr id="6" name="Content Placeholder 5"/>
          <p:cNvSpPr>
            <a:spLocks noGrp="1"/>
          </p:cNvSpPr>
          <p:nvPr>
            <p:ph sz="quarter" idx="4"/>
          </p:nvPr>
        </p:nvSpPr>
        <p:spPr>
          <a:xfrm>
            <a:off x="6480811" y="3507105"/>
            <a:ext cx="5442347" cy="515842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48C0E33F-B97C-DE4C-B87D-56BCE72B0376}" type="datetimeFigureOut">
              <a:rPr lang="en-US" smtClean="0"/>
              <a:t>8/24/2020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7DF16F-D601-2D40-8A6A-C1C03A22882C}" type="slidenum">
              <a:rPr lang="en-US" smtClean="0"/>
              <a:t>‹#›</a:t>
            </a:fld>
            <a:endParaRPr lang="en-US"/>
          </a:p>
        </p:txBody>
      </p:sp>
    </p:spTree>
    <p:extLst>
      <p:ext uri="{BB962C8B-B14F-4D97-AF65-F5344CB8AC3E}">
        <p14:creationId xmlns:p14="http://schemas.microsoft.com/office/powerpoint/2010/main" val="9463178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48C0E33F-B97C-DE4C-B87D-56BCE72B0376}" type="datetimeFigureOut">
              <a:rPr lang="en-US" smtClean="0"/>
              <a:t>8/24/2020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7DF16F-D601-2D40-8A6A-C1C03A22882C}" type="slidenum">
              <a:rPr lang="en-US" smtClean="0"/>
              <a:t>‹#›</a:t>
            </a:fld>
            <a:endParaRPr lang="en-US"/>
          </a:p>
        </p:txBody>
      </p:sp>
    </p:spTree>
    <p:extLst>
      <p:ext uri="{BB962C8B-B14F-4D97-AF65-F5344CB8AC3E}">
        <p14:creationId xmlns:p14="http://schemas.microsoft.com/office/powerpoint/2010/main" val="4041995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C0E33F-B97C-DE4C-B87D-56BCE72B0376}" type="datetimeFigureOut">
              <a:rPr lang="en-US" smtClean="0"/>
              <a:t>8/24/2020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7DF16F-D601-2D40-8A6A-C1C03A22882C}" type="slidenum">
              <a:rPr lang="en-US" smtClean="0"/>
              <a:t>‹#›</a:t>
            </a:fld>
            <a:endParaRPr lang="en-US"/>
          </a:p>
        </p:txBody>
      </p:sp>
    </p:spTree>
    <p:extLst>
      <p:ext uri="{BB962C8B-B14F-4D97-AF65-F5344CB8AC3E}">
        <p14:creationId xmlns:p14="http://schemas.microsoft.com/office/powerpoint/2010/main" val="38579274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4480"/>
            </a:lvl1pPr>
          </a:lstStyle>
          <a:p>
            <a:r>
              <a:rPr lang="en-GB"/>
              <a:t>Click to edit Master title style</a:t>
            </a:r>
            <a:endParaRPr lang="en-US" dirty="0"/>
          </a:p>
        </p:txBody>
      </p:sp>
      <p:sp>
        <p:nvSpPr>
          <p:cNvPr id="3" name="Content Placeholder 2"/>
          <p:cNvSpPr>
            <a:spLocks noGrp="1"/>
          </p:cNvSpPr>
          <p:nvPr>
            <p:ph idx="1"/>
          </p:nvPr>
        </p:nvSpPr>
        <p:spPr>
          <a:xfrm>
            <a:off x="5442347" y="1382397"/>
            <a:ext cx="6480810" cy="6823075"/>
          </a:xfrm>
        </p:spPr>
        <p:txBody>
          <a:bodyPr/>
          <a:lstStyle>
            <a:lvl1pPr>
              <a:defRPr sz="4480"/>
            </a:lvl1pPr>
            <a:lvl2pPr>
              <a:defRPr sz="3920"/>
            </a:lvl2pPr>
            <a:lvl3pPr>
              <a:defRPr sz="3360"/>
            </a:lvl3pPr>
            <a:lvl4pPr>
              <a:defRPr sz="2800"/>
            </a:lvl4pPr>
            <a:lvl5pPr>
              <a:defRPr sz="2800"/>
            </a:lvl5pPr>
            <a:lvl6pPr>
              <a:defRPr sz="2800"/>
            </a:lvl6pPr>
            <a:lvl7pPr>
              <a:defRPr sz="2800"/>
            </a:lvl7pPr>
            <a:lvl8pPr>
              <a:defRPr sz="2800"/>
            </a:lvl8pPr>
            <a:lvl9pPr>
              <a:defRPr sz="2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en-GB"/>
              <a:t>Click to edit Master text styles</a:t>
            </a:r>
          </a:p>
        </p:txBody>
      </p:sp>
      <p:sp>
        <p:nvSpPr>
          <p:cNvPr id="5" name="Date Placeholder 4"/>
          <p:cNvSpPr>
            <a:spLocks noGrp="1"/>
          </p:cNvSpPr>
          <p:nvPr>
            <p:ph type="dt" sz="half" idx="10"/>
          </p:nvPr>
        </p:nvSpPr>
        <p:spPr/>
        <p:txBody>
          <a:bodyPr/>
          <a:lstStyle/>
          <a:p>
            <a:fld id="{48C0E33F-B97C-DE4C-B87D-56BCE72B0376}" type="datetimeFigureOut">
              <a:rPr lang="en-US" smtClean="0"/>
              <a:t>8/24/2020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7DF16F-D601-2D40-8A6A-C1C03A22882C}" type="slidenum">
              <a:rPr lang="en-US" smtClean="0"/>
              <a:t>‹#›</a:t>
            </a:fld>
            <a:endParaRPr lang="en-US"/>
          </a:p>
        </p:txBody>
      </p:sp>
    </p:spTree>
    <p:extLst>
      <p:ext uri="{BB962C8B-B14F-4D97-AF65-F5344CB8AC3E}">
        <p14:creationId xmlns:p14="http://schemas.microsoft.com/office/powerpoint/2010/main" val="2011152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4480"/>
            </a:lvl1pPr>
          </a:lstStyle>
          <a:p>
            <a:r>
              <a:rPr lang="en-GB"/>
              <a:t>Click to edit Master title style</a:t>
            </a:r>
            <a:endParaRPr lang="en-US" dirty="0"/>
          </a:p>
        </p:txBody>
      </p:sp>
      <p:sp>
        <p:nvSpPr>
          <p:cNvPr id="3" name="Picture Placeholder 2"/>
          <p:cNvSpPr>
            <a:spLocks noGrp="1" noChangeAspect="1"/>
          </p:cNvSpPr>
          <p:nvPr>
            <p:ph type="pic" idx="1"/>
          </p:nvPr>
        </p:nvSpPr>
        <p:spPr>
          <a:xfrm>
            <a:off x="5442347" y="1382397"/>
            <a:ext cx="6480810" cy="6823075"/>
          </a:xfrm>
        </p:spPr>
        <p:txBody>
          <a:bodyPr anchor="t"/>
          <a:lstStyle>
            <a:lvl1pPr marL="0" indent="0">
              <a:buNone/>
              <a:defRPr sz="4480"/>
            </a:lvl1pPr>
            <a:lvl2pPr marL="640080" indent="0">
              <a:buNone/>
              <a:defRPr sz="3920"/>
            </a:lvl2pPr>
            <a:lvl3pPr marL="1280160" indent="0">
              <a:buNone/>
              <a:defRPr sz="3360"/>
            </a:lvl3pPr>
            <a:lvl4pPr marL="1920240" indent="0">
              <a:buNone/>
              <a:defRPr sz="2800"/>
            </a:lvl4pPr>
            <a:lvl5pPr marL="2560320" indent="0">
              <a:buNone/>
              <a:defRPr sz="2800"/>
            </a:lvl5pPr>
            <a:lvl6pPr marL="3200400" indent="0">
              <a:buNone/>
              <a:defRPr sz="2800"/>
            </a:lvl6pPr>
            <a:lvl7pPr marL="3840480" indent="0">
              <a:buNone/>
              <a:defRPr sz="2800"/>
            </a:lvl7pPr>
            <a:lvl8pPr marL="4480560" indent="0">
              <a:buNone/>
              <a:defRPr sz="2800"/>
            </a:lvl8pPr>
            <a:lvl9pPr marL="5120640" indent="0">
              <a:buNone/>
              <a:defRPr sz="2800"/>
            </a:lvl9pPr>
          </a:lstStyle>
          <a:p>
            <a:r>
              <a:rPr lang="en-GB"/>
              <a:t>Click icon to add picture</a:t>
            </a:r>
            <a:endParaRPr lang="en-US"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en-GB"/>
              <a:t>Click to edit Master text styles</a:t>
            </a:r>
          </a:p>
        </p:txBody>
      </p:sp>
      <p:sp>
        <p:nvSpPr>
          <p:cNvPr id="5" name="Date Placeholder 4"/>
          <p:cNvSpPr>
            <a:spLocks noGrp="1"/>
          </p:cNvSpPr>
          <p:nvPr>
            <p:ph type="dt" sz="half" idx="10"/>
          </p:nvPr>
        </p:nvSpPr>
        <p:spPr/>
        <p:txBody>
          <a:bodyPr/>
          <a:lstStyle/>
          <a:p>
            <a:fld id="{48C0E33F-B97C-DE4C-B87D-56BCE72B0376}" type="datetimeFigureOut">
              <a:rPr lang="en-US" smtClean="0"/>
              <a:t>8/24/2020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7DF16F-D601-2D40-8A6A-C1C03A22882C}" type="slidenum">
              <a:rPr lang="en-US" smtClean="0"/>
              <a:t>‹#›</a:t>
            </a:fld>
            <a:endParaRPr lang="en-US"/>
          </a:p>
        </p:txBody>
      </p:sp>
    </p:spTree>
    <p:extLst>
      <p:ext uri="{BB962C8B-B14F-4D97-AF65-F5344CB8AC3E}">
        <p14:creationId xmlns:p14="http://schemas.microsoft.com/office/powerpoint/2010/main" val="34347090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0110" y="511177"/>
            <a:ext cx="11041380" cy="1855788"/>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880110" y="2555875"/>
            <a:ext cx="11041380" cy="609187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880110" y="8898892"/>
            <a:ext cx="2880360" cy="511175"/>
          </a:xfrm>
          <a:prstGeom prst="rect">
            <a:avLst/>
          </a:prstGeom>
        </p:spPr>
        <p:txBody>
          <a:bodyPr vert="horz" lIns="91440" tIns="45720" rIns="91440" bIns="45720" rtlCol="0" anchor="ctr"/>
          <a:lstStyle>
            <a:lvl1pPr algn="l">
              <a:defRPr sz="1680">
                <a:solidFill>
                  <a:schemeClr val="tx1">
                    <a:tint val="75000"/>
                  </a:schemeClr>
                </a:solidFill>
              </a:defRPr>
            </a:lvl1pPr>
          </a:lstStyle>
          <a:p>
            <a:fld id="{48C0E33F-B97C-DE4C-B87D-56BCE72B0376}" type="datetimeFigureOut">
              <a:rPr lang="en-US" smtClean="0"/>
              <a:t>8/24/2020</a:t>
            </a:fld>
            <a:endParaRPr lang="en-US"/>
          </a:p>
        </p:txBody>
      </p:sp>
      <p:sp>
        <p:nvSpPr>
          <p:cNvPr id="5" name="Footer Placeholder 4"/>
          <p:cNvSpPr>
            <a:spLocks noGrp="1"/>
          </p:cNvSpPr>
          <p:nvPr>
            <p:ph type="ftr" sz="quarter" idx="3"/>
          </p:nvPr>
        </p:nvSpPr>
        <p:spPr>
          <a:xfrm>
            <a:off x="4240530" y="8898892"/>
            <a:ext cx="4320540" cy="511175"/>
          </a:xfrm>
          <a:prstGeom prst="rect">
            <a:avLst/>
          </a:prstGeom>
        </p:spPr>
        <p:txBody>
          <a:bodyPr vert="horz" lIns="91440" tIns="45720" rIns="91440" bIns="45720" rtlCol="0" anchor="ctr"/>
          <a:lstStyle>
            <a:lvl1pPr algn="ctr">
              <a:defRPr sz="168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041130" y="8898892"/>
            <a:ext cx="2880360" cy="511175"/>
          </a:xfrm>
          <a:prstGeom prst="rect">
            <a:avLst/>
          </a:prstGeom>
        </p:spPr>
        <p:txBody>
          <a:bodyPr vert="horz" lIns="91440" tIns="45720" rIns="91440" bIns="45720" rtlCol="0" anchor="ctr"/>
          <a:lstStyle>
            <a:lvl1pPr algn="r">
              <a:defRPr sz="1680">
                <a:solidFill>
                  <a:schemeClr val="tx1">
                    <a:tint val="75000"/>
                  </a:schemeClr>
                </a:solidFill>
              </a:defRPr>
            </a:lvl1pPr>
          </a:lstStyle>
          <a:p>
            <a:fld id="{AC7DF16F-D601-2D40-8A6A-C1C03A22882C}" type="slidenum">
              <a:rPr lang="en-US" smtClean="0"/>
              <a:t>‹#›</a:t>
            </a:fld>
            <a:endParaRPr lang="en-US"/>
          </a:p>
        </p:txBody>
      </p:sp>
    </p:spTree>
    <p:extLst>
      <p:ext uri="{BB962C8B-B14F-4D97-AF65-F5344CB8AC3E}">
        <p14:creationId xmlns:p14="http://schemas.microsoft.com/office/powerpoint/2010/main" val="172472974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280160" rtl="0" eaLnBrk="1" latinLnBrk="0" hangingPunct="1">
        <a:lnSpc>
          <a:spcPct val="90000"/>
        </a:lnSpc>
        <a:spcBef>
          <a:spcPct val="0"/>
        </a:spcBef>
        <a:buNone/>
        <a:defRPr sz="6160" kern="1200">
          <a:solidFill>
            <a:schemeClr val="tx1"/>
          </a:solidFill>
          <a:latin typeface="+mj-lt"/>
          <a:ea typeface="+mj-ea"/>
          <a:cs typeface="+mj-cs"/>
        </a:defRPr>
      </a:lvl1pPr>
    </p:titleStyle>
    <p:bodyStyle>
      <a:lvl1pPr marL="320040" indent="-320040" algn="l" defTabSz="1280160" rtl="0" eaLnBrk="1" latinLnBrk="0" hangingPunct="1">
        <a:lnSpc>
          <a:spcPct val="90000"/>
        </a:lnSpc>
        <a:spcBef>
          <a:spcPts val="1400"/>
        </a:spcBef>
        <a:buFont typeface="Arial" panose="020B0604020202020204" pitchFamily="34" charset="0"/>
        <a:buChar char="•"/>
        <a:defRPr sz="3920" kern="1200">
          <a:solidFill>
            <a:schemeClr val="tx1"/>
          </a:solidFill>
          <a:latin typeface="+mn-lt"/>
          <a:ea typeface="+mn-ea"/>
          <a:cs typeface="+mn-cs"/>
        </a:defRPr>
      </a:lvl1pPr>
      <a:lvl2pPr marL="960120" indent="-320040" algn="l" defTabSz="1280160" rtl="0" eaLnBrk="1" latinLnBrk="0" hangingPunct="1">
        <a:lnSpc>
          <a:spcPct val="90000"/>
        </a:lnSpc>
        <a:spcBef>
          <a:spcPts val="700"/>
        </a:spcBef>
        <a:buFont typeface="Arial" panose="020B0604020202020204" pitchFamily="34" charset="0"/>
        <a:buChar char="•"/>
        <a:defRPr sz="3360" kern="1200">
          <a:solidFill>
            <a:schemeClr val="tx1"/>
          </a:solidFill>
          <a:latin typeface="+mn-lt"/>
          <a:ea typeface="+mn-ea"/>
          <a:cs typeface="+mn-cs"/>
        </a:defRPr>
      </a:lvl2pPr>
      <a:lvl3pPr marL="1600200" indent="-320040" algn="l" defTabSz="1280160" rtl="0" eaLnBrk="1" latinLnBrk="0" hangingPunct="1">
        <a:lnSpc>
          <a:spcPct val="90000"/>
        </a:lnSpc>
        <a:spcBef>
          <a:spcPts val="700"/>
        </a:spcBef>
        <a:buFont typeface="Arial" panose="020B0604020202020204" pitchFamily="34" charset="0"/>
        <a:buChar char="•"/>
        <a:defRPr sz="2800" kern="1200">
          <a:solidFill>
            <a:schemeClr val="tx1"/>
          </a:solidFill>
          <a:latin typeface="+mn-lt"/>
          <a:ea typeface="+mn-ea"/>
          <a:cs typeface="+mn-cs"/>
        </a:defRPr>
      </a:lvl3pPr>
      <a:lvl4pPr marL="224028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4pPr>
      <a:lvl5pPr marL="288036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5pPr>
      <a:lvl6pPr marL="352044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6pPr>
      <a:lvl7pPr marL="416052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7pPr>
      <a:lvl8pPr marL="480060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8pPr>
      <a:lvl9pPr marL="544068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9pPr>
    </p:bodyStyle>
    <p:otherStyle>
      <a:defPPr>
        <a:defRPr lang="en-US"/>
      </a:defPPr>
      <a:lvl1pPr marL="0" algn="l" defTabSz="1280160" rtl="0" eaLnBrk="1" latinLnBrk="0" hangingPunct="1">
        <a:defRPr sz="2520" kern="1200">
          <a:solidFill>
            <a:schemeClr val="tx1"/>
          </a:solidFill>
          <a:latin typeface="+mn-lt"/>
          <a:ea typeface="+mn-ea"/>
          <a:cs typeface="+mn-cs"/>
        </a:defRPr>
      </a:lvl1pPr>
      <a:lvl2pPr marL="640080" algn="l" defTabSz="1280160" rtl="0" eaLnBrk="1" latinLnBrk="0" hangingPunct="1">
        <a:defRPr sz="2520" kern="1200">
          <a:solidFill>
            <a:schemeClr val="tx1"/>
          </a:solidFill>
          <a:latin typeface="+mn-lt"/>
          <a:ea typeface="+mn-ea"/>
          <a:cs typeface="+mn-cs"/>
        </a:defRPr>
      </a:lvl2pPr>
      <a:lvl3pPr marL="1280160" algn="l" defTabSz="1280160" rtl="0" eaLnBrk="1" latinLnBrk="0" hangingPunct="1">
        <a:defRPr sz="2520" kern="1200">
          <a:solidFill>
            <a:schemeClr val="tx1"/>
          </a:solidFill>
          <a:latin typeface="+mn-lt"/>
          <a:ea typeface="+mn-ea"/>
          <a:cs typeface="+mn-cs"/>
        </a:defRPr>
      </a:lvl3pPr>
      <a:lvl4pPr marL="1920240" algn="l" defTabSz="1280160" rtl="0" eaLnBrk="1" latinLnBrk="0" hangingPunct="1">
        <a:defRPr sz="2520" kern="1200">
          <a:solidFill>
            <a:schemeClr val="tx1"/>
          </a:solidFill>
          <a:latin typeface="+mn-lt"/>
          <a:ea typeface="+mn-ea"/>
          <a:cs typeface="+mn-cs"/>
        </a:defRPr>
      </a:lvl4pPr>
      <a:lvl5pPr marL="2560320" algn="l" defTabSz="1280160" rtl="0" eaLnBrk="1" latinLnBrk="0" hangingPunct="1">
        <a:defRPr sz="2520" kern="1200">
          <a:solidFill>
            <a:schemeClr val="tx1"/>
          </a:solidFill>
          <a:latin typeface="+mn-lt"/>
          <a:ea typeface="+mn-ea"/>
          <a:cs typeface="+mn-cs"/>
        </a:defRPr>
      </a:lvl5pPr>
      <a:lvl6pPr marL="3200400" algn="l" defTabSz="1280160" rtl="0" eaLnBrk="1" latinLnBrk="0" hangingPunct="1">
        <a:defRPr sz="2520" kern="1200">
          <a:solidFill>
            <a:schemeClr val="tx1"/>
          </a:solidFill>
          <a:latin typeface="+mn-lt"/>
          <a:ea typeface="+mn-ea"/>
          <a:cs typeface="+mn-cs"/>
        </a:defRPr>
      </a:lvl6pPr>
      <a:lvl7pPr marL="3840480" algn="l" defTabSz="1280160" rtl="0" eaLnBrk="1" latinLnBrk="0" hangingPunct="1">
        <a:defRPr sz="2520" kern="1200">
          <a:solidFill>
            <a:schemeClr val="tx1"/>
          </a:solidFill>
          <a:latin typeface="+mn-lt"/>
          <a:ea typeface="+mn-ea"/>
          <a:cs typeface="+mn-cs"/>
        </a:defRPr>
      </a:lvl7pPr>
      <a:lvl8pPr marL="4480560" algn="l" defTabSz="1280160" rtl="0" eaLnBrk="1" latinLnBrk="0" hangingPunct="1">
        <a:defRPr sz="2520" kern="1200">
          <a:solidFill>
            <a:schemeClr val="tx1"/>
          </a:solidFill>
          <a:latin typeface="+mn-lt"/>
          <a:ea typeface="+mn-ea"/>
          <a:cs typeface="+mn-cs"/>
        </a:defRPr>
      </a:lvl8pPr>
      <a:lvl9pPr marL="5120640" algn="l" defTabSz="1280160" rtl="0" eaLnBrk="1" latinLnBrk="0" hangingPunct="1">
        <a:defRPr sz="25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657CE5B-4333-C14D-A3E7-DFD54F25099A}"/>
              </a:ext>
            </a:extLst>
          </p:cNvPr>
          <p:cNvSpPr/>
          <p:nvPr/>
        </p:nvSpPr>
        <p:spPr>
          <a:xfrm>
            <a:off x="2197221" y="1329074"/>
            <a:ext cx="8444811" cy="7322648"/>
          </a:xfrm>
          <a:prstGeom prst="rect">
            <a:avLst/>
          </a:prstGeom>
          <a:solidFill>
            <a:schemeClr val="bg1">
              <a:lumMod val="75000"/>
            </a:schemeClr>
          </a:solidFill>
          <a:ln w="6350">
            <a:solidFill>
              <a:schemeClr val="tx1"/>
            </a:solidFill>
            <a:extLst>
              <a:ext uri="{C807C97D-BFC1-408E-A445-0C87EB9F89A2}">
                <ask:lineSketchStyleProps xmlns:ask="http://schemas.microsoft.com/office/drawing/2018/sketchyshapes" xmlns="" sd="1219033472">
                  <a:custGeom>
                    <a:avLst/>
                    <a:gdLst>
                      <a:gd name="connsiteX0" fmla="*/ 0 w 9425272"/>
                      <a:gd name="connsiteY0" fmla="*/ 0 h 6613012"/>
                      <a:gd name="connsiteX1" fmla="*/ 673234 w 9425272"/>
                      <a:gd name="connsiteY1" fmla="*/ 0 h 6613012"/>
                      <a:gd name="connsiteX2" fmla="*/ 1440720 w 9425272"/>
                      <a:gd name="connsiteY2" fmla="*/ 0 h 6613012"/>
                      <a:gd name="connsiteX3" fmla="*/ 2208207 w 9425272"/>
                      <a:gd name="connsiteY3" fmla="*/ 0 h 6613012"/>
                      <a:gd name="connsiteX4" fmla="*/ 3069946 w 9425272"/>
                      <a:gd name="connsiteY4" fmla="*/ 0 h 6613012"/>
                      <a:gd name="connsiteX5" fmla="*/ 3743179 w 9425272"/>
                      <a:gd name="connsiteY5" fmla="*/ 0 h 6613012"/>
                      <a:gd name="connsiteX6" fmla="*/ 4510666 w 9425272"/>
                      <a:gd name="connsiteY6" fmla="*/ 0 h 6613012"/>
                      <a:gd name="connsiteX7" fmla="*/ 5183900 w 9425272"/>
                      <a:gd name="connsiteY7" fmla="*/ 0 h 6613012"/>
                      <a:gd name="connsiteX8" fmla="*/ 5857133 w 9425272"/>
                      <a:gd name="connsiteY8" fmla="*/ 0 h 6613012"/>
                      <a:gd name="connsiteX9" fmla="*/ 6530367 w 9425272"/>
                      <a:gd name="connsiteY9" fmla="*/ 0 h 6613012"/>
                      <a:gd name="connsiteX10" fmla="*/ 6920843 w 9425272"/>
                      <a:gd name="connsiteY10" fmla="*/ 0 h 6613012"/>
                      <a:gd name="connsiteX11" fmla="*/ 7688329 w 9425272"/>
                      <a:gd name="connsiteY11" fmla="*/ 0 h 6613012"/>
                      <a:gd name="connsiteX12" fmla="*/ 8078805 w 9425272"/>
                      <a:gd name="connsiteY12" fmla="*/ 0 h 6613012"/>
                      <a:gd name="connsiteX13" fmla="*/ 8752038 w 9425272"/>
                      <a:gd name="connsiteY13" fmla="*/ 0 h 6613012"/>
                      <a:gd name="connsiteX14" fmla="*/ 9425272 w 9425272"/>
                      <a:gd name="connsiteY14" fmla="*/ 0 h 6613012"/>
                      <a:gd name="connsiteX15" fmla="*/ 9425272 w 9425272"/>
                      <a:gd name="connsiteY15" fmla="*/ 793561 h 6613012"/>
                      <a:gd name="connsiteX16" fmla="*/ 9425272 w 9425272"/>
                      <a:gd name="connsiteY16" fmla="*/ 1256472 h 6613012"/>
                      <a:gd name="connsiteX17" fmla="*/ 9425272 w 9425272"/>
                      <a:gd name="connsiteY17" fmla="*/ 1785513 h 6613012"/>
                      <a:gd name="connsiteX18" fmla="*/ 9425272 w 9425272"/>
                      <a:gd name="connsiteY18" fmla="*/ 2314554 h 6613012"/>
                      <a:gd name="connsiteX19" fmla="*/ 9425272 w 9425272"/>
                      <a:gd name="connsiteY19" fmla="*/ 2975855 h 6613012"/>
                      <a:gd name="connsiteX20" fmla="*/ 9425272 w 9425272"/>
                      <a:gd name="connsiteY20" fmla="*/ 3637157 h 6613012"/>
                      <a:gd name="connsiteX21" fmla="*/ 9425272 w 9425272"/>
                      <a:gd name="connsiteY21" fmla="*/ 4232328 h 6613012"/>
                      <a:gd name="connsiteX22" fmla="*/ 9425272 w 9425272"/>
                      <a:gd name="connsiteY22" fmla="*/ 5025889 h 6613012"/>
                      <a:gd name="connsiteX23" fmla="*/ 9425272 w 9425272"/>
                      <a:gd name="connsiteY23" fmla="*/ 5554930 h 6613012"/>
                      <a:gd name="connsiteX24" fmla="*/ 9425272 w 9425272"/>
                      <a:gd name="connsiteY24" fmla="*/ 6613012 h 6613012"/>
                      <a:gd name="connsiteX25" fmla="*/ 8940544 w 9425272"/>
                      <a:gd name="connsiteY25" fmla="*/ 6613012 h 6613012"/>
                      <a:gd name="connsiteX26" fmla="*/ 8550068 w 9425272"/>
                      <a:gd name="connsiteY26" fmla="*/ 6613012 h 6613012"/>
                      <a:gd name="connsiteX27" fmla="*/ 7688329 w 9425272"/>
                      <a:gd name="connsiteY27" fmla="*/ 6613012 h 6613012"/>
                      <a:gd name="connsiteX28" fmla="*/ 7109348 w 9425272"/>
                      <a:gd name="connsiteY28" fmla="*/ 6613012 h 6613012"/>
                      <a:gd name="connsiteX29" fmla="*/ 6341862 w 9425272"/>
                      <a:gd name="connsiteY29" fmla="*/ 6613012 h 6613012"/>
                      <a:gd name="connsiteX30" fmla="*/ 5951386 w 9425272"/>
                      <a:gd name="connsiteY30" fmla="*/ 6613012 h 6613012"/>
                      <a:gd name="connsiteX31" fmla="*/ 5089647 w 9425272"/>
                      <a:gd name="connsiteY31" fmla="*/ 6613012 h 6613012"/>
                      <a:gd name="connsiteX32" fmla="*/ 4510666 w 9425272"/>
                      <a:gd name="connsiteY32" fmla="*/ 6613012 h 6613012"/>
                      <a:gd name="connsiteX33" fmla="*/ 3837432 w 9425272"/>
                      <a:gd name="connsiteY33" fmla="*/ 6613012 h 6613012"/>
                      <a:gd name="connsiteX34" fmla="*/ 3352704 w 9425272"/>
                      <a:gd name="connsiteY34" fmla="*/ 6613012 h 6613012"/>
                      <a:gd name="connsiteX35" fmla="*/ 2585217 w 9425272"/>
                      <a:gd name="connsiteY35" fmla="*/ 6613012 h 6613012"/>
                      <a:gd name="connsiteX36" fmla="*/ 1723478 w 9425272"/>
                      <a:gd name="connsiteY36" fmla="*/ 6613012 h 6613012"/>
                      <a:gd name="connsiteX37" fmla="*/ 1144497 w 9425272"/>
                      <a:gd name="connsiteY37" fmla="*/ 6613012 h 6613012"/>
                      <a:gd name="connsiteX38" fmla="*/ 0 w 9425272"/>
                      <a:gd name="connsiteY38" fmla="*/ 6613012 h 6613012"/>
                      <a:gd name="connsiteX39" fmla="*/ 0 w 9425272"/>
                      <a:gd name="connsiteY39" fmla="*/ 5951711 h 6613012"/>
                      <a:gd name="connsiteX40" fmla="*/ 0 w 9425272"/>
                      <a:gd name="connsiteY40" fmla="*/ 5290410 h 6613012"/>
                      <a:gd name="connsiteX41" fmla="*/ 0 w 9425272"/>
                      <a:gd name="connsiteY41" fmla="*/ 4562978 h 6613012"/>
                      <a:gd name="connsiteX42" fmla="*/ 0 w 9425272"/>
                      <a:gd name="connsiteY42" fmla="*/ 3901677 h 6613012"/>
                      <a:gd name="connsiteX43" fmla="*/ 0 w 9425272"/>
                      <a:gd name="connsiteY43" fmla="*/ 3174246 h 6613012"/>
                      <a:gd name="connsiteX44" fmla="*/ 0 w 9425272"/>
                      <a:gd name="connsiteY44" fmla="*/ 2446814 h 6613012"/>
                      <a:gd name="connsiteX45" fmla="*/ 0 w 9425272"/>
                      <a:gd name="connsiteY45" fmla="*/ 1653253 h 6613012"/>
                      <a:gd name="connsiteX46" fmla="*/ 0 w 9425272"/>
                      <a:gd name="connsiteY46" fmla="*/ 1190342 h 6613012"/>
                      <a:gd name="connsiteX47" fmla="*/ 0 w 9425272"/>
                      <a:gd name="connsiteY47" fmla="*/ 727431 h 6613012"/>
                      <a:gd name="connsiteX48" fmla="*/ 0 w 9425272"/>
                      <a:gd name="connsiteY48" fmla="*/ 0 h 6613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9425272" h="6613012" fill="none" extrusionOk="0">
                        <a:moveTo>
                          <a:pt x="0" y="0"/>
                        </a:moveTo>
                        <a:cubicBezTo>
                          <a:pt x="179378" y="14593"/>
                          <a:pt x="510595" y="2696"/>
                          <a:pt x="673234" y="0"/>
                        </a:cubicBezTo>
                        <a:cubicBezTo>
                          <a:pt x="835873" y="-2696"/>
                          <a:pt x="1285507" y="34724"/>
                          <a:pt x="1440720" y="0"/>
                        </a:cubicBezTo>
                        <a:cubicBezTo>
                          <a:pt x="1595933" y="-34724"/>
                          <a:pt x="2014856" y="-27001"/>
                          <a:pt x="2208207" y="0"/>
                        </a:cubicBezTo>
                        <a:cubicBezTo>
                          <a:pt x="2401558" y="27001"/>
                          <a:pt x="2893389" y="-15529"/>
                          <a:pt x="3069946" y="0"/>
                        </a:cubicBezTo>
                        <a:cubicBezTo>
                          <a:pt x="3246503" y="15529"/>
                          <a:pt x="3570815" y="19244"/>
                          <a:pt x="3743179" y="0"/>
                        </a:cubicBezTo>
                        <a:cubicBezTo>
                          <a:pt x="3915543" y="-19244"/>
                          <a:pt x="4348582" y="-34576"/>
                          <a:pt x="4510666" y="0"/>
                        </a:cubicBezTo>
                        <a:cubicBezTo>
                          <a:pt x="4672750" y="34576"/>
                          <a:pt x="4941787" y="-28895"/>
                          <a:pt x="5183900" y="0"/>
                        </a:cubicBezTo>
                        <a:cubicBezTo>
                          <a:pt x="5426013" y="28895"/>
                          <a:pt x="5718833" y="-2464"/>
                          <a:pt x="5857133" y="0"/>
                        </a:cubicBezTo>
                        <a:cubicBezTo>
                          <a:pt x="5995433" y="2464"/>
                          <a:pt x="6384526" y="-17696"/>
                          <a:pt x="6530367" y="0"/>
                        </a:cubicBezTo>
                        <a:cubicBezTo>
                          <a:pt x="6676208" y="17696"/>
                          <a:pt x="6757730" y="13948"/>
                          <a:pt x="6920843" y="0"/>
                        </a:cubicBezTo>
                        <a:cubicBezTo>
                          <a:pt x="7083956" y="-13948"/>
                          <a:pt x="7494416" y="-10694"/>
                          <a:pt x="7688329" y="0"/>
                        </a:cubicBezTo>
                        <a:cubicBezTo>
                          <a:pt x="7882242" y="10694"/>
                          <a:pt x="7911158" y="-6573"/>
                          <a:pt x="8078805" y="0"/>
                        </a:cubicBezTo>
                        <a:cubicBezTo>
                          <a:pt x="8246452" y="6573"/>
                          <a:pt x="8453067" y="1867"/>
                          <a:pt x="8752038" y="0"/>
                        </a:cubicBezTo>
                        <a:cubicBezTo>
                          <a:pt x="9051009" y="-1867"/>
                          <a:pt x="9267757" y="3791"/>
                          <a:pt x="9425272" y="0"/>
                        </a:cubicBezTo>
                        <a:cubicBezTo>
                          <a:pt x="9424138" y="215997"/>
                          <a:pt x="9403036" y="589503"/>
                          <a:pt x="9425272" y="793561"/>
                        </a:cubicBezTo>
                        <a:cubicBezTo>
                          <a:pt x="9447508" y="997619"/>
                          <a:pt x="9414893" y="1071571"/>
                          <a:pt x="9425272" y="1256472"/>
                        </a:cubicBezTo>
                        <a:cubicBezTo>
                          <a:pt x="9435651" y="1441373"/>
                          <a:pt x="9418994" y="1589836"/>
                          <a:pt x="9425272" y="1785513"/>
                        </a:cubicBezTo>
                        <a:cubicBezTo>
                          <a:pt x="9431550" y="1981190"/>
                          <a:pt x="9450784" y="2181027"/>
                          <a:pt x="9425272" y="2314554"/>
                        </a:cubicBezTo>
                        <a:cubicBezTo>
                          <a:pt x="9399760" y="2448081"/>
                          <a:pt x="9398950" y="2687055"/>
                          <a:pt x="9425272" y="2975855"/>
                        </a:cubicBezTo>
                        <a:cubicBezTo>
                          <a:pt x="9451594" y="3264655"/>
                          <a:pt x="9442446" y="3444415"/>
                          <a:pt x="9425272" y="3637157"/>
                        </a:cubicBezTo>
                        <a:cubicBezTo>
                          <a:pt x="9408098" y="3829899"/>
                          <a:pt x="9422647" y="3962872"/>
                          <a:pt x="9425272" y="4232328"/>
                        </a:cubicBezTo>
                        <a:cubicBezTo>
                          <a:pt x="9427897" y="4501784"/>
                          <a:pt x="9414866" y="4735474"/>
                          <a:pt x="9425272" y="5025889"/>
                        </a:cubicBezTo>
                        <a:cubicBezTo>
                          <a:pt x="9435678" y="5316304"/>
                          <a:pt x="9422378" y="5357162"/>
                          <a:pt x="9425272" y="5554930"/>
                        </a:cubicBezTo>
                        <a:cubicBezTo>
                          <a:pt x="9428166" y="5752698"/>
                          <a:pt x="9444210" y="6384943"/>
                          <a:pt x="9425272" y="6613012"/>
                        </a:cubicBezTo>
                        <a:cubicBezTo>
                          <a:pt x="9254034" y="6602614"/>
                          <a:pt x="9111817" y="6589541"/>
                          <a:pt x="8940544" y="6613012"/>
                        </a:cubicBezTo>
                        <a:cubicBezTo>
                          <a:pt x="8769271" y="6636483"/>
                          <a:pt x="8724631" y="6609420"/>
                          <a:pt x="8550068" y="6613012"/>
                        </a:cubicBezTo>
                        <a:cubicBezTo>
                          <a:pt x="8375505" y="6616604"/>
                          <a:pt x="8015324" y="6626862"/>
                          <a:pt x="7688329" y="6613012"/>
                        </a:cubicBezTo>
                        <a:cubicBezTo>
                          <a:pt x="7361334" y="6599162"/>
                          <a:pt x="7299311" y="6596116"/>
                          <a:pt x="7109348" y="6613012"/>
                        </a:cubicBezTo>
                        <a:cubicBezTo>
                          <a:pt x="6919385" y="6629908"/>
                          <a:pt x="6572815" y="6620278"/>
                          <a:pt x="6341862" y="6613012"/>
                        </a:cubicBezTo>
                        <a:cubicBezTo>
                          <a:pt x="6110909" y="6605746"/>
                          <a:pt x="6045268" y="6600098"/>
                          <a:pt x="5951386" y="6613012"/>
                        </a:cubicBezTo>
                        <a:cubicBezTo>
                          <a:pt x="5857504" y="6625926"/>
                          <a:pt x="5481593" y="6652220"/>
                          <a:pt x="5089647" y="6613012"/>
                        </a:cubicBezTo>
                        <a:cubicBezTo>
                          <a:pt x="4697701" y="6573804"/>
                          <a:pt x="4753692" y="6623279"/>
                          <a:pt x="4510666" y="6613012"/>
                        </a:cubicBezTo>
                        <a:cubicBezTo>
                          <a:pt x="4267640" y="6602745"/>
                          <a:pt x="4146839" y="6591837"/>
                          <a:pt x="3837432" y="6613012"/>
                        </a:cubicBezTo>
                        <a:cubicBezTo>
                          <a:pt x="3528025" y="6634187"/>
                          <a:pt x="3485165" y="6599895"/>
                          <a:pt x="3352704" y="6613012"/>
                        </a:cubicBezTo>
                        <a:cubicBezTo>
                          <a:pt x="3220243" y="6626129"/>
                          <a:pt x="2751013" y="6579226"/>
                          <a:pt x="2585217" y="6613012"/>
                        </a:cubicBezTo>
                        <a:cubicBezTo>
                          <a:pt x="2419421" y="6646798"/>
                          <a:pt x="1995722" y="6606899"/>
                          <a:pt x="1723478" y="6613012"/>
                        </a:cubicBezTo>
                        <a:cubicBezTo>
                          <a:pt x="1451234" y="6619125"/>
                          <a:pt x="1312971" y="6615640"/>
                          <a:pt x="1144497" y="6613012"/>
                        </a:cubicBezTo>
                        <a:cubicBezTo>
                          <a:pt x="976023" y="6610384"/>
                          <a:pt x="335719" y="6634175"/>
                          <a:pt x="0" y="6613012"/>
                        </a:cubicBezTo>
                        <a:cubicBezTo>
                          <a:pt x="-27283" y="6437205"/>
                          <a:pt x="-6111" y="6211550"/>
                          <a:pt x="0" y="5951711"/>
                        </a:cubicBezTo>
                        <a:cubicBezTo>
                          <a:pt x="6111" y="5691872"/>
                          <a:pt x="-18778" y="5578780"/>
                          <a:pt x="0" y="5290410"/>
                        </a:cubicBezTo>
                        <a:cubicBezTo>
                          <a:pt x="18778" y="5002040"/>
                          <a:pt x="-14642" y="4893987"/>
                          <a:pt x="0" y="4562978"/>
                        </a:cubicBezTo>
                        <a:cubicBezTo>
                          <a:pt x="14642" y="4231969"/>
                          <a:pt x="-12492" y="4147275"/>
                          <a:pt x="0" y="3901677"/>
                        </a:cubicBezTo>
                        <a:cubicBezTo>
                          <a:pt x="12492" y="3656079"/>
                          <a:pt x="23673" y="3380958"/>
                          <a:pt x="0" y="3174246"/>
                        </a:cubicBezTo>
                        <a:cubicBezTo>
                          <a:pt x="-23673" y="2967534"/>
                          <a:pt x="11794" y="2664964"/>
                          <a:pt x="0" y="2446814"/>
                        </a:cubicBezTo>
                        <a:cubicBezTo>
                          <a:pt x="-11794" y="2228664"/>
                          <a:pt x="1688" y="2027272"/>
                          <a:pt x="0" y="1653253"/>
                        </a:cubicBezTo>
                        <a:cubicBezTo>
                          <a:pt x="-1688" y="1279234"/>
                          <a:pt x="1560" y="1401571"/>
                          <a:pt x="0" y="1190342"/>
                        </a:cubicBezTo>
                        <a:cubicBezTo>
                          <a:pt x="-1560" y="979113"/>
                          <a:pt x="16963" y="896673"/>
                          <a:pt x="0" y="727431"/>
                        </a:cubicBezTo>
                        <a:cubicBezTo>
                          <a:pt x="-16963" y="558189"/>
                          <a:pt x="22558" y="266225"/>
                          <a:pt x="0" y="0"/>
                        </a:cubicBezTo>
                        <a:close/>
                      </a:path>
                      <a:path w="9425272" h="6613012" stroke="0" extrusionOk="0">
                        <a:moveTo>
                          <a:pt x="0" y="0"/>
                        </a:moveTo>
                        <a:cubicBezTo>
                          <a:pt x="211101" y="6968"/>
                          <a:pt x="316392" y="174"/>
                          <a:pt x="578981" y="0"/>
                        </a:cubicBezTo>
                        <a:cubicBezTo>
                          <a:pt x="841570" y="-174"/>
                          <a:pt x="800571" y="5990"/>
                          <a:pt x="969457" y="0"/>
                        </a:cubicBezTo>
                        <a:cubicBezTo>
                          <a:pt x="1138343" y="-5990"/>
                          <a:pt x="1402820" y="10370"/>
                          <a:pt x="1831196" y="0"/>
                        </a:cubicBezTo>
                        <a:cubicBezTo>
                          <a:pt x="2259572" y="-10370"/>
                          <a:pt x="2212033" y="7614"/>
                          <a:pt x="2410177" y="0"/>
                        </a:cubicBezTo>
                        <a:cubicBezTo>
                          <a:pt x="2608321" y="-7614"/>
                          <a:pt x="2748824" y="18313"/>
                          <a:pt x="2989158" y="0"/>
                        </a:cubicBezTo>
                        <a:cubicBezTo>
                          <a:pt x="3229492" y="-18313"/>
                          <a:pt x="3618419" y="12373"/>
                          <a:pt x="3850897" y="0"/>
                        </a:cubicBezTo>
                        <a:cubicBezTo>
                          <a:pt x="4083375" y="-12373"/>
                          <a:pt x="4192419" y="-23921"/>
                          <a:pt x="4335625" y="0"/>
                        </a:cubicBezTo>
                        <a:cubicBezTo>
                          <a:pt x="4478831" y="23921"/>
                          <a:pt x="4957703" y="8019"/>
                          <a:pt x="5197364" y="0"/>
                        </a:cubicBezTo>
                        <a:cubicBezTo>
                          <a:pt x="5437025" y="-8019"/>
                          <a:pt x="5810281" y="-30315"/>
                          <a:pt x="6059103" y="0"/>
                        </a:cubicBezTo>
                        <a:cubicBezTo>
                          <a:pt x="6307925" y="30315"/>
                          <a:pt x="6399457" y="-12617"/>
                          <a:pt x="6732337" y="0"/>
                        </a:cubicBezTo>
                        <a:cubicBezTo>
                          <a:pt x="7065217" y="12617"/>
                          <a:pt x="7366508" y="-8544"/>
                          <a:pt x="7594076" y="0"/>
                        </a:cubicBezTo>
                        <a:cubicBezTo>
                          <a:pt x="7821644" y="8544"/>
                          <a:pt x="7968215" y="14001"/>
                          <a:pt x="8173057" y="0"/>
                        </a:cubicBezTo>
                        <a:cubicBezTo>
                          <a:pt x="8377899" y="-14001"/>
                          <a:pt x="8630900" y="13404"/>
                          <a:pt x="8752038" y="0"/>
                        </a:cubicBezTo>
                        <a:cubicBezTo>
                          <a:pt x="8873176" y="-13404"/>
                          <a:pt x="9157330" y="4145"/>
                          <a:pt x="9425272" y="0"/>
                        </a:cubicBezTo>
                        <a:cubicBezTo>
                          <a:pt x="9434569" y="188294"/>
                          <a:pt x="9421598" y="322388"/>
                          <a:pt x="9425272" y="595171"/>
                        </a:cubicBezTo>
                        <a:cubicBezTo>
                          <a:pt x="9428946" y="867954"/>
                          <a:pt x="9422593" y="990923"/>
                          <a:pt x="9425272" y="1256472"/>
                        </a:cubicBezTo>
                        <a:cubicBezTo>
                          <a:pt x="9427951" y="1522021"/>
                          <a:pt x="9459071" y="1695242"/>
                          <a:pt x="9425272" y="1983904"/>
                        </a:cubicBezTo>
                        <a:cubicBezTo>
                          <a:pt x="9391473" y="2272566"/>
                          <a:pt x="9406499" y="2514395"/>
                          <a:pt x="9425272" y="2711335"/>
                        </a:cubicBezTo>
                        <a:cubicBezTo>
                          <a:pt x="9444045" y="2908275"/>
                          <a:pt x="9447905" y="3202660"/>
                          <a:pt x="9425272" y="3438766"/>
                        </a:cubicBezTo>
                        <a:cubicBezTo>
                          <a:pt x="9402639" y="3674872"/>
                          <a:pt x="9403281" y="3805637"/>
                          <a:pt x="9425272" y="3901677"/>
                        </a:cubicBezTo>
                        <a:cubicBezTo>
                          <a:pt x="9447263" y="3997717"/>
                          <a:pt x="9416549" y="4286270"/>
                          <a:pt x="9425272" y="4430718"/>
                        </a:cubicBezTo>
                        <a:cubicBezTo>
                          <a:pt x="9433995" y="4575166"/>
                          <a:pt x="9439343" y="4856859"/>
                          <a:pt x="9425272" y="5158149"/>
                        </a:cubicBezTo>
                        <a:cubicBezTo>
                          <a:pt x="9411201" y="5459439"/>
                          <a:pt x="9412923" y="5614113"/>
                          <a:pt x="9425272" y="5753320"/>
                        </a:cubicBezTo>
                        <a:cubicBezTo>
                          <a:pt x="9437621" y="5892527"/>
                          <a:pt x="9385020" y="6267257"/>
                          <a:pt x="9425272" y="6613012"/>
                        </a:cubicBezTo>
                        <a:cubicBezTo>
                          <a:pt x="9154945" y="6650219"/>
                          <a:pt x="9016596" y="6611628"/>
                          <a:pt x="8657786" y="6613012"/>
                        </a:cubicBezTo>
                        <a:cubicBezTo>
                          <a:pt x="8298976" y="6614396"/>
                          <a:pt x="8445234" y="6629380"/>
                          <a:pt x="8267310" y="6613012"/>
                        </a:cubicBezTo>
                        <a:cubicBezTo>
                          <a:pt x="8089386" y="6596644"/>
                          <a:pt x="7858334" y="6624223"/>
                          <a:pt x="7594076" y="6613012"/>
                        </a:cubicBezTo>
                        <a:cubicBezTo>
                          <a:pt x="7329818" y="6601801"/>
                          <a:pt x="7306026" y="6595125"/>
                          <a:pt x="7109348" y="6613012"/>
                        </a:cubicBezTo>
                        <a:cubicBezTo>
                          <a:pt x="6912670" y="6630899"/>
                          <a:pt x="6555779" y="6642947"/>
                          <a:pt x="6341862" y="6613012"/>
                        </a:cubicBezTo>
                        <a:cubicBezTo>
                          <a:pt x="6127945" y="6583077"/>
                          <a:pt x="5968810" y="6591304"/>
                          <a:pt x="5857133" y="6613012"/>
                        </a:cubicBezTo>
                        <a:cubicBezTo>
                          <a:pt x="5745456" y="6634720"/>
                          <a:pt x="5460267" y="6575233"/>
                          <a:pt x="5089647" y="6613012"/>
                        </a:cubicBezTo>
                        <a:cubicBezTo>
                          <a:pt x="4719027" y="6650791"/>
                          <a:pt x="4870407" y="6625340"/>
                          <a:pt x="4699171" y="6613012"/>
                        </a:cubicBezTo>
                        <a:cubicBezTo>
                          <a:pt x="4527935" y="6600684"/>
                          <a:pt x="4299808" y="6585626"/>
                          <a:pt x="3931685" y="6613012"/>
                        </a:cubicBezTo>
                        <a:cubicBezTo>
                          <a:pt x="3563562" y="6640398"/>
                          <a:pt x="3613725" y="6613452"/>
                          <a:pt x="3446957" y="6613012"/>
                        </a:cubicBezTo>
                        <a:cubicBezTo>
                          <a:pt x="3280189" y="6612572"/>
                          <a:pt x="3145943" y="6597164"/>
                          <a:pt x="3056481" y="6613012"/>
                        </a:cubicBezTo>
                        <a:cubicBezTo>
                          <a:pt x="2967019" y="6628860"/>
                          <a:pt x="2675008" y="6606583"/>
                          <a:pt x="2571753" y="6613012"/>
                        </a:cubicBezTo>
                        <a:cubicBezTo>
                          <a:pt x="2468498" y="6619441"/>
                          <a:pt x="2155303" y="6596061"/>
                          <a:pt x="1804266" y="6613012"/>
                        </a:cubicBezTo>
                        <a:cubicBezTo>
                          <a:pt x="1453229" y="6629963"/>
                          <a:pt x="1422523" y="6597169"/>
                          <a:pt x="1319538" y="6613012"/>
                        </a:cubicBezTo>
                        <a:cubicBezTo>
                          <a:pt x="1216553" y="6628855"/>
                          <a:pt x="1068717" y="6594585"/>
                          <a:pt x="929063" y="6613012"/>
                        </a:cubicBezTo>
                        <a:cubicBezTo>
                          <a:pt x="789410" y="6631439"/>
                          <a:pt x="257207" y="6570135"/>
                          <a:pt x="0" y="6613012"/>
                        </a:cubicBezTo>
                        <a:cubicBezTo>
                          <a:pt x="19185" y="6428453"/>
                          <a:pt x="-14754" y="6235442"/>
                          <a:pt x="0" y="6017841"/>
                        </a:cubicBezTo>
                        <a:cubicBezTo>
                          <a:pt x="14754" y="5800240"/>
                          <a:pt x="-1332" y="5691038"/>
                          <a:pt x="0" y="5554930"/>
                        </a:cubicBezTo>
                        <a:cubicBezTo>
                          <a:pt x="1332" y="5418822"/>
                          <a:pt x="32194" y="5056913"/>
                          <a:pt x="0" y="4893629"/>
                        </a:cubicBezTo>
                        <a:cubicBezTo>
                          <a:pt x="-32194" y="4730345"/>
                          <a:pt x="-8543" y="4573264"/>
                          <a:pt x="0" y="4364588"/>
                        </a:cubicBezTo>
                        <a:cubicBezTo>
                          <a:pt x="8543" y="4155912"/>
                          <a:pt x="-12925" y="3915670"/>
                          <a:pt x="0" y="3703287"/>
                        </a:cubicBezTo>
                        <a:cubicBezTo>
                          <a:pt x="12925" y="3490904"/>
                          <a:pt x="-13624" y="3309024"/>
                          <a:pt x="0" y="3041986"/>
                        </a:cubicBezTo>
                        <a:cubicBezTo>
                          <a:pt x="13624" y="2774948"/>
                          <a:pt x="-7589" y="2553100"/>
                          <a:pt x="0" y="2380684"/>
                        </a:cubicBezTo>
                        <a:cubicBezTo>
                          <a:pt x="7589" y="2208268"/>
                          <a:pt x="19295" y="2025997"/>
                          <a:pt x="0" y="1719383"/>
                        </a:cubicBezTo>
                        <a:cubicBezTo>
                          <a:pt x="-19295" y="1412769"/>
                          <a:pt x="-6943" y="1340751"/>
                          <a:pt x="0" y="1124212"/>
                        </a:cubicBezTo>
                        <a:cubicBezTo>
                          <a:pt x="6943" y="907673"/>
                          <a:pt x="-12338" y="290517"/>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a:extLst>
              <a:ext uri="{FF2B5EF4-FFF2-40B4-BE49-F238E27FC236}">
                <a16:creationId xmlns:a16="http://schemas.microsoft.com/office/drawing/2014/main" id="{BE02BBD3-8CA4-464A-A910-3A19803EE78A}"/>
              </a:ext>
            </a:extLst>
          </p:cNvPr>
          <p:cNvSpPr/>
          <p:nvPr/>
        </p:nvSpPr>
        <p:spPr>
          <a:xfrm>
            <a:off x="2329208" y="1457388"/>
            <a:ext cx="8182786" cy="7083568"/>
          </a:xfrm>
          <a:custGeom>
            <a:avLst/>
            <a:gdLst>
              <a:gd name="connsiteX0" fmla="*/ 0 w 8182786"/>
              <a:gd name="connsiteY0" fmla="*/ 152651 h 7083568"/>
              <a:gd name="connsiteX1" fmla="*/ 152651 w 8182786"/>
              <a:gd name="connsiteY1" fmla="*/ 0 h 7083568"/>
              <a:gd name="connsiteX2" fmla="*/ 887883 w 8182786"/>
              <a:gd name="connsiteY2" fmla="*/ 0 h 7083568"/>
              <a:gd name="connsiteX3" fmla="*/ 1544340 w 8182786"/>
              <a:gd name="connsiteY3" fmla="*/ 0 h 7083568"/>
              <a:gd name="connsiteX4" fmla="*/ 2358347 w 8182786"/>
              <a:gd name="connsiteY4" fmla="*/ 0 h 7083568"/>
              <a:gd name="connsiteX5" fmla="*/ 2936029 w 8182786"/>
              <a:gd name="connsiteY5" fmla="*/ 0 h 7083568"/>
              <a:gd name="connsiteX6" fmla="*/ 3434936 w 8182786"/>
              <a:gd name="connsiteY6" fmla="*/ 0 h 7083568"/>
              <a:gd name="connsiteX7" fmla="*/ 4091393 w 8182786"/>
              <a:gd name="connsiteY7" fmla="*/ 0 h 7083568"/>
              <a:gd name="connsiteX8" fmla="*/ 4826625 w 8182786"/>
              <a:gd name="connsiteY8" fmla="*/ 0 h 7083568"/>
              <a:gd name="connsiteX9" fmla="*/ 5640632 w 8182786"/>
              <a:gd name="connsiteY9" fmla="*/ 0 h 7083568"/>
              <a:gd name="connsiteX10" fmla="*/ 6375863 w 8182786"/>
              <a:gd name="connsiteY10" fmla="*/ 0 h 7083568"/>
              <a:gd name="connsiteX11" fmla="*/ 7189870 w 8182786"/>
              <a:gd name="connsiteY11" fmla="*/ 0 h 7083568"/>
              <a:gd name="connsiteX12" fmla="*/ 8030135 w 8182786"/>
              <a:gd name="connsiteY12" fmla="*/ 0 h 7083568"/>
              <a:gd name="connsiteX13" fmla="*/ 8182786 w 8182786"/>
              <a:gd name="connsiteY13" fmla="*/ 152651 h 7083568"/>
              <a:gd name="connsiteX14" fmla="*/ 8182786 w 8182786"/>
              <a:gd name="connsiteY14" fmla="*/ 966043 h 7083568"/>
              <a:gd name="connsiteX15" fmla="*/ 8182786 w 8182786"/>
              <a:gd name="connsiteY15" fmla="*/ 1508304 h 7083568"/>
              <a:gd name="connsiteX16" fmla="*/ 8182786 w 8182786"/>
              <a:gd name="connsiteY16" fmla="*/ 1982783 h 7083568"/>
              <a:gd name="connsiteX17" fmla="*/ 8182786 w 8182786"/>
              <a:gd name="connsiteY17" fmla="*/ 2525044 h 7083568"/>
              <a:gd name="connsiteX18" fmla="*/ 8182786 w 8182786"/>
              <a:gd name="connsiteY18" fmla="*/ 3067305 h 7083568"/>
              <a:gd name="connsiteX19" fmla="*/ 8182786 w 8182786"/>
              <a:gd name="connsiteY19" fmla="*/ 3745132 h 7083568"/>
              <a:gd name="connsiteX20" fmla="*/ 8182786 w 8182786"/>
              <a:gd name="connsiteY20" fmla="*/ 4422959 h 7083568"/>
              <a:gd name="connsiteX21" fmla="*/ 8182786 w 8182786"/>
              <a:gd name="connsiteY21" fmla="*/ 5033003 h 7083568"/>
              <a:gd name="connsiteX22" fmla="*/ 8182786 w 8182786"/>
              <a:gd name="connsiteY22" fmla="*/ 5846394 h 7083568"/>
              <a:gd name="connsiteX23" fmla="*/ 8182786 w 8182786"/>
              <a:gd name="connsiteY23" fmla="*/ 6930917 h 7083568"/>
              <a:gd name="connsiteX24" fmla="*/ 8030135 w 8182786"/>
              <a:gd name="connsiteY24" fmla="*/ 7083568 h 7083568"/>
              <a:gd name="connsiteX25" fmla="*/ 7373678 w 8182786"/>
              <a:gd name="connsiteY25" fmla="*/ 7083568 h 7083568"/>
              <a:gd name="connsiteX26" fmla="*/ 6559671 w 8182786"/>
              <a:gd name="connsiteY26" fmla="*/ 7083568 h 7083568"/>
              <a:gd name="connsiteX27" fmla="*/ 6139539 w 8182786"/>
              <a:gd name="connsiteY27" fmla="*/ 7083568 h 7083568"/>
              <a:gd name="connsiteX28" fmla="*/ 5325532 w 8182786"/>
              <a:gd name="connsiteY28" fmla="*/ 7083568 h 7083568"/>
              <a:gd name="connsiteX29" fmla="*/ 4511525 w 8182786"/>
              <a:gd name="connsiteY29" fmla="*/ 7083568 h 7083568"/>
              <a:gd name="connsiteX30" fmla="*/ 4091393 w 8182786"/>
              <a:gd name="connsiteY30" fmla="*/ 7083568 h 7083568"/>
              <a:gd name="connsiteX31" fmla="*/ 3434936 w 8182786"/>
              <a:gd name="connsiteY31" fmla="*/ 7083568 h 7083568"/>
              <a:gd name="connsiteX32" fmla="*/ 2857254 w 8182786"/>
              <a:gd name="connsiteY32" fmla="*/ 7083568 h 7083568"/>
              <a:gd name="connsiteX33" fmla="*/ 2279572 w 8182786"/>
              <a:gd name="connsiteY33" fmla="*/ 7083568 h 7083568"/>
              <a:gd name="connsiteX34" fmla="*/ 1701890 w 8182786"/>
              <a:gd name="connsiteY34" fmla="*/ 7083568 h 7083568"/>
              <a:gd name="connsiteX35" fmla="*/ 1281757 w 8182786"/>
              <a:gd name="connsiteY35" fmla="*/ 7083568 h 7083568"/>
              <a:gd name="connsiteX36" fmla="*/ 152651 w 8182786"/>
              <a:gd name="connsiteY36" fmla="*/ 7083568 h 7083568"/>
              <a:gd name="connsiteX37" fmla="*/ 0 w 8182786"/>
              <a:gd name="connsiteY37" fmla="*/ 6930917 h 7083568"/>
              <a:gd name="connsiteX38" fmla="*/ 0 w 8182786"/>
              <a:gd name="connsiteY38" fmla="*/ 6456438 h 7083568"/>
              <a:gd name="connsiteX39" fmla="*/ 0 w 8182786"/>
              <a:gd name="connsiteY39" fmla="*/ 5778612 h 7083568"/>
              <a:gd name="connsiteX40" fmla="*/ 0 w 8182786"/>
              <a:gd name="connsiteY40" fmla="*/ 5033003 h 7083568"/>
              <a:gd name="connsiteX41" fmla="*/ 0 w 8182786"/>
              <a:gd name="connsiteY41" fmla="*/ 4422959 h 7083568"/>
              <a:gd name="connsiteX42" fmla="*/ 0 w 8182786"/>
              <a:gd name="connsiteY42" fmla="*/ 3880697 h 7083568"/>
              <a:gd name="connsiteX43" fmla="*/ 0 w 8182786"/>
              <a:gd name="connsiteY43" fmla="*/ 3338436 h 7083568"/>
              <a:gd name="connsiteX44" fmla="*/ 0 w 8182786"/>
              <a:gd name="connsiteY44" fmla="*/ 2592827 h 7083568"/>
              <a:gd name="connsiteX45" fmla="*/ 0 w 8182786"/>
              <a:gd name="connsiteY45" fmla="*/ 2118348 h 7083568"/>
              <a:gd name="connsiteX46" fmla="*/ 0 w 8182786"/>
              <a:gd name="connsiteY46" fmla="*/ 1508304 h 7083568"/>
              <a:gd name="connsiteX47" fmla="*/ 0 w 8182786"/>
              <a:gd name="connsiteY47" fmla="*/ 830478 h 7083568"/>
              <a:gd name="connsiteX48" fmla="*/ 0 w 8182786"/>
              <a:gd name="connsiteY48" fmla="*/ 152651 h 7083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8182786" h="7083568" fill="none" extrusionOk="0">
                <a:moveTo>
                  <a:pt x="0" y="152651"/>
                </a:moveTo>
                <a:cubicBezTo>
                  <a:pt x="1270" y="55507"/>
                  <a:pt x="71228" y="-8527"/>
                  <a:pt x="152651" y="0"/>
                </a:cubicBezTo>
                <a:cubicBezTo>
                  <a:pt x="519534" y="-17691"/>
                  <a:pt x="528427" y="-5731"/>
                  <a:pt x="887883" y="0"/>
                </a:cubicBezTo>
                <a:cubicBezTo>
                  <a:pt x="1247339" y="5731"/>
                  <a:pt x="1275553" y="32292"/>
                  <a:pt x="1544340" y="0"/>
                </a:cubicBezTo>
                <a:cubicBezTo>
                  <a:pt x="1813127" y="-32292"/>
                  <a:pt x="2075106" y="-20704"/>
                  <a:pt x="2358347" y="0"/>
                </a:cubicBezTo>
                <a:cubicBezTo>
                  <a:pt x="2641588" y="20704"/>
                  <a:pt x="2697482" y="-14481"/>
                  <a:pt x="2936029" y="0"/>
                </a:cubicBezTo>
                <a:cubicBezTo>
                  <a:pt x="3174576" y="14481"/>
                  <a:pt x="3297417" y="-21659"/>
                  <a:pt x="3434936" y="0"/>
                </a:cubicBezTo>
                <a:cubicBezTo>
                  <a:pt x="3572455" y="21659"/>
                  <a:pt x="3863340" y="15649"/>
                  <a:pt x="4091393" y="0"/>
                </a:cubicBezTo>
                <a:cubicBezTo>
                  <a:pt x="4319446" y="-15649"/>
                  <a:pt x="4485220" y="4927"/>
                  <a:pt x="4826625" y="0"/>
                </a:cubicBezTo>
                <a:cubicBezTo>
                  <a:pt x="5168030" y="-4927"/>
                  <a:pt x="5286809" y="-16296"/>
                  <a:pt x="5640632" y="0"/>
                </a:cubicBezTo>
                <a:cubicBezTo>
                  <a:pt x="5994455" y="16296"/>
                  <a:pt x="6099567" y="-29915"/>
                  <a:pt x="6375863" y="0"/>
                </a:cubicBezTo>
                <a:cubicBezTo>
                  <a:pt x="6652159" y="29915"/>
                  <a:pt x="6804487" y="33618"/>
                  <a:pt x="7189870" y="0"/>
                </a:cubicBezTo>
                <a:cubicBezTo>
                  <a:pt x="7575253" y="-33618"/>
                  <a:pt x="7839759" y="32525"/>
                  <a:pt x="8030135" y="0"/>
                </a:cubicBezTo>
                <a:cubicBezTo>
                  <a:pt x="8123713" y="-9600"/>
                  <a:pt x="8177497" y="86168"/>
                  <a:pt x="8182786" y="152651"/>
                </a:cubicBezTo>
                <a:cubicBezTo>
                  <a:pt x="8188041" y="428137"/>
                  <a:pt x="8206770" y="700878"/>
                  <a:pt x="8182786" y="966043"/>
                </a:cubicBezTo>
                <a:cubicBezTo>
                  <a:pt x="8158802" y="1231208"/>
                  <a:pt x="8195350" y="1315922"/>
                  <a:pt x="8182786" y="1508304"/>
                </a:cubicBezTo>
                <a:cubicBezTo>
                  <a:pt x="8170222" y="1700686"/>
                  <a:pt x="8186716" y="1755402"/>
                  <a:pt x="8182786" y="1982783"/>
                </a:cubicBezTo>
                <a:cubicBezTo>
                  <a:pt x="8178856" y="2210164"/>
                  <a:pt x="8162813" y="2294037"/>
                  <a:pt x="8182786" y="2525044"/>
                </a:cubicBezTo>
                <a:cubicBezTo>
                  <a:pt x="8202759" y="2756051"/>
                  <a:pt x="8173691" y="2824079"/>
                  <a:pt x="8182786" y="3067305"/>
                </a:cubicBezTo>
                <a:cubicBezTo>
                  <a:pt x="8191881" y="3310531"/>
                  <a:pt x="8197832" y="3474444"/>
                  <a:pt x="8182786" y="3745132"/>
                </a:cubicBezTo>
                <a:cubicBezTo>
                  <a:pt x="8167740" y="4015820"/>
                  <a:pt x="8178164" y="4266333"/>
                  <a:pt x="8182786" y="4422959"/>
                </a:cubicBezTo>
                <a:cubicBezTo>
                  <a:pt x="8187408" y="4579585"/>
                  <a:pt x="8183072" y="4828316"/>
                  <a:pt x="8182786" y="5033003"/>
                </a:cubicBezTo>
                <a:cubicBezTo>
                  <a:pt x="8182500" y="5237690"/>
                  <a:pt x="8149200" y="5563286"/>
                  <a:pt x="8182786" y="5846394"/>
                </a:cubicBezTo>
                <a:cubicBezTo>
                  <a:pt x="8216372" y="6129502"/>
                  <a:pt x="8134190" y="6553804"/>
                  <a:pt x="8182786" y="6930917"/>
                </a:cubicBezTo>
                <a:cubicBezTo>
                  <a:pt x="8195267" y="7010684"/>
                  <a:pt x="8122359" y="7101038"/>
                  <a:pt x="8030135" y="7083568"/>
                </a:cubicBezTo>
                <a:cubicBezTo>
                  <a:pt x="7821586" y="7070589"/>
                  <a:pt x="7647360" y="7109403"/>
                  <a:pt x="7373678" y="7083568"/>
                </a:cubicBezTo>
                <a:cubicBezTo>
                  <a:pt x="7099996" y="7057733"/>
                  <a:pt x="6934914" y="7103384"/>
                  <a:pt x="6559671" y="7083568"/>
                </a:cubicBezTo>
                <a:cubicBezTo>
                  <a:pt x="6184428" y="7063752"/>
                  <a:pt x="6338090" y="7098677"/>
                  <a:pt x="6139539" y="7083568"/>
                </a:cubicBezTo>
                <a:cubicBezTo>
                  <a:pt x="5940988" y="7068459"/>
                  <a:pt x="5607424" y="7095088"/>
                  <a:pt x="5325532" y="7083568"/>
                </a:cubicBezTo>
                <a:cubicBezTo>
                  <a:pt x="5043640" y="7072048"/>
                  <a:pt x="4907986" y="7115578"/>
                  <a:pt x="4511525" y="7083568"/>
                </a:cubicBezTo>
                <a:cubicBezTo>
                  <a:pt x="4115064" y="7051558"/>
                  <a:pt x="4184610" y="7086008"/>
                  <a:pt x="4091393" y="7083568"/>
                </a:cubicBezTo>
                <a:cubicBezTo>
                  <a:pt x="3998176" y="7081128"/>
                  <a:pt x="3718090" y="7075270"/>
                  <a:pt x="3434936" y="7083568"/>
                </a:cubicBezTo>
                <a:cubicBezTo>
                  <a:pt x="3151782" y="7091866"/>
                  <a:pt x="2973758" y="7089453"/>
                  <a:pt x="2857254" y="7083568"/>
                </a:cubicBezTo>
                <a:cubicBezTo>
                  <a:pt x="2740750" y="7077683"/>
                  <a:pt x="2400938" y="7072635"/>
                  <a:pt x="2279572" y="7083568"/>
                </a:cubicBezTo>
                <a:cubicBezTo>
                  <a:pt x="2158206" y="7094501"/>
                  <a:pt x="1863035" y="7086122"/>
                  <a:pt x="1701890" y="7083568"/>
                </a:cubicBezTo>
                <a:cubicBezTo>
                  <a:pt x="1540745" y="7081014"/>
                  <a:pt x="1460912" y="7082572"/>
                  <a:pt x="1281757" y="7083568"/>
                </a:cubicBezTo>
                <a:cubicBezTo>
                  <a:pt x="1102602" y="7084564"/>
                  <a:pt x="497583" y="7091803"/>
                  <a:pt x="152651" y="7083568"/>
                </a:cubicBezTo>
                <a:cubicBezTo>
                  <a:pt x="65250" y="7099148"/>
                  <a:pt x="-944" y="7013450"/>
                  <a:pt x="0" y="6930917"/>
                </a:cubicBezTo>
                <a:cubicBezTo>
                  <a:pt x="2633" y="6813356"/>
                  <a:pt x="-17416" y="6612905"/>
                  <a:pt x="0" y="6456438"/>
                </a:cubicBezTo>
                <a:cubicBezTo>
                  <a:pt x="17416" y="6299971"/>
                  <a:pt x="-32214" y="5927840"/>
                  <a:pt x="0" y="5778612"/>
                </a:cubicBezTo>
                <a:cubicBezTo>
                  <a:pt x="32214" y="5629384"/>
                  <a:pt x="-9259" y="5248872"/>
                  <a:pt x="0" y="5033003"/>
                </a:cubicBezTo>
                <a:cubicBezTo>
                  <a:pt x="9259" y="4817134"/>
                  <a:pt x="-11209" y="4709934"/>
                  <a:pt x="0" y="4422959"/>
                </a:cubicBezTo>
                <a:cubicBezTo>
                  <a:pt x="11209" y="4135984"/>
                  <a:pt x="-24862" y="4017643"/>
                  <a:pt x="0" y="3880697"/>
                </a:cubicBezTo>
                <a:cubicBezTo>
                  <a:pt x="24862" y="3743751"/>
                  <a:pt x="30" y="3517006"/>
                  <a:pt x="0" y="3338436"/>
                </a:cubicBezTo>
                <a:cubicBezTo>
                  <a:pt x="-30" y="3159866"/>
                  <a:pt x="-18594" y="2876294"/>
                  <a:pt x="0" y="2592827"/>
                </a:cubicBezTo>
                <a:cubicBezTo>
                  <a:pt x="18594" y="2309360"/>
                  <a:pt x="22697" y="2221899"/>
                  <a:pt x="0" y="2118348"/>
                </a:cubicBezTo>
                <a:cubicBezTo>
                  <a:pt x="-22697" y="2014797"/>
                  <a:pt x="15786" y="1750288"/>
                  <a:pt x="0" y="1508304"/>
                </a:cubicBezTo>
                <a:cubicBezTo>
                  <a:pt x="-15786" y="1266320"/>
                  <a:pt x="22893" y="1043789"/>
                  <a:pt x="0" y="830478"/>
                </a:cubicBezTo>
                <a:cubicBezTo>
                  <a:pt x="-22893" y="617167"/>
                  <a:pt x="9105" y="444710"/>
                  <a:pt x="0" y="152651"/>
                </a:cubicBezTo>
                <a:close/>
              </a:path>
              <a:path w="8182786" h="7083568" stroke="0" extrusionOk="0">
                <a:moveTo>
                  <a:pt x="0" y="152651"/>
                </a:moveTo>
                <a:cubicBezTo>
                  <a:pt x="-3916" y="65929"/>
                  <a:pt x="53471" y="5582"/>
                  <a:pt x="152651" y="0"/>
                </a:cubicBezTo>
                <a:cubicBezTo>
                  <a:pt x="374755" y="-15483"/>
                  <a:pt x="607814" y="11047"/>
                  <a:pt x="966658" y="0"/>
                </a:cubicBezTo>
                <a:cubicBezTo>
                  <a:pt x="1325502" y="-11047"/>
                  <a:pt x="1332522" y="-12927"/>
                  <a:pt x="1544340" y="0"/>
                </a:cubicBezTo>
                <a:cubicBezTo>
                  <a:pt x="1756158" y="12927"/>
                  <a:pt x="1856816" y="-4399"/>
                  <a:pt x="2043247" y="0"/>
                </a:cubicBezTo>
                <a:cubicBezTo>
                  <a:pt x="2229678" y="4399"/>
                  <a:pt x="2472097" y="-14823"/>
                  <a:pt x="2778479" y="0"/>
                </a:cubicBezTo>
                <a:cubicBezTo>
                  <a:pt x="3084861" y="14823"/>
                  <a:pt x="3144316" y="-9970"/>
                  <a:pt x="3356161" y="0"/>
                </a:cubicBezTo>
                <a:cubicBezTo>
                  <a:pt x="3568006" y="9970"/>
                  <a:pt x="3772691" y="-5222"/>
                  <a:pt x="4170168" y="0"/>
                </a:cubicBezTo>
                <a:cubicBezTo>
                  <a:pt x="4567645" y="5222"/>
                  <a:pt x="4429251" y="22279"/>
                  <a:pt x="4669075" y="0"/>
                </a:cubicBezTo>
                <a:cubicBezTo>
                  <a:pt x="4908899" y="-22279"/>
                  <a:pt x="5185641" y="-35660"/>
                  <a:pt x="5483082" y="0"/>
                </a:cubicBezTo>
                <a:cubicBezTo>
                  <a:pt x="5780523" y="35660"/>
                  <a:pt x="5720644" y="-19757"/>
                  <a:pt x="5903214" y="0"/>
                </a:cubicBezTo>
                <a:cubicBezTo>
                  <a:pt x="6085784" y="19757"/>
                  <a:pt x="6403170" y="-26204"/>
                  <a:pt x="6559671" y="0"/>
                </a:cubicBezTo>
                <a:cubicBezTo>
                  <a:pt x="6716172" y="26204"/>
                  <a:pt x="6932011" y="22409"/>
                  <a:pt x="7216128" y="0"/>
                </a:cubicBezTo>
                <a:cubicBezTo>
                  <a:pt x="7500245" y="-22409"/>
                  <a:pt x="7676466" y="20666"/>
                  <a:pt x="8030135" y="0"/>
                </a:cubicBezTo>
                <a:cubicBezTo>
                  <a:pt x="8127522" y="16022"/>
                  <a:pt x="8191468" y="60743"/>
                  <a:pt x="8182786" y="152651"/>
                </a:cubicBezTo>
                <a:cubicBezTo>
                  <a:pt x="8149986" y="324053"/>
                  <a:pt x="8175471" y="641432"/>
                  <a:pt x="8182786" y="830478"/>
                </a:cubicBezTo>
                <a:cubicBezTo>
                  <a:pt x="8190101" y="1019524"/>
                  <a:pt x="8153418" y="1357764"/>
                  <a:pt x="8182786" y="1508304"/>
                </a:cubicBezTo>
                <a:cubicBezTo>
                  <a:pt x="8212154" y="1658844"/>
                  <a:pt x="8149902" y="2048216"/>
                  <a:pt x="8182786" y="2321696"/>
                </a:cubicBezTo>
                <a:cubicBezTo>
                  <a:pt x="8215670" y="2595176"/>
                  <a:pt x="8209274" y="2681393"/>
                  <a:pt x="8182786" y="2999523"/>
                </a:cubicBezTo>
                <a:cubicBezTo>
                  <a:pt x="8156298" y="3317653"/>
                  <a:pt x="8184408" y="3328230"/>
                  <a:pt x="8182786" y="3474001"/>
                </a:cubicBezTo>
                <a:cubicBezTo>
                  <a:pt x="8181164" y="3619772"/>
                  <a:pt x="8176457" y="3833358"/>
                  <a:pt x="8182786" y="4016263"/>
                </a:cubicBezTo>
                <a:cubicBezTo>
                  <a:pt x="8189115" y="4199168"/>
                  <a:pt x="8153566" y="4478669"/>
                  <a:pt x="8182786" y="4829655"/>
                </a:cubicBezTo>
                <a:cubicBezTo>
                  <a:pt x="8212006" y="5180641"/>
                  <a:pt x="8196792" y="5269530"/>
                  <a:pt x="8182786" y="5507481"/>
                </a:cubicBezTo>
                <a:cubicBezTo>
                  <a:pt x="8168780" y="5745432"/>
                  <a:pt x="8170713" y="5790078"/>
                  <a:pt x="8182786" y="6049742"/>
                </a:cubicBezTo>
                <a:cubicBezTo>
                  <a:pt x="8194859" y="6309406"/>
                  <a:pt x="8200963" y="6563207"/>
                  <a:pt x="8182786" y="6930917"/>
                </a:cubicBezTo>
                <a:cubicBezTo>
                  <a:pt x="8175139" y="7014791"/>
                  <a:pt x="8116434" y="7085283"/>
                  <a:pt x="8030135" y="7083568"/>
                </a:cubicBezTo>
                <a:cubicBezTo>
                  <a:pt x="7834928" y="7076877"/>
                  <a:pt x="7700526" y="7082004"/>
                  <a:pt x="7373678" y="7083568"/>
                </a:cubicBezTo>
                <a:cubicBezTo>
                  <a:pt x="7046830" y="7085132"/>
                  <a:pt x="6990639" y="7108197"/>
                  <a:pt x="6874771" y="7083568"/>
                </a:cubicBezTo>
                <a:cubicBezTo>
                  <a:pt x="6758903" y="7058939"/>
                  <a:pt x="6383250" y="7115305"/>
                  <a:pt x="6139539" y="7083568"/>
                </a:cubicBezTo>
                <a:cubicBezTo>
                  <a:pt x="5895828" y="7051831"/>
                  <a:pt x="5843799" y="7095322"/>
                  <a:pt x="5640632" y="7083568"/>
                </a:cubicBezTo>
                <a:cubicBezTo>
                  <a:pt x="5437465" y="7071814"/>
                  <a:pt x="5125351" y="7107071"/>
                  <a:pt x="4905400" y="7083568"/>
                </a:cubicBezTo>
                <a:cubicBezTo>
                  <a:pt x="4685449" y="7060065"/>
                  <a:pt x="4643088" y="7084914"/>
                  <a:pt x="4485267" y="7083568"/>
                </a:cubicBezTo>
                <a:cubicBezTo>
                  <a:pt x="4327446" y="7082222"/>
                  <a:pt x="4087790" y="7117616"/>
                  <a:pt x="3750035" y="7083568"/>
                </a:cubicBezTo>
                <a:cubicBezTo>
                  <a:pt x="3412280" y="7049520"/>
                  <a:pt x="3476030" y="7099057"/>
                  <a:pt x="3251128" y="7083568"/>
                </a:cubicBezTo>
                <a:cubicBezTo>
                  <a:pt x="3026226" y="7068079"/>
                  <a:pt x="2961019" y="7079242"/>
                  <a:pt x="2830996" y="7083568"/>
                </a:cubicBezTo>
                <a:cubicBezTo>
                  <a:pt x="2700973" y="7087894"/>
                  <a:pt x="2551090" y="7100915"/>
                  <a:pt x="2332088" y="7083568"/>
                </a:cubicBezTo>
                <a:cubicBezTo>
                  <a:pt x="2113086" y="7066221"/>
                  <a:pt x="1770552" y="7075537"/>
                  <a:pt x="1596856" y="7083568"/>
                </a:cubicBezTo>
                <a:cubicBezTo>
                  <a:pt x="1423160" y="7091599"/>
                  <a:pt x="1224023" y="7100572"/>
                  <a:pt x="1097949" y="7083568"/>
                </a:cubicBezTo>
                <a:cubicBezTo>
                  <a:pt x="971875" y="7066564"/>
                  <a:pt x="589687" y="7060928"/>
                  <a:pt x="152651" y="7083568"/>
                </a:cubicBezTo>
                <a:cubicBezTo>
                  <a:pt x="83022" y="7086479"/>
                  <a:pt x="-5222" y="7018596"/>
                  <a:pt x="0" y="6930917"/>
                </a:cubicBezTo>
                <a:cubicBezTo>
                  <a:pt x="5433" y="6597337"/>
                  <a:pt x="1221" y="6427559"/>
                  <a:pt x="0" y="6185308"/>
                </a:cubicBezTo>
                <a:cubicBezTo>
                  <a:pt x="-1221" y="5943057"/>
                  <a:pt x="3943" y="5845490"/>
                  <a:pt x="0" y="5643046"/>
                </a:cubicBezTo>
                <a:cubicBezTo>
                  <a:pt x="-3943" y="5440602"/>
                  <a:pt x="5196" y="5126006"/>
                  <a:pt x="0" y="4829655"/>
                </a:cubicBezTo>
                <a:cubicBezTo>
                  <a:pt x="-5196" y="4533304"/>
                  <a:pt x="14452" y="4453113"/>
                  <a:pt x="0" y="4151828"/>
                </a:cubicBezTo>
                <a:cubicBezTo>
                  <a:pt x="-14452" y="3850543"/>
                  <a:pt x="-28612" y="3726060"/>
                  <a:pt x="0" y="3338436"/>
                </a:cubicBezTo>
                <a:cubicBezTo>
                  <a:pt x="28612" y="2950812"/>
                  <a:pt x="-15742" y="2955559"/>
                  <a:pt x="0" y="2592827"/>
                </a:cubicBezTo>
                <a:cubicBezTo>
                  <a:pt x="15742" y="2230095"/>
                  <a:pt x="-22901" y="2193201"/>
                  <a:pt x="0" y="1982783"/>
                </a:cubicBezTo>
                <a:cubicBezTo>
                  <a:pt x="22901" y="1772365"/>
                  <a:pt x="-36287" y="1508877"/>
                  <a:pt x="0" y="1237174"/>
                </a:cubicBezTo>
                <a:cubicBezTo>
                  <a:pt x="36287" y="965471"/>
                  <a:pt x="52759" y="460528"/>
                  <a:pt x="0" y="152651"/>
                </a:cubicBezTo>
                <a:close/>
              </a:path>
            </a:pathLst>
          </a:custGeom>
          <a:solidFill>
            <a:schemeClr val="bg1"/>
          </a:solidFill>
          <a:ln w="9525">
            <a:solidFill>
              <a:schemeClr val="tx1"/>
            </a:solidFill>
            <a:extLst>
              <a:ext uri="{C807C97D-BFC1-408E-A445-0C87EB9F89A2}">
                <ask:lineSketchStyleProps xmlns:ask="http://schemas.microsoft.com/office/drawing/2018/sketchyshapes" xmlns="" sd="1219033472">
                  <a:prstGeom prst="roundRect">
                    <a:avLst>
                      <a:gd name="adj" fmla="val 2155"/>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3389455F-9E44-334E-8D46-585D5F52D41A}"/>
              </a:ext>
            </a:extLst>
          </p:cNvPr>
          <p:cNvSpPr txBox="1"/>
          <p:nvPr/>
        </p:nvSpPr>
        <p:spPr>
          <a:xfrm>
            <a:off x="2488920" y="1476491"/>
            <a:ext cx="7785988" cy="523220"/>
          </a:xfrm>
          <a:prstGeom prst="rect">
            <a:avLst/>
          </a:prstGeom>
          <a:noFill/>
        </p:spPr>
        <p:txBody>
          <a:bodyPr wrap="square" rtlCol="0">
            <a:spAutoFit/>
          </a:bodyPr>
          <a:lstStyle/>
          <a:p>
            <a:r>
              <a:rPr lang="en-GB" sz="2800" dirty="0">
                <a:latin typeface="Bebas Neue" panose="020B0606020202050201" pitchFamily="34" charset="77"/>
              </a:rPr>
              <a:t>Climate change: Siberian heatwave 'clear evidence' of warming</a:t>
            </a:r>
            <a:endParaRPr lang="en-US" sz="2800" dirty="0">
              <a:latin typeface="Bebas Neue" panose="020B0606020202050201" pitchFamily="34" charset="77"/>
            </a:endParaRPr>
          </a:p>
        </p:txBody>
      </p:sp>
      <p:sp>
        <p:nvSpPr>
          <p:cNvPr id="25" name="Rectangle 24">
            <a:extLst>
              <a:ext uri="{FF2B5EF4-FFF2-40B4-BE49-F238E27FC236}">
                <a16:creationId xmlns:a16="http://schemas.microsoft.com/office/drawing/2014/main" id="{94489DFF-884F-D042-A95C-A5945BDC2DD7}"/>
              </a:ext>
            </a:extLst>
          </p:cNvPr>
          <p:cNvSpPr/>
          <p:nvPr/>
        </p:nvSpPr>
        <p:spPr>
          <a:xfrm>
            <a:off x="2526692" y="1845822"/>
            <a:ext cx="7150977" cy="307777"/>
          </a:xfrm>
          <a:prstGeom prst="rect">
            <a:avLst/>
          </a:prstGeom>
        </p:spPr>
        <p:txBody>
          <a:bodyPr wrap="square">
            <a:spAutoFit/>
          </a:bodyPr>
          <a:lstStyle/>
          <a:p>
            <a:r>
              <a:rPr lang="en-GB" sz="1400" dirty="0">
                <a:solidFill>
                  <a:schemeClr val="bg1">
                    <a:lumMod val="50000"/>
                  </a:schemeClr>
                </a:solidFill>
                <a:latin typeface="Dosis" panose="02010503020202060003" pitchFamily="2" charset="77"/>
              </a:rPr>
              <a:t>BBC News Article by Justin Rowlatt 15 July 2020 </a:t>
            </a:r>
          </a:p>
        </p:txBody>
      </p:sp>
      <p:sp>
        <p:nvSpPr>
          <p:cNvPr id="6" name="Rectangle 5">
            <a:extLst>
              <a:ext uri="{FF2B5EF4-FFF2-40B4-BE49-F238E27FC236}">
                <a16:creationId xmlns:a16="http://schemas.microsoft.com/office/drawing/2014/main" id="{09A93E44-5CDE-C041-A541-A2102926102B}"/>
              </a:ext>
            </a:extLst>
          </p:cNvPr>
          <p:cNvSpPr/>
          <p:nvPr/>
        </p:nvSpPr>
        <p:spPr>
          <a:xfrm>
            <a:off x="58760" y="2823745"/>
            <a:ext cx="2024138" cy="1208508"/>
          </a:xfrm>
          <a:custGeom>
            <a:avLst/>
            <a:gdLst>
              <a:gd name="connsiteX0" fmla="*/ 0 w 2024138"/>
              <a:gd name="connsiteY0" fmla="*/ 0 h 1208508"/>
              <a:gd name="connsiteX1" fmla="*/ 654471 w 2024138"/>
              <a:gd name="connsiteY1" fmla="*/ 0 h 1208508"/>
              <a:gd name="connsiteX2" fmla="*/ 1369667 w 2024138"/>
              <a:gd name="connsiteY2" fmla="*/ 0 h 1208508"/>
              <a:gd name="connsiteX3" fmla="*/ 2024138 w 2024138"/>
              <a:gd name="connsiteY3" fmla="*/ 0 h 1208508"/>
              <a:gd name="connsiteX4" fmla="*/ 2024138 w 2024138"/>
              <a:gd name="connsiteY4" fmla="*/ 592169 h 1208508"/>
              <a:gd name="connsiteX5" fmla="*/ 2024138 w 2024138"/>
              <a:gd name="connsiteY5" fmla="*/ 1208508 h 1208508"/>
              <a:gd name="connsiteX6" fmla="*/ 1369667 w 2024138"/>
              <a:gd name="connsiteY6" fmla="*/ 1208508 h 1208508"/>
              <a:gd name="connsiteX7" fmla="*/ 654471 w 2024138"/>
              <a:gd name="connsiteY7" fmla="*/ 1208508 h 1208508"/>
              <a:gd name="connsiteX8" fmla="*/ 0 w 2024138"/>
              <a:gd name="connsiteY8" fmla="*/ 1208508 h 1208508"/>
              <a:gd name="connsiteX9" fmla="*/ 0 w 2024138"/>
              <a:gd name="connsiteY9" fmla="*/ 592169 h 1208508"/>
              <a:gd name="connsiteX10" fmla="*/ 0 w 2024138"/>
              <a:gd name="connsiteY10" fmla="*/ 0 h 1208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4138" h="1208508" fill="none" extrusionOk="0">
                <a:moveTo>
                  <a:pt x="0" y="0"/>
                </a:moveTo>
                <a:cubicBezTo>
                  <a:pt x="310217" y="17120"/>
                  <a:pt x="455795" y="-21249"/>
                  <a:pt x="654471" y="0"/>
                </a:cubicBezTo>
                <a:cubicBezTo>
                  <a:pt x="853147" y="21249"/>
                  <a:pt x="1150742" y="31329"/>
                  <a:pt x="1369667" y="0"/>
                </a:cubicBezTo>
                <a:cubicBezTo>
                  <a:pt x="1588592" y="-31329"/>
                  <a:pt x="1725349" y="18531"/>
                  <a:pt x="2024138" y="0"/>
                </a:cubicBezTo>
                <a:cubicBezTo>
                  <a:pt x="2012849" y="222638"/>
                  <a:pt x="2002524" y="432371"/>
                  <a:pt x="2024138" y="592169"/>
                </a:cubicBezTo>
                <a:cubicBezTo>
                  <a:pt x="2045752" y="751967"/>
                  <a:pt x="2034131" y="901079"/>
                  <a:pt x="2024138" y="1208508"/>
                </a:cubicBezTo>
                <a:cubicBezTo>
                  <a:pt x="1741784" y="1188372"/>
                  <a:pt x="1585803" y="1212500"/>
                  <a:pt x="1369667" y="1208508"/>
                </a:cubicBezTo>
                <a:cubicBezTo>
                  <a:pt x="1153531" y="1204516"/>
                  <a:pt x="924872" y="1210310"/>
                  <a:pt x="654471" y="1208508"/>
                </a:cubicBezTo>
                <a:cubicBezTo>
                  <a:pt x="384070" y="1206706"/>
                  <a:pt x="257248" y="1188655"/>
                  <a:pt x="0" y="1208508"/>
                </a:cubicBezTo>
                <a:cubicBezTo>
                  <a:pt x="26503" y="1075712"/>
                  <a:pt x="-14371" y="810372"/>
                  <a:pt x="0" y="592169"/>
                </a:cubicBezTo>
                <a:cubicBezTo>
                  <a:pt x="14371" y="373966"/>
                  <a:pt x="10340" y="124351"/>
                  <a:pt x="0" y="0"/>
                </a:cubicBezTo>
                <a:close/>
              </a:path>
              <a:path w="2024138" h="1208508" stroke="0" extrusionOk="0">
                <a:moveTo>
                  <a:pt x="0" y="0"/>
                </a:moveTo>
                <a:cubicBezTo>
                  <a:pt x="165535" y="26880"/>
                  <a:pt x="439400" y="20378"/>
                  <a:pt x="674713" y="0"/>
                </a:cubicBezTo>
                <a:cubicBezTo>
                  <a:pt x="910026" y="-20378"/>
                  <a:pt x="998204" y="8115"/>
                  <a:pt x="1308943" y="0"/>
                </a:cubicBezTo>
                <a:cubicBezTo>
                  <a:pt x="1619682" y="-8115"/>
                  <a:pt x="1863332" y="-319"/>
                  <a:pt x="2024138" y="0"/>
                </a:cubicBezTo>
                <a:cubicBezTo>
                  <a:pt x="1997432" y="242326"/>
                  <a:pt x="1996317" y="469289"/>
                  <a:pt x="2024138" y="592169"/>
                </a:cubicBezTo>
                <a:cubicBezTo>
                  <a:pt x="2051959" y="715049"/>
                  <a:pt x="2020912" y="997218"/>
                  <a:pt x="2024138" y="1208508"/>
                </a:cubicBezTo>
                <a:cubicBezTo>
                  <a:pt x="1814030" y="1208688"/>
                  <a:pt x="1520972" y="1195123"/>
                  <a:pt x="1389908" y="1208508"/>
                </a:cubicBezTo>
                <a:cubicBezTo>
                  <a:pt x="1258844" y="1221894"/>
                  <a:pt x="1007022" y="1187915"/>
                  <a:pt x="775920" y="1208508"/>
                </a:cubicBezTo>
                <a:cubicBezTo>
                  <a:pt x="544818" y="1229101"/>
                  <a:pt x="260184" y="1176181"/>
                  <a:pt x="0" y="1208508"/>
                </a:cubicBezTo>
                <a:cubicBezTo>
                  <a:pt x="4255" y="1070196"/>
                  <a:pt x="-20943" y="805955"/>
                  <a:pt x="0" y="640509"/>
                </a:cubicBezTo>
                <a:cubicBezTo>
                  <a:pt x="20943" y="475063"/>
                  <a:pt x="-31645" y="271273"/>
                  <a:pt x="0" y="0"/>
                </a:cubicBezTo>
                <a:close/>
              </a:path>
            </a:pathLst>
          </a:custGeom>
          <a:ln>
            <a:extLst>
              <a:ext uri="{C807C97D-BFC1-408E-A445-0C87EB9F89A2}">
                <ask:lineSketchStyleProps xmlns:ask="http://schemas.microsoft.com/office/drawing/2018/sketchyshapes" xmlns="" sd="600740096">
                  <a:prstGeom prst="rect">
                    <a:avLst/>
                  </a:prstGeom>
                  <ask:type>
                    <ask:lineSketchFreehand/>
                  </ask:type>
                </ask:lineSketchStyleProps>
              </a:ext>
            </a:extLst>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7" name="TextBox 6">
            <a:extLst>
              <a:ext uri="{FF2B5EF4-FFF2-40B4-BE49-F238E27FC236}">
                <a16:creationId xmlns:a16="http://schemas.microsoft.com/office/drawing/2014/main" id="{DB6B688F-8C0D-DE4D-84CC-5176F2C6A42D}"/>
              </a:ext>
            </a:extLst>
          </p:cNvPr>
          <p:cNvSpPr txBox="1"/>
          <p:nvPr/>
        </p:nvSpPr>
        <p:spPr>
          <a:xfrm>
            <a:off x="287406" y="2808354"/>
            <a:ext cx="1795491" cy="600164"/>
          </a:xfrm>
          <a:prstGeom prst="rect">
            <a:avLst/>
          </a:prstGeom>
          <a:noFill/>
        </p:spPr>
        <p:txBody>
          <a:bodyPr wrap="square" rtlCol="0">
            <a:spAutoFit/>
          </a:bodyPr>
          <a:lstStyle/>
          <a:p>
            <a:r>
              <a:rPr lang="en-US" sz="1100" dirty="0">
                <a:latin typeface="Dosis" panose="02010503020202060003" pitchFamily="2" charset="77"/>
              </a:rPr>
              <a:t>What is the highest temperature ever recorded north of the Artic circle?</a:t>
            </a:r>
          </a:p>
        </p:txBody>
      </p:sp>
      <p:sp>
        <p:nvSpPr>
          <p:cNvPr id="8" name="TextBox 7">
            <a:extLst>
              <a:ext uri="{FF2B5EF4-FFF2-40B4-BE49-F238E27FC236}">
                <a16:creationId xmlns:a16="http://schemas.microsoft.com/office/drawing/2014/main" id="{E69644D2-E68C-D843-8B9E-D44DBA531976}"/>
              </a:ext>
            </a:extLst>
          </p:cNvPr>
          <p:cNvSpPr txBox="1"/>
          <p:nvPr/>
        </p:nvSpPr>
        <p:spPr>
          <a:xfrm>
            <a:off x="58760" y="2808354"/>
            <a:ext cx="228647" cy="461665"/>
          </a:xfrm>
          <a:prstGeom prst="rect">
            <a:avLst/>
          </a:prstGeom>
          <a:noFill/>
        </p:spPr>
        <p:txBody>
          <a:bodyPr wrap="square" rtlCol="0">
            <a:spAutoFit/>
          </a:bodyPr>
          <a:lstStyle/>
          <a:p>
            <a:r>
              <a:rPr lang="en-US" sz="2400" dirty="0">
                <a:latin typeface="Bebas Neue" panose="020B0606020202050201" pitchFamily="34" charset="77"/>
              </a:rPr>
              <a:t>2</a:t>
            </a:r>
          </a:p>
        </p:txBody>
      </p:sp>
      <p:sp>
        <p:nvSpPr>
          <p:cNvPr id="17" name="Rectangle 16">
            <a:extLst>
              <a:ext uri="{FF2B5EF4-FFF2-40B4-BE49-F238E27FC236}">
                <a16:creationId xmlns:a16="http://schemas.microsoft.com/office/drawing/2014/main" id="{1B37DAF6-C1F6-6E48-B99E-15572DE31034}"/>
              </a:ext>
            </a:extLst>
          </p:cNvPr>
          <p:cNvSpPr/>
          <p:nvPr/>
        </p:nvSpPr>
        <p:spPr>
          <a:xfrm>
            <a:off x="74971" y="1650155"/>
            <a:ext cx="2024138" cy="1102407"/>
          </a:xfrm>
          <a:custGeom>
            <a:avLst/>
            <a:gdLst>
              <a:gd name="connsiteX0" fmla="*/ 0 w 2024138"/>
              <a:gd name="connsiteY0" fmla="*/ 0 h 1102407"/>
              <a:gd name="connsiteX1" fmla="*/ 654471 w 2024138"/>
              <a:gd name="connsiteY1" fmla="*/ 0 h 1102407"/>
              <a:gd name="connsiteX2" fmla="*/ 1369667 w 2024138"/>
              <a:gd name="connsiteY2" fmla="*/ 0 h 1102407"/>
              <a:gd name="connsiteX3" fmla="*/ 2024138 w 2024138"/>
              <a:gd name="connsiteY3" fmla="*/ 0 h 1102407"/>
              <a:gd name="connsiteX4" fmla="*/ 2024138 w 2024138"/>
              <a:gd name="connsiteY4" fmla="*/ 540179 h 1102407"/>
              <a:gd name="connsiteX5" fmla="*/ 2024138 w 2024138"/>
              <a:gd name="connsiteY5" fmla="*/ 1102407 h 1102407"/>
              <a:gd name="connsiteX6" fmla="*/ 1369667 w 2024138"/>
              <a:gd name="connsiteY6" fmla="*/ 1102407 h 1102407"/>
              <a:gd name="connsiteX7" fmla="*/ 654471 w 2024138"/>
              <a:gd name="connsiteY7" fmla="*/ 1102407 h 1102407"/>
              <a:gd name="connsiteX8" fmla="*/ 0 w 2024138"/>
              <a:gd name="connsiteY8" fmla="*/ 1102407 h 1102407"/>
              <a:gd name="connsiteX9" fmla="*/ 0 w 2024138"/>
              <a:gd name="connsiteY9" fmla="*/ 540179 h 1102407"/>
              <a:gd name="connsiteX10" fmla="*/ 0 w 2024138"/>
              <a:gd name="connsiteY10" fmla="*/ 0 h 1102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4138" h="1102407" fill="none" extrusionOk="0">
                <a:moveTo>
                  <a:pt x="0" y="0"/>
                </a:moveTo>
                <a:cubicBezTo>
                  <a:pt x="310217" y="17120"/>
                  <a:pt x="455795" y="-21249"/>
                  <a:pt x="654471" y="0"/>
                </a:cubicBezTo>
                <a:cubicBezTo>
                  <a:pt x="853147" y="21249"/>
                  <a:pt x="1150742" y="31329"/>
                  <a:pt x="1369667" y="0"/>
                </a:cubicBezTo>
                <a:cubicBezTo>
                  <a:pt x="1588592" y="-31329"/>
                  <a:pt x="1725349" y="18531"/>
                  <a:pt x="2024138" y="0"/>
                </a:cubicBezTo>
                <a:cubicBezTo>
                  <a:pt x="2034583" y="153727"/>
                  <a:pt x="2047922" y="294969"/>
                  <a:pt x="2024138" y="540179"/>
                </a:cubicBezTo>
                <a:cubicBezTo>
                  <a:pt x="2000354" y="785389"/>
                  <a:pt x="2011327" y="883535"/>
                  <a:pt x="2024138" y="1102407"/>
                </a:cubicBezTo>
                <a:cubicBezTo>
                  <a:pt x="1741784" y="1082271"/>
                  <a:pt x="1585803" y="1106399"/>
                  <a:pt x="1369667" y="1102407"/>
                </a:cubicBezTo>
                <a:cubicBezTo>
                  <a:pt x="1153531" y="1098415"/>
                  <a:pt x="924872" y="1104209"/>
                  <a:pt x="654471" y="1102407"/>
                </a:cubicBezTo>
                <a:cubicBezTo>
                  <a:pt x="384070" y="1100605"/>
                  <a:pt x="257248" y="1082554"/>
                  <a:pt x="0" y="1102407"/>
                </a:cubicBezTo>
                <a:cubicBezTo>
                  <a:pt x="11836" y="924816"/>
                  <a:pt x="-2959" y="784794"/>
                  <a:pt x="0" y="540179"/>
                </a:cubicBezTo>
                <a:cubicBezTo>
                  <a:pt x="2959" y="295564"/>
                  <a:pt x="-10714" y="122038"/>
                  <a:pt x="0" y="0"/>
                </a:cubicBezTo>
                <a:close/>
              </a:path>
              <a:path w="2024138" h="1102407" stroke="0" extrusionOk="0">
                <a:moveTo>
                  <a:pt x="0" y="0"/>
                </a:moveTo>
                <a:cubicBezTo>
                  <a:pt x="165535" y="26880"/>
                  <a:pt x="439400" y="20378"/>
                  <a:pt x="674713" y="0"/>
                </a:cubicBezTo>
                <a:cubicBezTo>
                  <a:pt x="910026" y="-20378"/>
                  <a:pt x="998204" y="8115"/>
                  <a:pt x="1308943" y="0"/>
                </a:cubicBezTo>
                <a:cubicBezTo>
                  <a:pt x="1619682" y="-8115"/>
                  <a:pt x="1863332" y="-319"/>
                  <a:pt x="2024138" y="0"/>
                </a:cubicBezTo>
                <a:cubicBezTo>
                  <a:pt x="2020116" y="117927"/>
                  <a:pt x="2043097" y="388990"/>
                  <a:pt x="2024138" y="540179"/>
                </a:cubicBezTo>
                <a:cubicBezTo>
                  <a:pt x="2005179" y="691368"/>
                  <a:pt x="2051420" y="877035"/>
                  <a:pt x="2024138" y="1102407"/>
                </a:cubicBezTo>
                <a:cubicBezTo>
                  <a:pt x="1814030" y="1102587"/>
                  <a:pt x="1520972" y="1089022"/>
                  <a:pt x="1389908" y="1102407"/>
                </a:cubicBezTo>
                <a:cubicBezTo>
                  <a:pt x="1258844" y="1115793"/>
                  <a:pt x="1007022" y="1081814"/>
                  <a:pt x="775920" y="1102407"/>
                </a:cubicBezTo>
                <a:cubicBezTo>
                  <a:pt x="544818" y="1123000"/>
                  <a:pt x="260184" y="1070080"/>
                  <a:pt x="0" y="1102407"/>
                </a:cubicBezTo>
                <a:cubicBezTo>
                  <a:pt x="20533" y="958184"/>
                  <a:pt x="4951" y="727584"/>
                  <a:pt x="0" y="584276"/>
                </a:cubicBezTo>
                <a:cubicBezTo>
                  <a:pt x="-4951" y="440968"/>
                  <a:pt x="6468" y="197822"/>
                  <a:pt x="0" y="0"/>
                </a:cubicBezTo>
                <a:close/>
              </a:path>
            </a:pathLst>
          </a:custGeom>
          <a:ln>
            <a:extLst>
              <a:ext uri="{C807C97D-BFC1-408E-A445-0C87EB9F89A2}">
                <ask:lineSketchStyleProps xmlns:ask="http://schemas.microsoft.com/office/drawing/2018/sketchyshapes" xmlns="" sd="600740096">
                  <a:prstGeom prst="rect">
                    <a:avLst/>
                  </a:prstGeom>
                  <ask:type>
                    <ask:lineSketchFreehand/>
                  </ask:type>
                </ask:lineSketchStyleProps>
              </a:ext>
            </a:extLst>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5" name="Rectangle 14">
            <a:extLst>
              <a:ext uri="{FF2B5EF4-FFF2-40B4-BE49-F238E27FC236}">
                <a16:creationId xmlns:a16="http://schemas.microsoft.com/office/drawing/2014/main" id="{79841734-86F1-7D48-934F-DF55FB763433}"/>
              </a:ext>
            </a:extLst>
          </p:cNvPr>
          <p:cNvSpPr/>
          <p:nvPr/>
        </p:nvSpPr>
        <p:spPr>
          <a:xfrm>
            <a:off x="65375" y="4125676"/>
            <a:ext cx="2024138" cy="2172883"/>
          </a:xfrm>
          <a:custGeom>
            <a:avLst/>
            <a:gdLst>
              <a:gd name="connsiteX0" fmla="*/ 0 w 2024138"/>
              <a:gd name="connsiteY0" fmla="*/ 0 h 2172883"/>
              <a:gd name="connsiteX1" fmla="*/ 634230 w 2024138"/>
              <a:gd name="connsiteY1" fmla="*/ 0 h 2172883"/>
              <a:gd name="connsiteX2" fmla="*/ 1268460 w 2024138"/>
              <a:gd name="connsiteY2" fmla="*/ 0 h 2172883"/>
              <a:gd name="connsiteX3" fmla="*/ 2024138 w 2024138"/>
              <a:gd name="connsiteY3" fmla="*/ 0 h 2172883"/>
              <a:gd name="connsiteX4" fmla="*/ 2024138 w 2024138"/>
              <a:gd name="connsiteY4" fmla="*/ 521492 h 2172883"/>
              <a:gd name="connsiteX5" fmla="*/ 2024138 w 2024138"/>
              <a:gd name="connsiteY5" fmla="*/ 1086442 h 2172883"/>
              <a:gd name="connsiteX6" fmla="*/ 2024138 w 2024138"/>
              <a:gd name="connsiteY6" fmla="*/ 1651391 h 2172883"/>
              <a:gd name="connsiteX7" fmla="*/ 2024138 w 2024138"/>
              <a:gd name="connsiteY7" fmla="*/ 2172883 h 2172883"/>
              <a:gd name="connsiteX8" fmla="*/ 1369667 w 2024138"/>
              <a:gd name="connsiteY8" fmla="*/ 2172883 h 2172883"/>
              <a:gd name="connsiteX9" fmla="*/ 694954 w 2024138"/>
              <a:gd name="connsiteY9" fmla="*/ 2172883 h 2172883"/>
              <a:gd name="connsiteX10" fmla="*/ 0 w 2024138"/>
              <a:gd name="connsiteY10" fmla="*/ 2172883 h 2172883"/>
              <a:gd name="connsiteX11" fmla="*/ 0 w 2024138"/>
              <a:gd name="connsiteY11" fmla="*/ 1586205 h 2172883"/>
              <a:gd name="connsiteX12" fmla="*/ 0 w 2024138"/>
              <a:gd name="connsiteY12" fmla="*/ 1086442 h 2172883"/>
              <a:gd name="connsiteX13" fmla="*/ 0 w 2024138"/>
              <a:gd name="connsiteY13" fmla="*/ 564950 h 2172883"/>
              <a:gd name="connsiteX14" fmla="*/ 0 w 2024138"/>
              <a:gd name="connsiteY14" fmla="*/ 0 h 2172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24138" h="2172883" fill="none" extrusionOk="0">
                <a:moveTo>
                  <a:pt x="0" y="0"/>
                </a:moveTo>
                <a:cubicBezTo>
                  <a:pt x="188843" y="13233"/>
                  <a:pt x="425270" y="8078"/>
                  <a:pt x="634230" y="0"/>
                </a:cubicBezTo>
                <a:cubicBezTo>
                  <a:pt x="843190" y="-8078"/>
                  <a:pt x="1131482" y="5704"/>
                  <a:pt x="1268460" y="0"/>
                </a:cubicBezTo>
                <a:cubicBezTo>
                  <a:pt x="1405438" y="-5704"/>
                  <a:pt x="1702842" y="-29040"/>
                  <a:pt x="2024138" y="0"/>
                </a:cubicBezTo>
                <a:cubicBezTo>
                  <a:pt x="2035091" y="257204"/>
                  <a:pt x="2022211" y="314165"/>
                  <a:pt x="2024138" y="521492"/>
                </a:cubicBezTo>
                <a:cubicBezTo>
                  <a:pt x="2026065" y="728819"/>
                  <a:pt x="2017287" y="923580"/>
                  <a:pt x="2024138" y="1086442"/>
                </a:cubicBezTo>
                <a:cubicBezTo>
                  <a:pt x="2030990" y="1249304"/>
                  <a:pt x="2002363" y="1476911"/>
                  <a:pt x="2024138" y="1651391"/>
                </a:cubicBezTo>
                <a:cubicBezTo>
                  <a:pt x="2045913" y="1825871"/>
                  <a:pt x="2036796" y="2011062"/>
                  <a:pt x="2024138" y="2172883"/>
                </a:cubicBezTo>
                <a:cubicBezTo>
                  <a:pt x="1876658" y="2151665"/>
                  <a:pt x="1586554" y="2186167"/>
                  <a:pt x="1369667" y="2172883"/>
                </a:cubicBezTo>
                <a:cubicBezTo>
                  <a:pt x="1152780" y="2159599"/>
                  <a:pt x="871412" y="2166628"/>
                  <a:pt x="694954" y="2172883"/>
                </a:cubicBezTo>
                <a:cubicBezTo>
                  <a:pt x="518496" y="2179138"/>
                  <a:pt x="139700" y="2172801"/>
                  <a:pt x="0" y="2172883"/>
                </a:cubicBezTo>
                <a:cubicBezTo>
                  <a:pt x="10650" y="1978924"/>
                  <a:pt x="29325" y="1770526"/>
                  <a:pt x="0" y="1586205"/>
                </a:cubicBezTo>
                <a:cubicBezTo>
                  <a:pt x="-29325" y="1401884"/>
                  <a:pt x="21377" y="1188951"/>
                  <a:pt x="0" y="1086442"/>
                </a:cubicBezTo>
                <a:cubicBezTo>
                  <a:pt x="-21377" y="983933"/>
                  <a:pt x="-17355" y="793561"/>
                  <a:pt x="0" y="564950"/>
                </a:cubicBezTo>
                <a:cubicBezTo>
                  <a:pt x="17355" y="336339"/>
                  <a:pt x="3203" y="254206"/>
                  <a:pt x="0" y="0"/>
                </a:cubicBezTo>
                <a:close/>
              </a:path>
              <a:path w="2024138" h="2172883" stroke="0" extrusionOk="0">
                <a:moveTo>
                  <a:pt x="0" y="0"/>
                </a:moveTo>
                <a:cubicBezTo>
                  <a:pt x="165535" y="26880"/>
                  <a:pt x="439400" y="20378"/>
                  <a:pt x="674713" y="0"/>
                </a:cubicBezTo>
                <a:cubicBezTo>
                  <a:pt x="910026" y="-20378"/>
                  <a:pt x="998204" y="8115"/>
                  <a:pt x="1308943" y="0"/>
                </a:cubicBezTo>
                <a:cubicBezTo>
                  <a:pt x="1619682" y="-8115"/>
                  <a:pt x="1863332" y="-319"/>
                  <a:pt x="2024138" y="0"/>
                </a:cubicBezTo>
                <a:cubicBezTo>
                  <a:pt x="2032495" y="188338"/>
                  <a:pt x="1998575" y="332899"/>
                  <a:pt x="2024138" y="521492"/>
                </a:cubicBezTo>
                <a:cubicBezTo>
                  <a:pt x="2049701" y="710085"/>
                  <a:pt x="2033027" y="874874"/>
                  <a:pt x="2024138" y="1064713"/>
                </a:cubicBezTo>
                <a:cubicBezTo>
                  <a:pt x="2015249" y="1254552"/>
                  <a:pt x="2023142" y="1405170"/>
                  <a:pt x="2024138" y="1564476"/>
                </a:cubicBezTo>
                <a:cubicBezTo>
                  <a:pt x="2025134" y="1723782"/>
                  <a:pt x="2003543" y="1934251"/>
                  <a:pt x="2024138" y="2172883"/>
                </a:cubicBezTo>
                <a:cubicBezTo>
                  <a:pt x="1865183" y="2189140"/>
                  <a:pt x="1611208" y="2152246"/>
                  <a:pt x="1349425" y="2172883"/>
                </a:cubicBezTo>
                <a:cubicBezTo>
                  <a:pt x="1087642" y="2193520"/>
                  <a:pt x="1031758" y="2200067"/>
                  <a:pt x="735437" y="2172883"/>
                </a:cubicBezTo>
                <a:cubicBezTo>
                  <a:pt x="439116" y="2145699"/>
                  <a:pt x="241196" y="2153646"/>
                  <a:pt x="0" y="2172883"/>
                </a:cubicBezTo>
                <a:cubicBezTo>
                  <a:pt x="26018" y="2007862"/>
                  <a:pt x="-16576" y="1898533"/>
                  <a:pt x="0" y="1629662"/>
                </a:cubicBezTo>
                <a:cubicBezTo>
                  <a:pt x="16576" y="1360791"/>
                  <a:pt x="18392" y="1278133"/>
                  <a:pt x="0" y="1042984"/>
                </a:cubicBezTo>
                <a:cubicBezTo>
                  <a:pt x="-18392" y="807835"/>
                  <a:pt x="17960" y="774217"/>
                  <a:pt x="0" y="564950"/>
                </a:cubicBezTo>
                <a:cubicBezTo>
                  <a:pt x="-17960" y="355683"/>
                  <a:pt x="21993" y="242134"/>
                  <a:pt x="0" y="0"/>
                </a:cubicBezTo>
                <a:close/>
              </a:path>
            </a:pathLst>
          </a:custGeom>
          <a:ln>
            <a:extLst>
              <a:ext uri="{C807C97D-BFC1-408E-A445-0C87EB9F89A2}">
                <ask:lineSketchStyleProps xmlns:ask="http://schemas.microsoft.com/office/drawing/2018/sketchyshapes" xmlns="" sd="600740096">
                  <a:prstGeom prst="rect">
                    <a:avLst/>
                  </a:prstGeom>
                  <ask:type>
                    <ask:lineSketchFreehand/>
                  </ask:type>
                </ask:lineSketchStyleProps>
              </a:ext>
            </a:extLst>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6" name="TextBox 15">
            <a:extLst>
              <a:ext uri="{FF2B5EF4-FFF2-40B4-BE49-F238E27FC236}">
                <a16:creationId xmlns:a16="http://schemas.microsoft.com/office/drawing/2014/main" id="{458FE638-2145-CF41-88D7-0292EB7786CB}"/>
              </a:ext>
            </a:extLst>
          </p:cNvPr>
          <p:cNvSpPr txBox="1"/>
          <p:nvPr/>
        </p:nvSpPr>
        <p:spPr>
          <a:xfrm>
            <a:off x="262536" y="4190923"/>
            <a:ext cx="1795491" cy="769441"/>
          </a:xfrm>
          <a:prstGeom prst="rect">
            <a:avLst/>
          </a:prstGeom>
          <a:noFill/>
        </p:spPr>
        <p:txBody>
          <a:bodyPr wrap="square" rtlCol="0">
            <a:spAutoFit/>
          </a:bodyPr>
          <a:lstStyle/>
          <a:p>
            <a:r>
              <a:rPr lang="en-US" sz="1100" dirty="0">
                <a:latin typeface="Dosis" panose="02010503020202060003" pitchFamily="2" charset="77"/>
              </a:rPr>
              <a:t>Use your geography knowledge to give two examples of human causes of climate change.</a:t>
            </a:r>
          </a:p>
        </p:txBody>
      </p:sp>
      <p:sp>
        <p:nvSpPr>
          <p:cNvPr id="18" name="TextBox 17">
            <a:extLst>
              <a:ext uri="{FF2B5EF4-FFF2-40B4-BE49-F238E27FC236}">
                <a16:creationId xmlns:a16="http://schemas.microsoft.com/office/drawing/2014/main" id="{A4423B47-5D51-3549-8092-A574DFF447C0}"/>
              </a:ext>
            </a:extLst>
          </p:cNvPr>
          <p:cNvSpPr txBox="1"/>
          <p:nvPr/>
        </p:nvSpPr>
        <p:spPr>
          <a:xfrm>
            <a:off x="65375" y="4142587"/>
            <a:ext cx="228647" cy="461665"/>
          </a:xfrm>
          <a:prstGeom prst="rect">
            <a:avLst/>
          </a:prstGeom>
          <a:noFill/>
        </p:spPr>
        <p:txBody>
          <a:bodyPr wrap="square" rtlCol="0">
            <a:spAutoFit/>
          </a:bodyPr>
          <a:lstStyle/>
          <a:p>
            <a:r>
              <a:rPr lang="en-US" sz="2400" dirty="0">
                <a:latin typeface="Bebas Neue" panose="020B0606020202050201" pitchFamily="34" charset="77"/>
              </a:rPr>
              <a:t>3</a:t>
            </a:r>
          </a:p>
        </p:txBody>
      </p:sp>
      <p:sp>
        <p:nvSpPr>
          <p:cNvPr id="19" name="TextBox 18">
            <a:extLst>
              <a:ext uri="{FF2B5EF4-FFF2-40B4-BE49-F238E27FC236}">
                <a16:creationId xmlns:a16="http://schemas.microsoft.com/office/drawing/2014/main" id="{35FE09DC-68C5-DA42-9F6D-B5B680B540BD}"/>
              </a:ext>
            </a:extLst>
          </p:cNvPr>
          <p:cNvSpPr txBox="1"/>
          <p:nvPr/>
        </p:nvSpPr>
        <p:spPr>
          <a:xfrm>
            <a:off x="242943" y="1693843"/>
            <a:ext cx="1986855" cy="600164"/>
          </a:xfrm>
          <a:prstGeom prst="rect">
            <a:avLst/>
          </a:prstGeom>
          <a:noFill/>
        </p:spPr>
        <p:txBody>
          <a:bodyPr wrap="square" rtlCol="0">
            <a:spAutoFit/>
          </a:bodyPr>
          <a:lstStyle/>
          <a:p>
            <a:r>
              <a:rPr lang="en-US" sz="1100" dirty="0">
                <a:latin typeface="Dosis" panose="02010503020202060003" pitchFamily="2" charset="77"/>
              </a:rPr>
              <a:t>How has Siberia’s temperature differed from the average for this time of year?</a:t>
            </a:r>
          </a:p>
        </p:txBody>
      </p:sp>
      <p:sp>
        <p:nvSpPr>
          <p:cNvPr id="20" name="TextBox 19">
            <a:extLst>
              <a:ext uri="{FF2B5EF4-FFF2-40B4-BE49-F238E27FC236}">
                <a16:creationId xmlns:a16="http://schemas.microsoft.com/office/drawing/2014/main" id="{7B5B1064-BA07-294D-A30D-5F4C82267DB6}"/>
              </a:ext>
            </a:extLst>
          </p:cNvPr>
          <p:cNvSpPr txBox="1"/>
          <p:nvPr/>
        </p:nvSpPr>
        <p:spPr>
          <a:xfrm>
            <a:off x="14296" y="1647676"/>
            <a:ext cx="228647" cy="461665"/>
          </a:xfrm>
          <a:prstGeom prst="rect">
            <a:avLst/>
          </a:prstGeom>
          <a:noFill/>
        </p:spPr>
        <p:txBody>
          <a:bodyPr wrap="square" rtlCol="0">
            <a:spAutoFit/>
          </a:bodyPr>
          <a:lstStyle/>
          <a:p>
            <a:r>
              <a:rPr lang="en-US" sz="2400" dirty="0">
                <a:latin typeface="Bebas Neue" panose="020B0606020202050201" pitchFamily="34" charset="77"/>
              </a:rPr>
              <a:t>1</a:t>
            </a:r>
          </a:p>
        </p:txBody>
      </p:sp>
      <p:sp>
        <p:nvSpPr>
          <p:cNvPr id="26" name="Rectangle 25">
            <a:extLst>
              <a:ext uri="{FF2B5EF4-FFF2-40B4-BE49-F238E27FC236}">
                <a16:creationId xmlns:a16="http://schemas.microsoft.com/office/drawing/2014/main" id="{FE4CABD7-6636-6C49-A57D-FC4938BB4210}"/>
              </a:ext>
            </a:extLst>
          </p:cNvPr>
          <p:cNvSpPr/>
          <p:nvPr/>
        </p:nvSpPr>
        <p:spPr>
          <a:xfrm>
            <a:off x="65375" y="6385131"/>
            <a:ext cx="1982981" cy="3088653"/>
          </a:xfrm>
          <a:custGeom>
            <a:avLst/>
            <a:gdLst>
              <a:gd name="connsiteX0" fmla="*/ 0 w 1982981"/>
              <a:gd name="connsiteY0" fmla="*/ 0 h 3088653"/>
              <a:gd name="connsiteX1" fmla="*/ 700653 w 1982981"/>
              <a:gd name="connsiteY1" fmla="*/ 0 h 3088653"/>
              <a:gd name="connsiteX2" fmla="*/ 1341817 w 1982981"/>
              <a:gd name="connsiteY2" fmla="*/ 0 h 3088653"/>
              <a:gd name="connsiteX3" fmla="*/ 1982981 w 1982981"/>
              <a:gd name="connsiteY3" fmla="*/ 0 h 3088653"/>
              <a:gd name="connsiteX4" fmla="*/ 1982981 w 1982981"/>
              <a:gd name="connsiteY4" fmla="*/ 555958 h 3088653"/>
              <a:gd name="connsiteX5" fmla="*/ 1982981 w 1982981"/>
              <a:gd name="connsiteY5" fmla="*/ 1142802 h 3088653"/>
              <a:gd name="connsiteX6" fmla="*/ 1982981 w 1982981"/>
              <a:gd name="connsiteY6" fmla="*/ 1729646 h 3088653"/>
              <a:gd name="connsiteX7" fmla="*/ 1982981 w 1982981"/>
              <a:gd name="connsiteY7" fmla="*/ 2347376 h 3088653"/>
              <a:gd name="connsiteX8" fmla="*/ 1982981 w 1982981"/>
              <a:gd name="connsiteY8" fmla="*/ 3088653 h 3088653"/>
              <a:gd name="connsiteX9" fmla="*/ 1361647 w 1982981"/>
              <a:gd name="connsiteY9" fmla="*/ 3088653 h 3088653"/>
              <a:gd name="connsiteX10" fmla="*/ 700653 w 1982981"/>
              <a:gd name="connsiteY10" fmla="*/ 3088653 h 3088653"/>
              <a:gd name="connsiteX11" fmla="*/ 0 w 1982981"/>
              <a:gd name="connsiteY11" fmla="*/ 3088653 h 3088653"/>
              <a:gd name="connsiteX12" fmla="*/ 0 w 1982981"/>
              <a:gd name="connsiteY12" fmla="*/ 2440036 h 3088653"/>
              <a:gd name="connsiteX13" fmla="*/ 0 w 1982981"/>
              <a:gd name="connsiteY13" fmla="*/ 1760532 h 3088653"/>
              <a:gd name="connsiteX14" fmla="*/ 0 w 1982981"/>
              <a:gd name="connsiteY14" fmla="*/ 1235461 h 3088653"/>
              <a:gd name="connsiteX15" fmla="*/ 0 w 1982981"/>
              <a:gd name="connsiteY15" fmla="*/ 617731 h 3088653"/>
              <a:gd name="connsiteX16" fmla="*/ 0 w 1982981"/>
              <a:gd name="connsiteY16" fmla="*/ 0 h 3088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82981" h="3088653" fill="none" extrusionOk="0">
                <a:moveTo>
                  <a:pt x="0" y="0"/>
                </a:moveTo>
                <a:cubicBezTo>
                  <a:pt x="320797" y="-24327"/>
                  <a:pt x="357095" y="-33803"/>
                  <a:pt x="700653" y="0"/>
                </a:cubicBezTo>
                <a:cubicBezTo>
                  <a:pt x="1044211" y="33803"/>
                  <a:pt x="1141364" y="18395"/>
                  <a:pt x="1341817" y="0"/>
                </a:cubicBezTo>
                <a:cubicBezTo>
                  <a:pt x="1542270" y="-18395"/>
                  <a:pt x="1686853" y="19333"/>
                  <a:pt x="1982981" y="0"/>
                </a:cubicBezTo>
                <a:cubicBezTo>
                  <a:pt x="2004578" y="177817"/>
                  <a:pt x="1967059" y="375255"/>
                  <a:pt x="1982981" y="555958"/>
                </a:cubicBezTo>
                <a:cubicBezTo>
                  <a:pt x="1998903" y="736661"/>
                  <a:pt x="1984882" y="986227"/>
                  <a:pt x="1982981" y="1142802"/>
                </a:cubicBezTo>
                <a:cubicBezTo>
                  <a:pt x="1981080" y="1299377"/>
                  <a:pt x="2008608" y="1597995"/>
                  <a:pt x="1982981" y="1729646"/>
                </a:cubicBezTo>
                <a:cubicBezTo>
                  <a:pt x="1957354" y="1861297"/>
                  <a:pt x="1953013" y="2073144"/>
                  <a:pt x="1982981" y="2347376"/>
                </a:cubicBezTo>
                <a:cubicBezTo>
                  <a:pt x="2012950" y="2621608"/>
                  <a:pt x="2008150" y="2805559"/>
                  <a:pt x="1982981" y="3088653"/>
                </a:cubicBezTo>
                <a:cubicBezTo>
                  <a:pt x="1786756" y="3065244"/>
                  <a:pt x="1497214" y="3079495"/>
                  <a:pt x="1361647" y="3088653"/>
                </a:cubicBezTo>
                <a:cubicBezTo>
                  <a:pt x="1226080" y="3097811"/>
                  <a:pt x="968684" y="3107390"/>
                  <a:pt x="700653" y="3088653"/>
                </a:cubicBezTo>
                <a:cubicBezTo>
                  <a:pt x="432622" y="3069916"/>
                  <a:pt x="268022" y="3063105"/>
                  <a:pt x="0" y="3088653"/>
                </a:cubicBezTo>
                <a:cubicBezTo>
                  <a:pt x="22514" y="2784748"/>
                  <a:pt x="18203" y="2657298"/>
                  <a:pt x="0" y="2440036"/>
                </a:cubicBezTo>
                <a:cubicBezTo>
                  <a:pt x="-18203" y="2222774"/>
                  <a:pt x="19494" y="1918374"/>
                  <a:pt x="0" y="1760532"/>
                </a:cubicBezTo>
                <a:cubicBezTo>
                  <a:pt x="-19494" y="1602690"/>
                  <a:pt x="-16612" y="1425488"/>
                  <a:pt x="0" y="1235461"/>
                </a:cubicBezTo>
                <a:cubicBezTo>
                  <a:pt x="16612" y="1045434"/>
                  <a:pt x="-9556" y="904491"/>
                  <a:pt x="0" y="617731"/>
                </a:cubicBezTo>
                <a:cubicBezTo>
                  <a:pt x="9556" y="330971"/>
                  <a:pt x="7627" y="190645"/>
                  <a:pt x="0" y="0"/>
                </a:cubicBezTo>
                <a:close/>
              </a:path>
              <a:path w="1982981" h="3088653" stroke="0" extrusionOk="0">
                <a:moveTo>
                  <a:pt x="0" y="0"/>
                </a:moveTo>
                <a:cubicBezTo>
                  <a:pt x="275167" y="-8899"/>
                  <a:pt x="432332" y="-141"/>
                  <a:pt x="660994" y="0"/>
                </a:cubicBezTo>
                <a:cubicBezTo>
                  <a:pt x="889656" y="141"/>
                  <a:pt x="1142451" y="6897"/>
                  <a:pt x="1282328" y="0"/>
                </a:cubicBezTo>
                <a:cubicBezTo>
                  <a:pt x="1422205" y="-6897"/>
                  <a:pt x="1696104" y="-5666"/>
                  <a:pt x="1982981" y="0"/>
                </a:cubicBezTo>
                <a:cubicBezTo>
                  <a:pt x="1969128" y="279425"/>
                  <a:pt x="1985693" y="296717"/>
                  <a:pt x="1982981" y="586844"/>
                </a:cubicBezTo>
                <a:cubicBezTo>
                  <a:pt x="1980269" y="876971"/>
                  <a:pt x="1964106" y="1018633"/>
                  <a:pt x="1982981" y="1204575"/>
                </a:cubicBezTo>
                <a:cubicBezTo>
                  <a:pt x="2001856" y="1390517"/>
                  <a:pt x="1997132" y="1557162"/>
                  <a:pt x="1982981" y="1760532"/>
                </a:cubicBezTo>
                <a:cubicBezTo>
                  <a:pt x="1968830" y="1963902"/>
                  <a:pt x="2007695" y="2234054"/>
                  <a:pt x="1982981" y="2378263"/>
                </a:cubicBezTo>
                <a:cubicBezTo>
                  <a:pt x="1958267" y="2522472"/>
                  <a:pt x="2004899" y="2906091"/>
                  <a:pt x="1982981" y="3088653"/>
                </a:cubicBezTo>
                <a:cubicBezTo>
                  <a:pt x="1853723" y="3086531"/>
                  <a:pt x="1660754" y="3087061"/>
                  <a:pt x="1361647" y="3088653"/>
                </a:cubicBezTo>
                <a:cubicBezTo>
                  <a:pt x="1062540" y="3090245"/>
                  <a:pt x="937645" y="3106668"/>
                  <a:pt x="740313" y="3088653"/>
                </a:cubicBezTo>
                <a:cubicBezTo>
                  <a:pt x="542981" y="3070638"/>
                  <a:pt x="337200" y="3109553"/>
                  <a:pt x="0" y="3088653"/>
                </a:cubicBezTo>
                <a:cubicBezTo>
                  <a:pt x="-6498" y="2938424"/>
                  <a:pt x="-2459" y="2676495"/>
                  <a:pt x="0" y="2470922"/>
                </a:cubicBezTo>
                <a:cubicBezTo>
                  <a:pt x="2459" y="2265349"/>
                  <a:pt x="9616" y="2178650"/>
                  <a:pt x="0" y="1945851"/>
                </a:cubicBezTo>
                <a:cubicBezTo>
                  <a:pt x="-9616" y="1713052"/>
                  <a:pt x="13990" y="1517025"/>
                  <a:pt x="0" y="1328121"/>
                </a:cubicBezTo>
                <a:cubicBezTo>
                  <a:pt x="-13990" y="1139217"/>
                  <a:pt x="9965" y="911789"/>
                  <a:pt x="0" y="772163"/>
                </a:cubicBezTo>
                <a:cubicBezTo>
                  <a:pt x="-9965" y="632537"/>
                  <a:pt x="34724" y="247482"/>
                  <a:pt x="0" y="0"/>
                </a:cubicBezTo>
                <a:close/>
              </a:path>
            </a:pathLst>
          </a:custGeom>
          <a:ln>
            <a:extLst>
              <a:ext uri="{C807C97D-BFC1-408E-A445-0C87EB9F89A2}">
                <ask:lineSketchStyleProps xmlns:ask="http://schemas.microsoft.com/office/drawing/2018/sketchyshapes" xmlns="" sd="600740096">
                  <a:prstGeom prst="rect">
                    <a:avLst/>
                  </a:prstGeom>
                  <ask:type>
                    <ask:lineSketchFreehand/>
                  </ask:type>
                </ask:lineSketchStyleProps>
              </a:ext>
            </a:extLst>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30" name="Rectangle 29">
            <a:extLst>
              <a:ext uri="{FF2B5EF4-FFF2-40B4-BE49-F238E27FC236}">
                <a16:creationId xmlns:a16="http://schemas.microsoft.com/office/drawing/2014/main" id="{DFB31A47-50DE-2047-BB3B-D2D4BF61FC4F}"/>
              </a:ext>
            </a:extLst>
          </p:cNvPr>
          <p:cNvSpPr/>
          <p:nvPr/>
        </p:nvSpPr>
        <p:spPr>
          <a:xfrm>
            <a:off x="3156656" y="42086"/>
            <a:ext cx="4856347" cy="1218191"/>
          </a:xfrm>
          <a:custGeom>
            <a:avLst/>
            <a:gdLst>
              <a:gd name="connsiteX0" fmla="*/ 0 w 4856347"/>
              <a:gd name="connsiteY0" fmla="*/ 0 h 1218191"/>
              <a:gd name="connsiteX1" fmla="*/ 790891 w 4856347"/>
              <a:gd name="connsiteY1" fmla="*/ 0 h 1218191"/>
              <a:gd name="connsiteX2" fmla="*/ 1387528 w 4856347"/>
              <a:gd name="connsiteY2" fmla="*/ 0 h 1218191"/>
              <a:gd name="connsiteX3" fmla="*/ 2032728 w 4856347"/>
              <a:gd name="connsiteY3" fmla="*/ 0 h 1218191"/>
              <a:gd name="connsiteX4" fmla="*/ 2629365 w 4856347"/>
              <a:gd name="connsiteY4" fmla="*/ 0 h 1218191"/>
              <a:gd name="connsiteX5" fmla="*/ 3420256 w 4856347"/>
              <a:gd name="connsiteY5" fmla="*/ 0 h 1218191"/>
              <a:gd name="connsiteX6" fmla="*/ 4211147 w 4856347"/>
              <a:gd name="connsiteY6" fmla="*/ 0 h 1218191"/>
              <a:gd name="connsiteX7" fmla="*/ 4856347 w 4856347"/>
              <a:gd name="connsiteY7" fmla="*/ 0 h 1218191"/>
              <a:gd name="connsiteX8" fmla="*/ 4856347 w 4856347"/>
              <a:gd name="connsiteY8" fmla="*/ 584732 h 1218191"/>
              <a:gd name="connsiteX9" fmla="*/ 4856347 w 4856347"/>
              <a:gd name="connsiteY9" fmla="*/ 1218191 h 1218191"/>
              <a:gd name="connsiteX10" fmla="*/ 4162583 w 4856347"/>
              <a:gd name="connsiteY10" fmla="*/ 1218191 h 1218191"/>
              <a:gd name="connsiteX11" fmla="*/ 3565946 w 4856347"/>
              <a:gd name="connsiteY11" fmla="*/ 1218191 h 1218191"/>
              <a:gd name="connsiteX12" fmla="*/ 2920746 w 4856347"/>
              <a:gd name="connsiteY12" fmla="*/ 1218191 h 1218191"/>
              <a:gd name="connsiteX13" fmla="*/ 2129855 w 4856347"/>
              <a:gd name="connsiteY13" fmla="*/ 1218191 h 1218191"/>
              <a:gd name="connsiteX14" fmla="*/ 1436091 w 4856347"/>
              <a:gd name="connsiteY14" fmla="*/ 1218191 h 1218191"/>
              <a:gd name="connsiteX15" fmla="*/ 888018 w 4856347"/>
              <a:gd name="connsiteY15" fmla="*/ 1218191 h 1218191"/>
              <a:gd name="connsiteX16" fmla="*/ 0 w 4856347"/>
              <a:gd name="connsiteY16" fmla="*/ 1218191 h 1218191"/>
              <a:gd name="connsiteX17" fmla="*/ 0 w 4856347"/>
              <a:gd name="connsiteY17" fmla="*/ 609096 h 1218191"/>
              <a:gd name="connsiteX18" fmla="*/ 0 w 4856347"/>
              <a:gd name="connsiteY18" fmla="*/ 0 h 1218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856347" h="1218191" fill="none" extrusionOk="0">
                <a:moveTo>
                  <a:pt x="0" y="0"/>
                </a:moveTo>
                <a:cubicBezTo>
                  <a:pt x="367625" y="24200"/>
                  <a:pt x="409852" y="12103"/>
                  <a:pt x="790891" y="0"/>
                </a:cubicBezTo>
                <a:cubicBezTo>
                  <a:pt x="1171930" y="-12103"/>
                  <a:pt x="1154714" y="29468"/>
                  <a:pt x="1387528" y="0"/>
                </a:cubicBezTo>
                <a:cubicBezTo>
                  <a:pt x="1620342" y="-29468"/>
                  <a:pt x="1806828" y="6500"/>
                  <a:pt x="2032728" y="0"/>
                </a:cubicBezTo>
                <a:cubicBezTo>
                  <a:pt x="2258628" y="-6500"/>
                  <a:pt x="2443228" y="2278"/>
                  <a:pt x="2629365" y="0"/>
                </a:cubicBezTo>
                <a:cubicBezTo>
                  <a:pt x="2815502" y="-2278"/>
                  <a:pt x="3100989" y="-37268"/>
                  <a:pt x="3420256" y="0"/>
                </a:cubicBezTo>
                <a:cubicBezTo>
                  <a:pt x="3739523" y="37268"/>
                  <a:pt x="4012947" y="-34769"/>
                  <a:pt x="4211147" y="0"/>
                </a:cubicBezTo>
                <a:cubicBezTo>
                  <a:pt x="4409347" y="34769"/>
                  <a:pt x="4581342" y="-17557"/>
                  <a:pt x="4856347" y="0"/>
                </a:cubicBezTo>
                <a:cubicBezTo>
                  <a:pt x="4827191" y="195221"/>
                  <a:pt x="4873486" y="421861"/>
                  <a:pt x="4856347" y="584732"/>
                </a:cubicBezTo>
                <a:cubicBezTo>
                  <a:pt x="4839208" y="747603"/>
                  <a:pt x="4842845" y="950797"/>
                  <a:pt x="4856347" y="1218191"/>
                </a:cubicBezTo>
                <a:cubicBezTo>
                  <a:pt x="4547713" y="1198370"/>
                  <a:pt x="4478836" y="1250439"/>
                  <a:pt x="4162583" y="1218191"/>
                </a:cubicBezTo>
                <a:cubicBezTo>
                  <a:pt x="3846330" y="1185943"/>
                  <a:pt x="3860370" y="1192222"/>
                  <a:pt x="3565946" y="1218191"/>
                </a:cubicBezTo>
                <a:cubicBezTo>
                  <a:pt x="3271522" y="1244160"/>
                  <a:pt x="3210878" y="1186189"/>
                  <a:pt x="2920746" y="1218191"/>
                </a:cubicBezTo>
                <a:cubicBezTo>
                  <a:pt x="2630614" y="1250193"/>
                  <a:pt x="2408655" y="1197582"/>
                  <a:pt x="2129855" y="1218191"/>
                </a:cubicBezTo>
                <a:cubicBezTo>
                  <a:pt x="1851055" y="1238800"/>
                  <a:pt x="1779959" y="1205089"/>
                  <a:pt x="1436091" y="1218191"/>
                </a:cubicBezTo>
                <a:cubicBezTo>
                  <a:pt x="1092223" y="1231293"/>
                  <a:pt x="1084894" y="1209930"/>
                  <a:pt x="888018" y="1218191"/>
                </a:cubicBezTo>
                <a:cubicBezTo>
                  <a:pt x="691142" y="1226452"/>
                  <a:pt x="279014" y="1203908"/>
                  <a:pt x="0" y="1218191"/>
                </a:cubicBezTo>
                <a:cubicBezTo>
                  <a:pt x="-20488" y="970602"/>
                  <a:pt x="24953" y="777019"/>
                  <a:pt x="0" y="609096"/>
                </a:cubicBezTo>
                <a:cubicBezTo>
                  <a:pt x="-24953" y="441173"/>
                  <a:pt x="6958" y="142384"/>
                  <a:pt x="0" y="0"/>
                </a:cubicBezTo>
                <a:close/>
              </a:path>
              <a:path w="4856347" h="1218191" stroke="0" extrusionOk="0">
                <a:moveTo>
                  <a:pt x="0" y="0"/>
                </a:moveTo>
                <a:cubicBezTo>
                  <a:pt x="324006" y="-5138"/>
                  <a:pt x="388872" y="-17431"/>
                  <a:pt x="693764" y="0"/>
                </a:cubicBezTo>
                <a:cubicBezTo>
                  <a:pt x="998656" y="17431"/>
                  <a:pt x="992172" y="20661"/>
                  <a:pt x="1290401" y="0"/>
                </a:cubicBezTo>
                <a:cubicBezTo>
                  <a:pt x="1588630" y="-20661"/>
                  <a:pt x="1711791" y="34566"/>
                  <a:pt x="2081292" y="0"/>
                </a:cubicBezTo>
                <a:cubicBezTo>
                  <a:pt x="2450793" y="-34566"/>
                  <a:pt x="2573229" y="-18182"/>
                  <a:pt x="2726492" y="0"/>
                </a:cubicBezTo>
                <a:cubicBezTo>
                  <a:pt x="2879755" y="18182"/>
                  <a:pt x="3242018" y="1985"/>
                  <a:pt x="3371692" y="0"/>
                </a:cubicBezTo>
                <a:cubicBezTo>
                  <a:pt x="3501366" y="-1985"/>
                  <a:pt x="3792870" y="-135"/>
                  <a:pt x="4114020" y="0"/>
                </a:cubicBezTo>
                <a:cubicBezTo>
                  <a:pt x="4435170" y="135"/>
                  <a:pt x="4524004" y="27674"/>
                  <a:pt x="4856347" y="0"/>
                </a:cubicBezTo>
                <a:cubicBezTo>
                  <a:pt x="4859899" y="233674"/>
                  <a:pt x="4842003" y="449669"/>
                  <a:pt x="4856347" y="584732"/>
                </a:cubicBezTo>
                <a:cubicBezTo>
                  <a:pt x="4870691" y="719795"/>
                  <a:pt x="4862621" y="1003527"/>
                  <a:pt x="4856347" y="1218191"/>
                </a:cubicBezTo>
                <a:cubicBezTo>
                  <a:pt x="4647343" y="1244173"/>
                  <a:pt x="4469416" y="1234735"/>
                  <a:pt x="4308274" y="1218191"/>
                </a:cubicBezTo>
                <a:cubicBezTo>
                  <a:pt x="4147132" y="1201647"/>
                  <a:pt x="3842023" y="1219785"/>
                  <a:pt x="3614510" y="1218191"/>
                </a:cubicBezTo>
                <a:cubicBezTo>
                  <a:pt x="3386997" y="1216597"/>
                  <a:pt x="3245312" y="1230606"/>
                  <a:pt x="2920746" y="1218191"/>
                </a:cubicBezTo>
                <a:cubicBezTo>
                  <a:pt x="2596180" y="1205776"/>
                  <a:pt x="2454098" y="1183071"/>
                  <a:pt x="2178419" y="1218191"/>
                </a:cubicBezTo>
                <a:cubicBezTo>
                  <a:pt x="1902740" y="1253311"/>
                  <a:pt x="1675601" y="1245030"/>
                  <a:pt x="1484655" y="1218191"/>
                </a:cubicBezTo>
                <a:cubicBezTo>
                  <a:pt x="1293709" y="1191352"/>
                  <a:pt x="1115438" y="1216194"/>
                  <a:pt x="888018" y="1218191"/>
                </a:cubicBezTo>
                <a:cubicBezTo>
                  <a:pt x="660598" y="1220188"/>
                  <a:pt x="382188" y="1179968"/>
                  <a:pt x="0" y="1218191"/>
                </a:cubicBezTo>
                <a:cubicBezTo>
                  <a:pt x="-13011" y="1092106"/>
                  <a:pt x="-23006" y="825424"/>
                  <a:pt x="0" y="645641"/>
                </a:cubicBezTo>
                <a:cubicBezTo>
                  <a:pt x="23006" y="465858"/>
                  <a:pt x="-6030" y="186891"/>
                  <a:pt x="0" y="0"/>
                </a:cubicBezTo>
                <a:close/>
              </a:path>
            </a:pathLst>
          </a:custGeom>
          <a:ln>
            <a:extLst>
              <a:ext uri="{C807C97D-BFC1-408E-A445-0C87EB9F89A2}">
                <ask:lineSketchStyleProps xmlns:ask="http://schemas.microsoft.com/office/drawing/2018/sketchyshapes" xmlns="" sd="600740096">
                  <a:prstGeom prst="rect">
                    <a:avLst/>
                  </a:prstGeom>
                  <ask:type>
                    <ask:lineSketchFreehand/>
                  </ask:type>
                </ask:lineSketchStyleProps>
              </a:ext>
            </a:extLst>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31" name="TextBox 30">
            <a:extLst>
              <a:ext uri="{FF2B5EF4-FFF2-40B4-BE49-F238E27FC236}">
                <a16:creationId xmlns:a16="http://schemas.microsoft.com/office/drawing/2014/main" id="{99365D62-B148-C24F-A5F8-4AE77E85B5BF}"/>
              </a:ext>
            </a:extLst>
          </p:cNvPr>
          <p:cNvSpPr txBox="1"/>
          <p:nvPr/>
        </p:nvSpPr>
        <p:spPr>
          <a:xfrm>
            <a:off x="3364172" y="88395"/>
            <a:ext cx="4648831" cy="430887"/>
          </a:xfrm>
          <a:prstGeom prst="rect">
            <a:avLst/>
          </a:prstGeom>
          <a:noFill/>
        </p:spPr>
        <p:txBody>
          <a:bodyPr wrap="square" rtlCol="0">
            <a:spAutoFit/>
          </a:bodyPr>
          <a:lstStyle/>
          <a:p>
            <a:r>
              <a:rPr lang="en-US" sz="1100" dirty="0">
                <a:latin typeface="Dosis" panose="02010503020202060003" pitchFamily="2" charset="77"/>
              </a:rPr>
              <a:t>Give two examples of extreme weather events in the UK caused by the climate of the Arctic.</a:t>
            </a:r>
          </a:p>
        </p:txBody>
      </p:sp>
      <p:sp>
        <p:nvSpPr>
          <p:cNvPr id="32" name="TextBox 31">
            <a:extLst>
              <a:ext uri="{FF2B5EF4-FFF2-40B4-BE49-F238E27FC236}">
                <a16:creationId xmlns:a16="http://schemas.microsoft.com/office/drawing/2014/main" id="{0C74ACA3-F881-964C-B39D-DE89F3231042}"/>
              </a:ext>
            </a:extLst>
          </p:cNvPr>
          <p:cNvSpPr txBox="1"/>
          <p:nvPr/>
        </p:nvSpPr>
        <p:spPr>
          <a:xfrm>
            <a:off x="3148094" y="-1752"/>
            <a:ext cx="228647" cy="461665"/>
          </a:xfrm>
          <a:prstGeom prst="rect">
            <a:avLst/>
          </a:prstGeom>
          <a:noFill/>
        </p:spPr>
        <p:txBody>
          <a:bodyPr wrap="square" rtlCol="0">
            <a:spAutoFit/>
          </a:bodyPr>
          <a:lstStyle/>
          <a:p>
            <a:r>
              <a:rPr lang="en-US" sz="2400" dirty="0">
                <a:latin typeface="Bebas Neue" panose="020B0606020202050201" pitchFamily="34" charset="77"/>
              </a:rPr>
              <a:t>5</a:t>
            </a:r>
          </a:p>
        </p:txBody>
      </p:sp>
      <p:sp>
        <p:nvSpPr>
          <p:cNvPr id="33" name="TextBox 32">
            <a:extLst>
              <a:ext uri="{FF2B5EF4-FFF2-40B4-BE49-F238E27FC236}">
                <a16:creationId xmlns:a16="http://schemas.microsoft.com/office/drawing/2014/main" id="{672ECC67-7DBC-0846-90EF-8160ABB33CF0}"/>
              </a:ext>
            </a:extLst>
          </p:cNvPr>
          <p:cNvSpPr txBox="1"/>
          <p:nvPr/>
        </p:nvSpPr>
        <p:spPr>
          <a:xfrm>
            <a:off x="252865" y="6431361"/>
            <a:ext cx="1795491" cy="430887"/>
          </a:xfrm>
          <a:prstGeom prst="rect">
            <a:avLst/>
          </a:prstGeom>
          <a:noFill/>
        </p:spPr>
        <p:txBody>
          <a:bodyPr wrap="square" rtlCol="0">
            <a:spAutoFit/>
          </a:bodyPr>
          <a:lstStyle/>
          <a:p>
            <a:r>
              <a:rPr lang="en-US" sz="1100" dirty="0">
                <a:latin typeface="Dosis" panose="02010503020202060003" pitchFamily="2" charset="77"/>
              </a:rPr>
              <a:t>Why is the climate of the Artic important to the UK?</a:t>
            </a:r>
          </a:p>
        </p:txBody>
      </p:sp>
      <p:sp>
        <p:nvSpPr>
          <p:cNvPr id="34" name="TextBox 33">
            <a:extLst>
              <a:ext uri="{FF2B5EF4-FFF2-40B4-BE49-F238E27FC236}">
                <a16:creationId xmlns:a16="http://schemas.microsoft.com/office/drawing/2014/main" id="{B74C751D-19AE-994B-B5D7-5468A21147C2}"/>
              </a:ext>
            </a:extLst>
          </p:cNvPr>
          <p:cNvSpPr txBox="1"/>
          <p:nvPr/>
        </p:nvSpPr>
        <p:spPr>
          <a:xfrm>
            <a:off x="28800" y="6340050"/>
            <a:ext cx="228647" cy="461665"/>
          </a:xfrm>
          <a:prstGeom prst="rect">
            <a:avLst/>
          </a:prstGeom>
          <a:noFill/>
        </p:spPr>
        <p:txBody>
          <a:bodyPr wrap="square" rtlCol="0">
            <a:spAutoFit/>
          </a:bodyPr>
          <a:lstStyle/>
          <a:p>
            <a:r>
              <a:rPr lang="en-US" sz="2400" dirty="0">
                <a:latin typeface="Bebas Neue" panose="020B0606020202050201" pitchFamily="34" charset="77"/>
              </a:rPr>
              <a:t>4</a:t>
            </a:r>
          </a:p>
        </p:txBody>
      </p:sp>
      <p:cxnSp>
        <p:nvCxnSpPr>
          <p:cNvPr id="37" name="Straight Connector 36">
            <a:extLst>
              <a:ext uri="{FF2B5EF4-FFF2-40B4-BE49-F238E27FC236}">
                <a16:creationId xmlns:a16="http://schemas.microsoft.com/office/drawing/2014/main" id="{A545B1F4-3616-5547-9DE8-0FCF87C6C547}"/>
              </a:ext>
            </a:extLst>
          </p:cNvPr>
          <p:cNvCxnSpPr>
            <a:cxnSpLocks/>
          </p:cNvCxnSpPr>
          <p:nvPr/>
        </p:nvCxnSpPr>
        <p:spPr>
          <a:xfrm>
            <a:off x="183949" y="2441308"/>
            <a:ext cx="1805413" cy="0"/>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AB3990B-F11B-CD49-8723-81618B461520}"/>
              </a:ext>
            </a:extLst>
          </p:cNvPr>
          <p:cNvCxnSpPr>
            <a:cxnSpLocks/>
          </p:cNvCxnSpPr>
          <p:nvPr/>
        </p:nvCxnSpPr>
        <p:spPr>
          <a:xfrm>
            <a:off x="183949" y="2610915"/>
            <a:ext cx="1805413" cy="0"/>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D535518-F9F3-1945-980E-9575290C27C2}"/>
              </a:ext>
            </a:extLst>
          </p:cNvPr>
          <p:cNvCxnSpPr>
            <a:cxnSpLocks/>
          </p:cNvCxnSpPr>
          <p:nvPr/>
        </p:nvCxnSpPr>
        <p:spPr>
          <a:xfrm>
            <a:off x="183949" y="3493360"/>
            <a:ext cx="1805413" cy="0"/>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F125F65-A75F-9F46-BEDD-D07E9DEB79FE}"/>
              </a:ext>
            </a:extLst>
          </p:cNvPr>
          <p:cNvCxnSpPr>
            <a:cxnSpLocks/>
          </p:cNvCxnSpPr>
          <p:nvPr/>
        </p:nvCxnSpPr>
        <p:spPr>
          <a:xfrm>
            <a:off x="183949" y="3662967"/>
            <a:ext cx="1805413" cy="0"/>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D97BA64-EC9A-C445-ACB4-C14AD6AF7109}"/>
              </a:ext>
            </a:extLst>
          </p:cNvPr>
          <p:cNvCxnSpPr>
            <a:cxnSpLocks/>
          </p:cNvCxnSpPr>
          <p:nvPr/>
        </p:nvCxnSpPr>
        <p:spPr>
          <a:xfrm>
            <a:off x="183949" y="3835031"/>
            <a:ext cx="1805413" cy="0"/>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E09EED6C-6701-E842-B2D8-D37F43E79577}"/>
              </a:ext>
            </a:extLst>
          </p:cNvPr>
          <p:cNvCxnSpPr>
            <a:cxnSpLocks/>
          </p:cNvCxnSpPr>
          <p:nvPr/>
        </p:nvCxnSpPr>
        <p:spPr>
          <a:xfrm>
            <a:off x="174737" y="5317244"/>
            <a:ext cx="1805413" cy="0"/>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5A87FF5E-D337-E944-BCB2-E2313D65B2AB}"/>
              </a:ext>
            </a:extLst>
          </p:cNvPr>
          <p:cNvCxnSpPr>
            <a:cxnSpLocks/>
          </p:cNvCxnSpPr>
          <p:nvPr/>
        </p:nvCxnSpPr>
        <p:spPr>
          <a:xfrm>
            <a:off x="174737" y="5484392"/>
            <a:ext cx="1805413" cy="0"/>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CC041975-252C-304A-91A6-9ADFEFA3CB85}"/>
              </a:ext>
            </a:extLst>
          </p:cNvPr>
          <p:cNvCxnSpPr>
            <a:cxnSpLocks/>
          </p:cNvCxnSpPr>
          <p:nvPr/>
        </p:nvCxnSpPr>
        <p:spPr>
          <a:xfrm>
            <a:off x="174737" y="5653999"/>
            <a:ext cx="1805413" cy="0"/>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88F499BB-648D-BB43-BED1-2F8CA4222BC9}"/>
              </a:ext>
            </a:extLst>
          </p:cNvPr>
          <p:cNvCxnSpPr>
            <a:cxnSpLocks/>
          </p:cNvCxnSpPr>
          <p:nvPr/>
        </p:nvCxnSpPr>
        <p:spPr>
          <a:xfrm>
            <a:off x="174737" y="5818688"/>
            <a:ext cx="1805413" cy="0"/>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AB2E53CD-58DA-1644-BA60-361BC13C8269}"/>
              </a:ext>
            </a:extLst>
          </p:cNvPr>
          <p:cNvCxnSpPr>
            <a:cxnSpLocks/>
          </p:cNvCxnSpPr>
          <p:nvPr/>
        </p:nvCxnSpPr>
        <p:spPr>
          <a:xfrm>
            <a:off x="174737" y="5985836"/>
            <a:ext cx="1805413" cy="0"/>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67F3A63C-C478-404E-A1D7-A09285F3DF2A}"/>
              </a:ext>
            </a:extLst>
          </p:cNvPr>
          <p:cNvCxnSpPr>
            <a:cxnSpLocks/>
          </p:cNvCxnSpPr>
          <p:nvPr/>
        </p:nvCxnSpPr>
        <p:spPr>
          <a:xfrm>
            <a:off x="183949" y="7283696"/>
            <a:ext cx="1805413" cy="0"/>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57B1B8FF-810F-274A-8BAD-C1CE41D1D586}"/>
              </a:ext>
            </a:extLst>
          </p:cNvPr>
          <p:cNvCxnSpPr>
            <a:cxnSpLocks/>
          </p:cNvCxnSpPr>
          <p:nvPr/>
        </p:nvCxnSpPr>
        <p:spPr>
          <a:xfrm>
            <a:off x="179698" y="6167733"/>
            <a:ext cx="1805413" cy="0"/>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1525977E-74C0-3043-AD92-A46921D35617}"/>
              </a:ext>
            </a:extLst>
          </p:cNvPr>
          <p:cNvCxnSpPr>
            <a:cxnSpLocks/>
          </p:cNvCxnSpPr>
          <p:nvPr/>
        </p:nvCxnSpPr>
        <p:spPr>
          <a:xfrm>
            <a:off x="183949" y="7445928"/>
            <a:ext cx="1805413" cy="0"/>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D943180B-7F8A-0548-B004-E65E12A4AAE9}"/>
              </a:ext>
            </a:extLst>
          </p:cNvPr>
          <p:cNvCxnSpPr>
            <a:cxnSpLocks/>
          </p:cNvCxnSpPr>
          <p:nvPr/>
        </p:nvCxnSpPr>
        <p:spPr>
          <a:xfrm>
            <a:off x="183949" y="7613076"/>
            <a:ext cx="1805413" cy="0"/>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A38019B2-0545-704D-8A3E-CBE779862DE4}"/>
              </a:ext>
            </a:extLst>
          </p:cNvPr>
          <p:cNvCxnSpPr>
            <a:cxnSpLocks/>
          </p:cNvCxnSpPr>
          <p:nvPr/>
        </p:nvCxnSpPr>
        <p:spPr>
          <a:xfrm>
            <a:off x="183949" y="7782683"/>
            <a:ext cx="1805413" cy="0"/>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B7DB016F-23FD-A84E-917F-EE021560A1E0}"/>
              </a:ext>
            </a:extLst>
          </p:cNvPr>
          <p:cNvCxnSpPr>
            <a:cxnSpLocks/>
          </p:cNvCxnSpPr>
          <p:nvPr/>
        </p:nvCxnSpPr>
        <p:spPr>
          <a:xfrm>
            <a:off x="174736" y="7939999"/>
            <a:ext cx="1805413" cy="0"/>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00BA67ED-24D8-8140-84F9-7E3854265BF2}"/>
              </a:ext>
            </a:extLst>
          </p:cNvPr>
          <p:cNvCxnSpPr>
            <a:cxnSpLocks/>
          </p:cNvCxnSpPr>
          <p:nvPr/>
        </p:nvCxnSpPr>
        <p:spPr>
          <a:xfrm>
            <a:off x="174736" y="8107147"/>
            <a:ext cx="1805413" cy="0"/>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95F1B6EB-6CF5-4F42-B2E4-EDA3559F9F46}"/>
              </a:ext>
            </a:extLst>
          </p:cNvPr>
          <p:cNvCxnSpPr>
            <a:cxnSpLocks/>
          </p:cNvCxnSpPr>
          <p:nvPr/>
        </p:nvCxnSpPr>
        <p:spPr>
          <a:xfrm>
            <a:off x="174736" y="8276754"/>
            <a:ext cx="1805413" cy="0"/>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3643C32-A9F8-C34B-8E00-FBFB5E24CAB5}"/>
              </a:ext>
            </a:extLst>
          </p:cNvPr>
          <p:cNvCxnSpPr>
            <a:cxnSpLocks/>
          </p:cNvCxnSpPr>
          <p:nvPr/>
        </p:nvCxnSpPr>
        <p:spPr>
          <a:xfrm>
            <a:off x="174735" y="8441445"/>
            <a:ext cx="1805413" cy="0"/>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4A62433E-4BD8-8947-B4CC-95A971CE43B6}"/>
              </a:ext>
            </a:extLst>
          </p:cNvPr>
          <p:cNvCxnSpPr>
            <a:cxnSpLocks/>
          </p:cNvCxnSpPr>
          <p:nvPr/>
        </p:nvCxnSpPr>
        <p:spPr>
          <a:xfrm>
            <a:off x="174735" y="8608593"/>
            <a:ext cx="1805413" cy="0"/>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6773C2BF-BD84-D643-919F-85EE79FEF367}"/>
              </a:ext>
            </a:extLst>
          </p:cNvPr>
          <p:cNvCxnSpPr>
            <a:cxnSpLocks/>
          </p:cNvCxnSpPr>
          <p:nvPr/>
        </p:nvCxnSpPr>
        <p:spPr>
          <a:xfrm>
            <a:off x="174735" y="8778200"/>
            <a:ext cx="1805413" cy="0"/>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8D6C147E-4788-8543-849D-81532A055D13}"/>
              </a:ext>
            </a:extLst>
          </p:cNvPr>
          <p:cNvCxnSpPr>
            <a:cxnSpLocks/>
          </p:cNvCxnSpPr>
          <p:nvPr/>
        </p:nvCxnSpPr>
        <p:spPr>
          <a:xfrm>
            <a:off x="183949" y="8935515"/>
            <a:ext cx="1805413" cy="0"/>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16B576BF-3BAD-9249-858B-3C0549094499}"/>
              </a:ext>
            </a:extLst>
          </p:cNvPr>
          <p:cNvCxnSpPr>
            <a:cxnSpLocks/>
          </p:cNvCxnSpPr>
          <p:nvPr/>
        </p:nvCxnSpPr>
        <p:spPr>
          <a:xfrm>
            <a:off x="183949" y="9102663"/>
            <a:ext cx="1805413" cy="0"/>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EAF9E893-65CC-3E4B-9539-1367FB0591D2}"/>
              </a:ext>
            </a:extLst>
          </p:cNvPr>
          <p:cNvCxnSpPr>
            <a:cxnSpLocks/>
          </p:cNvCxnSpPr>
          <p:nvPr/>
        </p:nvCxnSpPr>
        <p:spPr>
          <a:xfrm>
            <a:off x="183949" y="9272270"/>
            <a:ext cx="1805413" cy="0"/>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31A73BEC-03D6-9E44-B9AB-A2E3F2BA70FA}"/>
              </a:ext>
            </a:extLst>
          </p:cNvPr>
          <p:cNvCxnSpPr>
            <a:cxnSpLocks/>
          </p:cNvCxnSpPr>
          <p:nvPr/>
        </p:nvCxnSpPr>
        <p:spPr>
          <a:xfrm>
            <a:off x="3359969" y="668161"/>
            <a:ext cx="4526731" cy="0"/>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A966E809-2904-4C4F-9E54-C7307B345314}"/>
              </a:ext>
            </a:extLst>
          </p:cNvPr>
          <p:cNvCxnSpPr>
            <a:cxnSpLocks/>
          </p:cNvCxnSpPr>
          <p:nvPr/>
        </p:nvCxnSpPr>
        <p:spPr>
          <a:xfrm>
            <a:off x="3359969" y="835309"/>
            <a:ext cx="4526731" cy="0"/>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A2DA72EE-D558-684B-988E-6E77B0712361}"/>
              </a:ext>
            </a:extLst>
          </p:cNvPr>
          <p:cNvCxnSpPr>
            <a:cxnSpLocks/>
          </p:cNvCxnSpPr>
          <p:nvPr/>
        </p:nvCxnSpPr>
        <p:spPr>
          <a:xfrm>
            <a:off x="3359969" y="1004916"/>
            <a:ext cx="4526731" cy="0"/>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4566309C-11FF-9B48-924F-5FF291C5D728}"/>
              </a:ext>
            </a:extLst>
          </p:cNvPr>
          <p:cNvCxnSpPr>
            <a:cxnSpLocks/>
          </p:cNvCxnSpPr>
          <p:nvPr/>
        </p:nvCxnSpPr>
        <p:spPr>
          <a:xfrm>
            <a:off x="3359969" y="1170062"/>
            <a:ext cx="4526731" cy="0"/>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90" name="Rectangle 89">
            <a:extLst>
              <a:ext uri="{FF2B5EF4-FFF2-40B4-BE49-F238E27FC236}">
                <a16:creationId xmlns:a16="http://schemas.microsoft.com/office/drawing/2014/main" id="{82E4279B-9656-5F44-BA1C-83391FBF944B}"/>
              </a:ext>
            </a:extLst>
          </p:cNvPr>
          <p:cNvSpPr/>
          <p:nvPr/>
        </p:nvSpPr>
        <p:spPr>
          <a:xfrm>
            <a:off x="2157717" y="8715865"/>
            <a:ext cx="3114386" cy="805434"/>
          </a:xfrm>
          <a:custGeom>
            <a:avLst/>
            <a:gdLst>
              <a:gd name="connsiteX0" fmla="*/ 0 w 3114386"/>
              <a:gd name="connsiteY0" fmla="*/ 0 h 805434"/>
              <a:gd name="connsiteX1" fmla="*/ 560589 w 3114386"/>
              <a:gd name="connsiteY1" fmla="*/ 0 h 805434"/>
              <a:gd name="connsiteX2" fmla="*/ 1121179 w 3114386"/>
              <a:gd name="connsiteY2" fmla="*/ 0 h 805434"/>
              <a:gd name="connsiteX3" fmla="*/ 1744056 w 3114386"/>
              <a:gd name="connsiteY3" fmla="*/ 0 h 805434"/>
              <a:gd name="connsiteX4" fmla="*/ 2335790 w 3114386"/>
              <a:gd name="connsiteY4" fmla="*/ 0 h 805434"/>
              <a:gd name="connsiteX5" fmla="*/ 3114386 w 3114386"/>
              <a:gd name="connsiteY5" fmla="*/ 0 h 805434"/>
              <a:gd name="connsiteX6" fmla="*/ 3114386 w 3114386"/>
              <a:gd name="connsiteY6" fmla="*/ 386608 h 805434"/>
              <a:gd name="connsiteX7" fmla="*/ 3114386 w 3114386"/>
              <a:gd name="connsiteY7" fmla="*/ 805434 h 805434"/>
              <a:gd name="connsiteX8" fmla="*/ 2522653 w 3114386"/>
              <a:gd name="connsiteY8" fmla="*/ 805434 h 805434"/>
              <a:gd name="connsiteX9" fmla="*/ 1899775 w 3114386"/>
              <a:gd name="connsiteY9" fmla="*/ 805434 h 805434"/>
              <a:gd name="connsiteX10" fmla="*/ 1245754 w 3114386"/>
              <a:gd name="connsiteY10" fmla="*/ 805434 h 805434"/>
              <a:gd name="connsiteX11" fmla="*/ 560589 w 3114386"/>
              <a:gd name="connsiteY11" fmla="*/ 805434 h 805434"/>
              <a:gd name="connsiteX12" fmla="*/ 0 w 3114386"/>
              <a:gd name="connsiteY12" fmla="*/ 805434 h 805434"/>
              <a:gd name="connsiteX13" fmla="*/ 0 w 3114386"/>
              <a:gd name="connsiteY13" fmla="*/ 426880 h 805434"/>
              <a:gd name="connsiteX14" fmla="*/ 0 w 3114386"/>
              <a:gd name="connsiteY14" fmla="*/ 0 h 805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14386" h="805434" fill="none" extrusionOk="0">
                <a:moveTo>
                  <a:pt x="0" y="0"/>
                </a:moveTo>
                <a:cubicBezTo>
                  <a:pt x="257407" y="8292"/>
                  <a:pt x="311898" y="-26605"/>
                  <a:pt x="560589" y="0"/>
                </a:cubicBezTo>
                <a:cubicBezTo>
                  <a:pt x="809280" y="26605"/>
                  <a:pt x="969565" y="26563"/>
                  <a:pt x="1121179" y="0"/>
                </a:cubicBezTo>
                <a:cubicBezTo>
                  <a:pt x="1272793" y="-26563"/>
                  <a:pt x="1493927" y="4216"/>
                  <a:pt x="1744056" y="0"/>
                </a:cubicBezTo>
                <a:cubicBezTo>
                  <a:pt x="1994185" y="-4216"/>
                  <a:pt x="2045307" y="12316"/>
                  <a:pt x="2335790" y="0"/>
                </a:cubicBezTo>
                <a:cubicBezTo>
                  <a:pt x="2626273" y="-12316"/>
                  <a:pt x="2954805" y="24966"/>
                  <a:pt x="3114386" y="0"/>
                </a:cubicBezTo>
                <a:cubicBezTo>
                  <a:pt x="3112671" y="169435"/>
                  <a:pt x="3125757" y="244367"/>
                  <a:pt x="3114386" y="386608"/>
                </a:cubicBezTo>
                <a:cubicBezTo>
                  <a:pt x="3103015" y="528849"/>
                  <a:pt x="3125261" y="627718"/>
                  <a:pt x="3114386" y="805434"/>
                </a:cubicBezTo>
                <a:cubicBezTo>
                  <a:pt x="2853056" y="832226"/>
                  <a:pt x="2796175" y="817721"/>
                  <a:pt x="2522653" y="805434"/>
                </a:cubicBezTo>
                <a:cubicBezTo>
                  <a:pt x="2249131" y="793147"/>
                  <a:pt x="2180053" y="819091"/>
                  <a:pt x="1899775" y="805434"/>
                </a:cubicBezTo>
                <a:cubicBezTo>
                  <a:pt x="1619497" y="791777"/>
                  <a:pt x="1401678" y="822097"/>
                  <a:pt x="1245754" y="805434"/>
                </a:cubicBezTo>
                <a:cubicBezTo>
                  <a:pt x="1089830" y="788771"/>
                  <a:pt x="832067" y="794468"/>
                  <a:pt x="560589" y="805434"/>
                </a:cubicBezTo>
                <a:cubicBezTo>
                  <a:pt x="289112" y="816400"/>
                  <a:pt x="195745" y="807779"/>
                  <a:pt x="0" y="805434"/>
                </a:cubicBezTo>
                <a:cubicBezTo>
                  <a:pt x="-3461" y="688717"/>
                  <a:pt x="11513" y="550365"/>
                  <a:pt x="0" y="426880"/>
                </a:cubicBezTo>
                <a:cubicBezTo>
                  <a:pt x="-11513" y="303395"/>
                  <a:pt x="-14072" y="146902"/>
                  <a:pt x="0" y="0"/>
                </a:cubicBezTo>
                <a:close/>
              </a:path>
              <a:path w="3114386" h="805434" stroke="0" extrusionOk="0">
                <a:moveTo>
                  <a:pt x="0" y="0"/>
                </a:moveTo>
                <a:cubicBezTo>
                  <a:pt x="292404" y="-17372"/>
                  <a:pt x="397001" y="-15446"/>
                  <a:pt x="622877" y="0"/>
                </a:cubicBezTo>
                <a:cubicBezTo>
                  <a:pt x="848753" y="15446"/>
                  <a:pt x="981558" y="1396"/>
                  <a:pt x="1183467" y="0"/>
                </a:cubicBezTo>
                <a:cubicBezTo>
                  <a:pt x="1385376" y="-1396"/>
                  <a:pt x="1597969" y="-31571"/>
                  <a:pt x="1868632" y="0"/>
                </a:cubicBezTo>
                <a:cubicBezTo>
                  <a:pt x="2139296" y="31571"/>
                  <a:pt x="2202856" y="-19430"/>
                  <a:pt x="2460365" y="0"/>
                </a:cubicBezTo>
                <a:cubicBezTo>
                  <a:pt x="2717874" y="19430"/>
                  <a:pt x="2857475" y="-30188"/>
                  <a:pt x="3114386" y="0"/>
                </a:cubicBezTo>
                <a:cubicBezTo>
                  <a:pt x="3109942" y="88803"/>
                  <a:pt x="3113137" y="238287"/>
                  <a:pt x="3114386" y="410771"/>
                </a:cubicBezTo>
                <a:cubicBezTo>
                  <a:pt x="3115635" y="583255"/>
                  <a:pt x="3113845" y="616740"/>
                  <a:pt x="3114386" y="805434"/>
                </a:cubicBezTo>
                <a:cubicBezTo>
                  <a:pt x="2910922" y="835624"/>
                  <a:pt x="2798266" y="784876"/>
                  <a:pt x="2491509" y="805434"/>
                </a:cubicBezTo>
                <a:cubicBezTo>
                  <a:pt x="2184752" y="825992"/>
                  <a:pt x="2071736" y="828009"/>
                  <a:pt x="1962063" y="805434"/>
                </a:cubicBezTo>
                <a:cubicBezTo>
                  <a:pt x="1852390" y="782859"/>
                  <a:pt x="1635859" y="824573"/>
                  <a:pt x="1401474" y="805434"/>
                </a:cubicBezTo>
                <a:cubicBezTo>
                  <a:pt x="1167089" y="786295"/>
                  <a:pt x="961656" y="775582"/>
                  <a:pt x="778597" y="805434"/>
                </a:cubicBezTo>
                <a:cubicBezTo>
                  <a:pt x="595538" y="835286"/>
                  <a:pt x="171917" y="803181"/>
                  <a:pt x="0" y="805434"/>
                </a:cubicBezTo>
                <a:cubicBezTo>
                  <a:pt x="-1742" y="636012"/>
                  <a:pt x="-2611" y="557667"/>
                  <a:pt x="0" y="394663"/>
                </a:cubicBezTo>
                <a:cubicBezTo>
                  <a:pt x="2611" y="231659"/>
                  <a:pt x="-17623" y="130392"/>
                  <a:pt x="0" y="0"/>
                </a:cubicBezTo>
                <a:close/>
              </a:path>
            </a:pathLst>
          </a:custGeom>
          <a:ln>
            <a:extLst>
              <a:ext uri="{C807C97D-BFC1-408E-A445-0C87EB9F89A2}">
                <ask:lineSketchStyleProps xmlns:ask="http://schemas.microsoft.com/office/drawing/2018/sketchyshapes" xmlns="" sd="600740096">
                  <a:prstGeom prst="rect">
                    <a:avLst/>
                  </a:prstGeom>
                  <ask:type>
                    <ask:lineSketchFreehand/>
                  </ask:type>
                </ask:lineSketchStyleProps>
              </a:ext>
            </a:extLst>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91" name="TextBox 90">
            <a:extLst>
              <a:ext uri="{FF2B5EF4-FFF2-40B4-BE49-F238E27FC236}">
                <a16:creationId xmlns:a16="http://schemas.microsoft.com/office/drawing/2014/main" id="{EE1BC465-40C1-5D42-B3E7-5A039D4EF444}"/>
              </a:ext>
            </a:extLst>
          </p:cNvPr>
          <p:cNvSpPr txBox="1"/>
          <p:nvPr/>
        </p:nvSpPr>
        <p:spPr>
          <a:xfrm>
            <a:off x="2140816" y="8648869"/>
            <a:ext cx="228647" cy="461665"/>
          </a:xfrm>
          <a:prstGeom prst="rect">
            <a:avLst/>
          </a:prstGeom>
          <a:noFill/>
        </p:spPr>
        <p:txBody>
          <a:bodyPr wrap="square" rtlCol="0">
            <a:spAutoFit/>
          </a:bodyPr>
          <a:lstStyle/>
          <a:p>
            <a:r>
              <a:rPr lang="en-US" sz="2400" dirty="0">
                <a:latin typeface="Bebas Neue" panose="020B0606020202050201" pitchFamily="34" charset="77"/>
              </a:rPr>
              <a:t>6</a:t>
            </a:r>
          </a:p>
        </p:txBody>
      </p:sp>
      <p:sp>
        <p:nvSpPr>
          <p:cNvPr id="92" name="TextBox 91">
            <a:extLst>
              <a:ext uri="{FF2B5EF4-FFF2-40B4-BE49-F238E27FC236}">
                <a16:creationId xmlns:a16="http://schemas.microsoft.com/office/drawing/2014/main" id="{D33E3E18-A62C-4F4F-B8AC-9E404BD23DB5}"/>
              </a:ext>
            </a:extLst>
          </p:cNvPr>
          <p:cNvSpPr txBox="1"/>
          <p:nvPr/>
        </p:nvSpPr>
        <p:spPr>
          <a:xfrm>
            <a:off x="2310830" y="8721919"/>
            <a:ext cx="3032850" cy="261610"/>
          </a:xfrm>
          <a:prstGeom prst="rect">
            <a:avLst/>
          </a:prstGeom>
          <a:noFill/>
        </p:spPr>
        <p:txBody>
          <a:bodyPr wrap="square" rtlCol="0">
            <a:spAutoFit/>
          </a:bodyPr>
          <a:lstStyle/>
          <a:p>
            <a:r>
              <a:rPr lang="en-US" sz="1100" dirty="0">
                <a:latin typeface="Dosis" panose="02010503020202060003" pitchFamily="2" charset="77"/>
              </a:rPr>
              <a:t>What were the impacts of the “Beast from the East?</a:t>
            </a:r>
          </a:p>
        </p:txBody>
      </p:sp>
      <p:cxnSp>
        <p:nvCxnSpPr>
          <p:cNvPr id="93" name="Straight Connector 92">
            <a:extLst>
              <a:ext uri="{FF2B5EF4-FFF2-40B4-BE49-F238E27FC236}">
                <a16:creationId xmlns:a16="http://schemas.microsoft.com/office/drawing/2014/main" id="{03802D7D-5A6D-FE49-BDB7-613FB717A8E9}"/>
              </a:ext>
            </a:extLst>
          </p:cNvPr>
          <p:cNvCxnSpPr>
            <a:cxnSpLocks/>
          </p:cNvCxnSpPr>
          <p:nvPr/>
        </p:nvCxnSpPr>
        <p:spPr>
          <a:xfrm flipV="1">
            <a:off x="2287177" y="9209718"/>
            <a:ext cx="2829523" cy="1"/>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73F4F90C-5D56-DB4B-A0D1-05A080948EF2}"/>
              </a:ext>
            </a:extLst>
          </p:cNvPr>
          <p:cNvCxnSpPr>
            <a:cxnSpLocks/>
          </p:cNvCxnSpPr>
          <p:nvPr/>
        </p:nvCxnSpPr>
        <p:spPr>
          <a:xfrm>
            <a:off x="2287177" y="9387571"/>
            <a:ext cx="2848644" cy="0"/>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3" name="Rectangle 132">
            <a:extLst>
              <a:ext uri="{FF2B5EF4-FFF2-40B4-BE49-F238E27FC236}">
                <a16:creationId xmlns:a16="http://schemas.microsoft.com/office/drawing/2014/main" id="{0AD6F098-8E55-0D41-87FB-3CFE186EB260}"/>
              </a:ext>
            </a:extLst>
          </p:cNvPr>
          <p:cNvSpPr/>
          <p:nvPr/>
        </p:nvSpPr>
        <p:spPr>
          <a:xfrm>
            <a:off x="5343681" y="8734738"/>
            <a:ext cx="5298352" cy="805434"/>
          </a:xfrm>
          <a:custGeom>
            <a:avLst/>
            <a:gdLst>
              <a:gd name="connsiteX0" fmla="*/ 0 w 5298352"/>
              <a:gd name="connsiteY0" fmla="*/ 0 h 805434"/>
              <a:gd name="connsiteX1" fmla="*/ 715278 w 5298352"/>
              <a:gd name="connsiteY1" fmla="*/ 0 h 805434"/>
              <a:gd name="connsiteX2" fmla="*/ 1271604 w 5298352"/>
              <a:gd name="connsiteY2" fmla="*/ 0 h 805434"/>
              <a:gd name="connsiteX3" fmla="*/ 2039866 w 5298352"/>
              <a:gd name="connsiteY3" fmla="*/ 0 h 805434"/>
              <a:gd name="connsiteX4" fmla="*/ 2808127 w 5298352"/>
              <a:gd name="connsiteY4" fmla="*/ 0 h 805434"/>
              <a:gd name="connsiteX5" fmla="*/ 3523404 w 5298352"/>
              <a:gd name="connsiteY5" fmla="*/ 0 h 805434"/>
              <a:gd name="connsiteX6" fmla="*/ 4079731 w 5298352"/>
              <a:gd name="connsiteY6" fmla="*/ 0 h 805434"/>
              <a:gd name="connsiteX7" fmla="*/ 4583074 w 5298352"/>
              <a:gd name="connsiteY7" fmla="*/ 0 h 805434"/>
              <a:gd name="connsiteX8" fmla="*/ 5298352 w 5298352"/>
              <a:gd name="connsiteY8" fmla="*/ 0 h 805434"/>
              <a:gd name="connsiteX9" fmla="*/ 5298352 w 5298352"/>
              <a:gd name="connsiteY9" fmla="*/ 394663 h 805434"/>
              <a:gd name="connsiteX10" fmla="*/ 5298352 w 5298352"/>
              <a:gd name="connsiteY10" fmla="*/ 805434 h 805434"/>
              <a:gd name="connsiteX11" fmla="*/ 4795009 w 5298352"/>
              <a:gd name="connsiteY11" fmla="*/ 805434 h 805434"/>
              <a:gd name="connsiteX12" fmla="*/ 4132715 w 5298352"/>
              <a:gd name="connsiteY12" fmla="*/ 805434 h 805434"/>
              <a:gd name="connsiteX13" fmla="*/ 3629371 w 5298352"/>
              <a:gd name="connsiteY13" fmla="*/ 805434 h 805434"/>
              <a:gd name="connsiteX14" fmla="*/ 2914094 w 5298352"/>
              <a:gd name="connsiteY14" fmla="*/ 805434 h 805434"/>
              <a:gd name="connsiteX15" fmla="*/ 2251800 w 5298352"/>
              <a:gd name="connsiteY15" fmla="*/ 805434 h 805434"/>
              <a:gd name="connsiteX16" fmla="*/ 1748456 w 5298352"/>
              <a:gd name="connsiteY16" fmla="*/ 805434 h 805434"/>
              <a:gd name="connsiteX17" fmla="*/ 1139146 w 5298352"/>
              <a:gd name="connsiteY17" fmla="*/ 805434 h 805434"/>
              <a:gd name="connsiteX18" fmla="*/ 0 w 5298352"/>
              <a:gd name="connsiteY18" fmla="*/ 805434 h 805434"/>
              <a:gd name="connsiteX19" fmla="*/ 0 w 5298352"/>
              <a:gd name="connsiteY19" fmla="*/ 410771 h 805434"/>
              <a:gd name="connsiteX20" fmla="*/ 0 w 5298352"/>
              <a:gd name="connsiteY20" fmla="*/ 0 h 805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298352" h="805434" fill="none" extrusionOk="0">
                <a:moveTo>
                  <a:pt x="0" y="0"/>
                </a:moveTo>
                <a:cubicBezTo>
                  <a:pt x="326226" y="-4175"/>
                  <a:pt x="371703" y="3262"/>
                  <a:pt x="715278" y="0"/>
                </a:cubicBezTo>
                <a:cubicBezTo>
                  <a:pt x="1058853" y="-3262"/>
                  <a:pt x="1041370" y="-25737"/>
                  <a:pt x="1271604" y="0"/>
                </a:cubicBezTo>
                <a:cubicBezTo>
                  <a:pt x="1501838" y="25737"/>
                  <a:pt x="1678185" y="-32408"/>
                  <a:pt x="2039866" y="0"/>
                </a:cubicBezTo>
                <a:cubicBezTo>
                  <a:pt x="2401547" y="32408"/>
                  <a:pt x="2479373" y="-21181"/>
                  <a:pt x="2808127" y="0"/>
                </a:cubicBezTo>
                <a:cubicBezTo>
                  <a:pt x="3136881" y="21181"/>
                  <a:pt x="3270459" y="-21586"/>
                  <a:pt x="3523404" y="0"/>
                </a:cubicBezTo>
                <a:cubicBezTo>
                  <a:pt x="3776349" y="21586"/>
                  <a:pt x="3958765" y="-6434"/>
                  <a:pt x="4079731" y="0"/>
                </a:cubicBezTo>
                <a:cubicBezTo>
                  <a:pt x="4200697" y="6434"/>
                  <a:pt x="4386603" y="-24472"/>
                  <a:pt x="4583074" y="0"/>
                </a:cubicBezTo>
                <a:cubicBezTo>
                  <a:pt x="4779545" y="24472"/>
                  <a:pt x="5076785" y="-29868"/>
                  <a:pt x="5298352" y="0"/>
                </a:cubicBezTo>
                <a:cubicBezTo>
                  <a:pt x="5313233" y="173536"/>
                  <a:pt x="5303320" y="275747"/>
                  <a:pt x="5298352" y="394663"/>
                </a:cubicBezTo>
                <a:cubicBezTo>
                  <a:pt x="5293384" y="513579"/>
                  <a:pt x="5279995" y="682627"/>
                  <a:pt x="5298352" y="805434"/>
                </a:cubicBezTo>
                <a:cubicBezTo>
                  <a:pt x="5120520" y="787924"/>
                  <a:pt x="4905204" y="786958"/>
                  <a:pt x="4795009" y="805434"/>
                </a:cubicBezTo>
                <a:cubicBezTo>
                  <a:pt x="4684814" y="823910"/>
                  <a:pt x="4342356" y="816836"/>
                  <a:pt x="4132715" y="805434"/>
                </a:cubicBezTo>
                <a:cubicBezTo>
                  <a:pt x="3923074" y="794032"/>
                  <a:pt x="3862302" y="807222"/>
                  <a:pt x="3629371" y="805434"/>
                </a:cubicBezTo>
                <a:cubicBezTo>
                  <a:pt x="3396440" y="803646"/>
                  <a:pt x="3069853" y="771282"/>
                  <a:pt x="2914094" y="805434"/>
                </a:cubicBezTo>
                <a:cubicBezTo>
                  <a:pt x="2758335" y="839586"/>
                  <a:pt x="2468382" y="796797"/>
                  <a:pt x="2251800" y="805434"/>
                </a:cubicBezTo>
                <a:cubicBezTo>
                  <a:pt x="2035218" y="814071"/>
                  <a:pt x="1889893" y="820438"/>
                  <a:pt x="1748456" y="805434"/>
                </a:cubicBezTo>
                <a:cubicBezTo>
                  <a:pt x="1607019" y="790430"/>
                  <a:pt x="1419303" y="818347"/>
                  <a:pt x="1139146" y="805434"/>
                </a:cubicBezTo>
                <a:cubicBezTo>
                  <a:pt x="858989" y="792522"/>
                  <a:pt x="259070" y="831346"/>
                  <a:pt x="0" y="805434"/>
                </a:cubicBezTo>
                <a:cubicBezTo>
                  <a:pt x="-18484" y="688677"/>
                  <a:pt x="-15036" y="583575"/>
                  <a:pt x="0" y="410771"/>
                </a:cubicBezTo>
                <a:cubicBezTo>
                  <a:pt x="15036" y="237967"/>
                  <a:pt x="14085" y="128915"/>
                  <a:pt x="0" y="0"/>
                </a:cubicBezTo>
                <a:close/>
              </a:path>
              <a:path w="5298352" h="805434" stroke="0" extrusionOk="0">
                <a:moveTo>
                  <a:pt x="0" y="0"/>
                </a:moveTo>
                <a:cubicBezTo>
                  <a:pt x="138864" y="11983"/>
                  <a:pt x="391146" y="4330"/>
                  <a:pt x="662294" y="0"/>
                </a:cubicBezTo>
                <a:cubicBezTo>
                  <a:pt x="933442" y="-4330"/>
                  <a:pt x="1085946" y="11536"/>
                  <a:pt x="1218621" y="0"/>
                </a:cubicBezTo>
                <a:cubicBezTo>
                  <a:pt x="1351296" y="-11536"/>
                  <a:pt x="1788494" y="-986"/>
                  <a:pt x="1986882" y="0"/>
                </a:cubicBezTo>
                <a:cubicBezTo>
                  <a:pt x="2185270" y="986"/>
                  <a:pt x="2341420" y="-9708"/>
                  <a:pt x="2596192" y="0"/>
                </a:cubicBezTo>
                <a:cubicBezTo>
                  <a:pt x="2850964" y="9708"/>
                  <a:pt x="3032247" y="1855"/>
                  <a:pt x="3205503" y="0"/>
                </a:cubicBezTo>
                <a:cubicBezTo>
                  <a:pt x="3378759" y="-1855"/>
                  <a:pt x="3650927" y="18803"/>
                  <a:pt x="3920780" y="0"/>
                </a:cubicBezTo>
                <a:cubicBezTo>
                  <a:pt x="4190633" y="-18803"/>
                  <a:pt x="4387267" y="16206"/>
                  <a:pt x="4636058" y="0"/>
                </a:cubicBezTo>
                <a:cubicBezTo>
                  <a:pt x="4884849" y="-16206"/>
                  <a:pt x="5146930" y="-16461"/>
                  <a:pt x="5298352" y="0"/>
                </a:cubicBezTo>
                <a:cubicBezTo>
                  <a:pt x="5288923" y="151899"/>
                  <a:pt x="5284639" y="319190"/>
                  <a:pt x="5298352" y="418826"/>
                </a:cubicBezTo>
                <a:cubicBezTo>
                  <a:pt x="5312065" y="518462"/>
                  <a:pt x="5312212" y="697008"/>
                  <a:pt x="5298352" y="805434"/>
                </a:cubicBezTo>
                <a:cubicBezTo>
                  <a:pt x="5196934" y="813701"/>
                  <a:pt x="5033820" y="814764"/>
                  <a:pt x="4795009" y="805434"/>
                </a:cubicBezTo>
                <a:cubicBezTo>
                  <a:pt x="4556198" y="796104"/>
                  <a:pt x="4405264" y="793181"/>
                  <a:pt x="4132715" y="805434"/>
                </a:cubicBezTo>
                <a:cubicBezTo>
                  <a:pt x="3860166" y="817687"/>
                  <a:pt x="3715041" y="819427"/>
                  <a:pt x="3417437" y="805434"/>
                </a:cubicBezTo>
                <a:cubicBezTo>
                  <a:pt x="3119833" y="791441"/>
                  <a:pt x="3075798" y="825675"/>
                  <a:pt x="2755143" y="805434"/>
                </a:cubicBezTo>
                <a:cubicBezTo>
                  <a:pt x="2434488" y="785193"/>
                  <a:pt x="2313664" y="791629"/>
                  <a:pt x="2198816" y="805434"/>
                </a:cubicBezTo>
                <a:cubicBezTo>
                  <a:pt x="2083968" y="819239"/>
                  <a:pt x="1673521" y="791486"/>
                  <a:pt x="1536522" y="805434"/>
                </a:cubicBezTo>
                <a:cubicBezTo>
                  <a:pt x="1399523" y="819382"/>
                  <a:pt x="1161005" y="811878"/>
                  <a:pt x="1033179" y="805434"/>
                </a:cubicBezTo>
                <a:cubicBezTo>
                  <a:pt x="905353" y="798990"/>
                  <a:pt x="406453" y="839990"/>
                  <a:pt x="0" y="805434"/>
                </a:cubicBezTo>
                <a:cubicBezTo>
                  <a:pt x="-4733" y="626818"/>
                  <a:pt x="-17880" y="603674"/>
                  <a:pt x="0" y="418826"/>
                </a:cubicBezTo>
                <a:cubicBezTo>
                  <a:pt x="17880" y="233978"/>
                  <a:pt x="1029" y="149257"/>
                  <a:pt x="0" y="0"/>
                </a:cubicBezTo>
                <a:close/>
              </a:path>
            </a:pathLst>
          </a:custGeom>
          <a:ln>
            <a:extLst>
              <a:ext uri="{C807C97D-BFC1-408E-A445-0C87EB9F89A2}">
                <ask:lineSketchStyleProps xmlns:ask="http://schemas.microsoft.com/office/drawing/2018/sketchyshapes" xmlns="" sd="600740096">
                  <a:prstGeom prst="rect">
                    <a:avLst/>
                  </a:prstGeom>
                  <ask:type>
                    <ask:lineSketchFreehand/>
                  </ask:type>
                </ask:lineSketchStyleProps>
              </a:ext>
            </a:extLst>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34" name="TextBox 133">
            <a:extLst>
              <a:ext uri="{FF2B5EF4-FFF2-40B4-BE49-F238E27FC236}">
                <a16:creationId xmlns:a16="http://schemas.microsoft.com/office/drawing/2014/main" id="{BE7BA20D-04F4-1641-8D27-F6CA802B5CCF}"/>
              </a:ext>
            </a:extLst>
          </p:cNvPr>
          <p:cNvSpPr txBox="1"/>
          <p:nvPr/>
        </p:nvSpPr>
        <p:spPr>
          <a:xfrm>
            <a:off x="5311263" y="8710429"/>
            <a:ext cx="228647" cy="461665"/>
          </a:xfrm>
          <a:prstGeom prst="rect">
            <a:avLst/>
          </a:prstGeom>
          <a:noFill/>
        </p:spPr>
        <p:txBody>
          <a:bodyPr wrap="square" rtlCol="0">
            <a:spAutoFit/>
          </a:bodyPr>
          <a:lstStyle/>
          <a:p>
            <a:r>
              <a:rPr lang="en-US" sz="2400" dirty="0">
                <a:latin typeface="Bebas Neue" panose="020B0606020202050201" pitchFamily="34" charset="77"/>
              </a:rPr>
              <a:t>7</a:t>
            </a:r>
          </a:p>
        </p:txBody>
      </p:sp>
      <p:sp>
        <p:nvSpPr>
          <p:cNvPr id="135" name="TextBox 134">
            <a:extLst>
              <a:ext uri="{FF2B5EF4-FFF2-40B4-BE49-F238E27FC236}">
                <a16:creationId xmlns:a16="http://schemas.microsoft.com/office/drawing/2014/main" id="{CD720F4C-0F25-604E-B438-830DEF0F88AF}"/>
              </a:ext>
            </a:extLst>
          </p:cNvPr>
          <p:cNvSpPr txBox="1"/>
          <p:nvPr/>
        </p:nvSpPr>
        <p:spPr>
          <a:xfrm>
            <a:off x="5539910" y="8773975"/>
            <a:ext cx="2971312" cy="261610"/>
          </a:xfrm>
          <a:prstGeom prst="rect">
            <a:avLst/>
          </a:prstGeom>
          <a:noFill/>
        </p:spPr>
        <p:txBody>
          <a:bodyPr wrap="square" rtlCol="0">
            <a:spAutoFit/>
          </a:bodyPr>
          <a:lstStyle/>
          <a:p>
            <a:r>
              <a:rPr lang="en-US" sz="1100" dirty="0">
                <a:latin typeface="Dosis" panose="02010503020202060003" pitchFamily="2" charset="77"/>
              </a:rPr>
              <a:t>What is the jet stream? </a:t>
            </a:r>
          </a:p>
        </p:txBody>
      </p:sp>
      <p:cxnSp>
        <p:nvCxnSpPr>
          <p:cNvPr id="136" name="Straight Connector 135">
            <a:extLst>
              <a:ext uri="{FF2B5EF4-FFF2-40B4-BE49-F238E27FC236}">
                <a16:creationId xmlns:a16="http://schemas.microsoft.com/office/drawing/2014/main" id="{5F530C68-F01F-BA4E-B701-09246154D03D}"/>
              </a:ext>
            </a:extLst>
          </p:cNvPr>
          <p:cNvCxnSpPr>
            <a:cxnSpLocks/>
          </p:cNvCxnSpPr>
          <p:nvPr/>
        </p:nvCxnSpPr>
        <p:spPr>
          <a:xfrm flipV="1">
            <a:off x="5473141" y="9209719"/>
            <a:ext cx="5038853" cy="18877"/>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8F4D5F0A-44F3-7E49-9BA3-B0F4C62EA1ED}"/>
              </a:ext>
            </a:extLst>
          </p:cNvPr>
          <p:cNvCxnSpPr>
            <a:cxnSpLocks/>
          </p:cNvCxnSpPr>
          <p:nvPr/>
        </p:nvCxnSpPr>
        <p:spPr>
          <a:xfrm>
            <a:off x="5473141" y="9406444"/>
            <a:ext cx="5050857" cy="0"/>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10" name="Rectangle 109">
            <a:extLst>
              <a:ext uri="{FF2B5EF4-FFF2-40B4-BE49-F238E27FC236}">
                <a16:creationId xmlns:a16="http://schemas.microsoft.com/office/drawing/2014/main" id="{36D2B4A4-D4C8-814B-ACBE-938C9959200C}"/>
              </a:ext>
            </a:extLst>
          </p:cNvPr>
          <p:cNvSpPr/>
          <p:nvPr/>
        </p:nvSpPr>
        <p:spPr>
          <a:xfrm>
            <a:off x="8159674" y="45394"/>
            <a:ext cx="4498212" cy="1229491"/>
          </a:xfrm>
          <a:custGeom>
            <a:avLst/>
            <a:gdLst>
              <a:gd name="connsiteX0" fmla="*/ 0 w 4498212"/>
              <a:gd name="connsiteY0" fmla="*/ 0 h 1229491"/>
              <a:gd name="connsiteX1" fmla="*/ 732566 w 4498212"/>
              <a:gd name="connsiteY1" fmla="*/ 0 h 1229491"/>
              <a:gd name="connsiteX2" fmla="*/ 1285203 w 4498212"/>
              <a:gd name="connsiteY2" fmla="*/ 0 h 1229491"/>
              <a:gd name="connsiteX3" fmla="*/ 1882823 w 4498212"/>
              <a:gd name="connsiteY3" fmla="*/ 0 h 1229491"/>
              <a:gd name="connsiteX4" fmla="*/ 2435460 w 4498212"/>
              <a:gd name="connsiteY4" fmla="*/ 0 h 1229491"/>
              <a:gd name="connsiteX5" fmla="*/ 3168026 w 4498212"/>
              <a:gd name="connsiteY5" fmla="*/ 0 h 1229491"/>
              <a:gd name="connsiteX6" fmla="*/ 3900592 w 4498212"/>
              <a:gd name="connsiteY6" fmla="*/ 0 h 1229491"/>
              <a:gd name="connsiteX7" fmla="*/ 4498212 w 4498212"/>
              <a:gd name="connsiteY7" fmla="*/ 0 h 1229491"/>
              <a:gd name="connsiteX8" fmla="*/ 4498212 w 4498212"/>
              <a:gd name="connsiteY8" fmla="*/ 590156 h 1229491"/>
              <a:gd name="connsiteX9" fmla="*/ 4498212 w 4498212"/>
              <a:gd name="connsiteY9" fmla="*/ 1229491 h 1229491"/>
              <a:gd name="connsiteX10" fmla="*/ 3855610 w 4498212"/>
              <a:gd name="connsiteY10" fmla="*/ 1229491 h 1229491"/>
              <a:gd name="connsiteX11" fmla="*/ 3302973 w 4498212"/>
              <a:gd name="connsiteY11" fmla="*/ 1229491 h 1229491"/>
              <a:gd name="connsiteX12" fmla="*/ 2705353 w 4498212"/>
              <a:gd name="connsiteY12" fmla="*/ 1229491 h 1229491"/>
              <a:gd name="connsiteX13" fmla="*/ 1972787 w 4498212"/>
              <a:gd name="connsiteY13" fmla="*/ 1229491 h 1229491"/>
              <a:gd name="connsiteX14" fmla="*/ 1330186 w 4498212"/>
              <a:gd name="connsiteY14" fmla="*/ 1229491 h 1229491"/>
              <a:gd name="connsiteX15" fmla="*/ 822530 w 4498212"/>
              <a:gd name="connsiteY15" fmla="*/ 1229491 h 1229491"/>
              <a:gd name="connsiteX16" fmla="*/ 0 w 4498212"/>
              <a:gd name="connsiteY16" fmla="*/ 1229491 h 1229491"/>
              <a:gd name="connsiteX17" fmla="*/ 0 w 4498212"/>
              <a:gd name="connsiteY17" fmla="*/ 614746 h 1229491"/>
              <a:gd name="connsiteX18" fmla="*/ 0 w 4498212"/>
              <a:gd name="connsiteY18" fmla="*/ 0 h 1229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498212" h="1229491" fill="none" extrusionOk="0">
                <a:moveTo>
                  <a:pt x="0" y="0"/>
                </a:moveTo>
                <a:cubicBezTo>
                  <a:pt x="202595" y="-19734"/>
                  <a:pt x="394548" y="33542"/>
                  <a:pt x="732566" y="0"/>
                </a:cubicBezTo>
                <a:cubicBezTo>
                  <a:pt x="1070584" y="-33542"/>
                  <a:pt x="1031022" y="-22194"/>
                  <a:pt x="1285203" y="0"/>
                </a:cubicBezTo>
                <a:cubicBezTo>
                  <a:pt x="1539384" y="22194"/>
                  <a:pt x="1759461" y="-299"/>
                  <a:pt x="1882823" y="0"/>
                </a:cubicBezTo>
                <a:cubicBezTo>
                  <a:pt x="2006185" y="299"/>
                  <a:pt x="2273902" y="-8195"/>
                  <a:pt x="2435460" y="0"/>
                </a:cubicBezTo>
                <a:cubicBezTo>
                  <a:pt x="2597018" y="8195"/>
                  <a:pt x="2859773" y="-18081"/>
                  <a:pt x="3168026" y="0"/>
                </a:cubicBezTo>
                <a:cubicBezTo>
                  <a:pt x="3476279" y="18081"/>
                  <a:pt x="3715451" y="20036"/>
                  <a:pt x="3900592" y="0"/>
                </a:cubicBezTo>
                <a:cubicBezTo>
                  <a:pt x="4085733" y="-20036"/>
                  <a:pt x="4328545" y="25110"/>
                  <a:pt x="4498212" y="0"/>
                </a:cubicBezTo>
                <a:cubicBezTo>
                  <a:pt x="4487298" y="275508"/>
                  <a:pt x="4505074" y="371486"/>
                  <a:pt x="4498212" y="590156"/>
                </a:cubicBezTo>
                <a:cubicBezTo>
                  <a:pt x="4491350" y="808826"/>
                  <a:pt x="4484452" y="1041577"/>
                  <a:pt x="4498212" y="1229491"/>
                </a:cubicBezTo>
                <a:cubicBezTo>
                  <a:pt x="4362128" y="1219325"/>
                  <a:pt x="4076567" y="1224008"/>
                  <a:pt x="3855610" y="1229491"/>
                </a:cubicBezTo>
                <a:cubicBezTo>
                  <a:pt x="3634653" y="1234974"/>
                  <a:pt x="3468333" y="1228339"/>
                  <a:pt x="3302973" y="1229491"/>
                </a:cubicBezTo>
                <a:cubicBezTo>
                  <a:pt x="3137613" y="1230643"/>
                  <a:pt x="2872730" y="1242508"/>
                  <a:pt x="2705353" y="1229491"/>
                </a:cubicBezTo>
                <a:cubicBezTo>
                  <a:pt x="2537976" y="1216474"/>
                  <a:pt x="2279896" y="1257780"/>
                  <a:pt x="1972787" y="1229491"/>
                </a:cubicBezTo>
                <a:cubicBezTo>
                  <a:pt x="1665678" y="1201202"/>
                  <a:pt x="1555684" y="1247326"/>
                  <a:pt x="1330186" y="1229491"/>
                </a:cubicBezTo>
                <a:cubicBezTo>
                  <a:pt x="1104688" y="1211656"/>
                  <a:pt x="1067553" y="1241923"/>
                  <a:pt x="822530" y="1229491"/>
                </a:cubicBezTo>
                <a:cubicBezTo>
                  <a:pt x="577507" y="1217059"/>
                  <a:pt x="230753" y="1266280"/>
                  <a:pt x="0" y="1229491"/>
                </a:cubicBezTo>
                <a:cubicBezTo>
                  <a:pt x="-23017" y="1009068"/>
                  <a:pt x="12900" y="889021"/>
                  <a:pt x="0" y="614746"/>
                </a:cubicBezTo>
                <a:cubicBezTo>
                  <a:pt x="-12900" y="340471"/>
                  <a:pt x="18652" y="202862"/>
                  <a:pt x="0" y="0"/>
                </a:cubicBezTo>
                <a:close/>
              </a:path>
              <a:path w="4498212" h="1229491" stroke="0" extrusionOk="0">
                <a:moveTo>
                  <a:pt x="0" y="0"/>
                </a:moveTo>
                <a:cubicBezTo>
                  <a:pt x="145587" y="14914"/>
                  <a:pt x="445039" y="13226"/>
                  <a:pt x="642602" y="0"/>
                </a:cubicBezTo>
                <a:cubicBezTo>
                  <a:pt x="840165" y="-13226"/>
                  <a:pt x="984995" y="2654"/>
                  <a:pt x="1195239" y="0"/>
                </a:cubicBezTo>
                <a:cubicBezTo>
                  <a:pt x="1405483" y="-2654"/>
                  <a:pt x="1594403" y="-471"/>
                  <a:pt x="1927805" y="0"/>
                </a:cubicBezTo>
                <a:cubicBezTo>
                  <a:pt x="2261207" y="471"/>
                  <a:pt x="2381568" y="22915"/>
                  <a:pt x="2525425" y="0"/>
                </a:cubicBezTo>
                <a:cubicBezTo>
                  <a:pt x="2669282" y="-22915"/>
                  <a:pt x="2931453" y="-27074"/>
                  <a:pt x="3123044" y="0"/>
                </a:cubicBezTo>
                <a:cubicBezTo>
                  <a:pt x="3314635" y="27074"/>
                  <a:pt x="3493924" y="-33093"/>
                  <a:pt x="3810628" y="0"/>
                </a:cubicBezTo>
                <a:cubicBezTo>
                  <a:pt x="4127332" y="33093"/>
                  <a:pt x="4226649" y="-14597"/>
                  <a:pt x="4498212" y="0"/>
                </a:cubicBezTo>
                <a:cubicBezTo>
                  <a:pt x="4490082" y="244942"/>
                  <a:pt x="4487464" y="404051"/>
                  <a:pt x="4498212" y="590156"/>
                </a:cubicBezTo>
                <a:cubicBezTo>
                  <a:pt x="4508960" y="776261"/>
                  <a:pt x="4525910" y="1045105"/>
                  <a:pt x="4498212" y="1229491"/>
                </a:cubicBezTo>
                <a:cubicBezTo>
                  <a:pt x="4297393" y="1233163"/>
                  <a:pt x="4194384" y="1206050"/>
                  <a:pt x="3990557" y="1229491"/>
                </a:cubicBezTo>
                <a:cubicBezTo>
                  <a:pt x="3786731" y="1252932"/>
                  <a:pt x="3634551" y="1212569"/>
                  <a:pt x="3347955" y="1229491"/>
                </a:cubicBezTo>
                <a:cubicBezTo>
                  <a:pt x="3061359" y="1246413"/>
                  <a:pt x="2951024" y="1261287"/>
                  <a:pt x="2705353" y="1229491"/>
                </a:cubicBezTo>
                <a:cubicBezTo>
                  <a:pt x="2459682" y="1197695"/>
                  <a:pt x="2157111" y="1236435"/>
                  <a:pt x="2017769" y="1229491"/>
                </a:cubicBezTo>
                <a:cubicBezTo>
                  <a:pt x="1878427" y="1222547"/>
                  <a:pt x="1633737" y="1215125"/>
                  <a:pt x="1375168" y="1229491"/>
                </a:cubicBezTo>
                <a:cubicBezTo>
                  <a:pt x="1116599" y="1243857"/>
                  <a:pt x="1093996" y="1206524"/>
                  <a:pt x="822530" y="1229491"/>
                </a:cubicBezTo>
                <a:cubicBezTo>
                  <a:pt x="551064" y="1252458"/>
                  <a:pt x="390993" y="1256705"/>
                  <a:pt x="0" y="1229491"/>
                </a:cubicBezTo>
                <a:cubicBezTo>
                  <a:pt x="20662" y="1051607"/>
                  <a:pt x="12224" y="928118"/>
                  <a:pt x="0" y="651630"/>
                </a:cubicBezTo>
                <a:cubicBezTo>
                  <a:pt x="-12224" y="375142"/>
                  <a:pt x="-31350" y="133996"/>
                  <a:pt x="0" y="0"/>
                </a:cubicBezTo>
                <a:close/>
              </a:path>
            </a:pathLst>
          </a:custGeom>
          <a:ln>
            <a:extLst>
              <a:ext uri="{C807C97D-BFC1-408E-A445-0C87EB9F89A2}">
                <ask:lineSketchStyleProps xmlns:ask="http://schemas.microsoft.com/office/drawing/2018/sketchyshapes" xmlns="" sd="600740096">
                  <a:prstGeom prst="rect">
                    <a:avLst/>
                  </a:prstGeom>
                  <ask:type>
                    <ask:lineSketchFreehand/>
                  </ask:type>
                </ask:lineSketchStyleProps>
              </a:ext>
            </a:extLst>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12" name="TextBox 111">
            <a:extLst>
              <a:ext uri="{FF2B5EF4-FFF2-40B4-BE49-F238E27FC236}">
                <a16:creationId xmlns:a16="http://schemas.microsoft.com/office/drawing/2014/main" id="{09E959A9-1317-6449-BAFA-5D8436B559EC}"/>
              </a:ext>
            </a:extLst>
          </p:cNvPr>
          <p:cNvSpPr txBox="1"/>
          <p:nvPr/>
        </p:nvSpPr>
        <p:spPr>
          <a:xfrm>
            <a:off x="8163201" y="61409"/>
            <a:ext cx="676214" cy="461665"/>
          </a:xfrm>
          <a:prstGeom prst="rect">
            <a:avLst/>
          </a:prstGeom>
          <a:noFill/>
        </p:spPr>
        <p:txBody>
          <a:bodyPr wrap="square" rtlCol="0">
            <a:spAutoFit/>
          </a:bodyPr>
          <a:lstStyle/>
          <a:p>
            <a:r>
              <a:rPr lang="en-US" sz="2400" dirty="0">
                <a:latin typeface="Bebas Neue" panose="020B0606020202050201" pitchFamily="34" charset="77"/>
              </a:rPr>
              <a:t>8</a:t>
            </a:r>
          </a:p>
        </p:txBody>
      </p:sp>
      <p:sp>
        <p:nvSpPr>
          <p:cNvPr id="113" name="TextBox 112">
            <a:extLst>
              <a:ext uri="{FF2B5EF4-FFF2-40B4-BE49-F238E27FC236}">
                <a16:creationId xmlns:a16="http://schemas.microsoft.com/office/drawing/2014/main" id="{CE5F3535-3BA8-2842-8596-DA42CD278711}"/>
              </a:ext>
            </a:extLst>
          </p:cNvPr>
          <p:cNvSpPr txBox="1"/>
          <p:nvPr/>
        </p:nvSpPr>
        <p:spPr>
          <a:xfrm>
            <a:off x="8454984" y="138311"/>
            <a:ext cx="4114020" cy="261610"/>
          </a:xfrm>
          <a:prstGeom prst="rect">
            <a:avLst/>
          </a:prstGeom>
          <a:noFill/>
        </p:spPr>
        <p:txBody>
          <a:bodyPr wrap="square" rtlCol="0">
            <a:spAutoFit/>
          </a:bodyPr>
          <a:lstStyle/>
          <a:p>
            <a:r>
              <a:rPr lang="en-US" sz="1100" dirty="0">
                <a:latin typeface="Dosis" panose="02010503020202060003" pitchFamily="2" charset="77"/>
              </a:rPr>
              <a:t>Why might Artic wildfires contribute to climate change?</a:t>
            </a:r>
          </a:p>
        </p:txBody>
      </p:sp>
      <p:sp>
        <p:nvSpPr>
          <p:cNvPr id="114" name="Rectangle 113">
            <a:extLst>
              <a:ext uri="{FF2B5EF4-FFF2-40B4-BE49-F238E27FC236}">
                <a16:creationId xmlns:a16="http://schemas.microsoft.com/office/drawing/2014/main" id="{1DC74AB3-1CCC-644A-BF51-D342DA3C8300}"/>
              </a:ext>
            </a:extLst>
          </p:cNvPr>
          <p:cNvSpPr/>
          <p:nvPr/>
        </p:nvSpPr>
        <p:spPr>
          <a:xfrm>
            <a:off x="10716379" y="1374834"/>
            <a:ext cx="1982981" cy="3335259"/>
          </a:xfrm>
          <a:custGeom>
            <a:avLst/>
            <a:gdLst>
              <a:gd name="connsiteX0" fmla="*/ 0 w 1982981"/>
              <a:gd name="connsiteY0" fmla="*/ 0 h 3335259"/>
              <a:gd name="connsiteX1" fmla="*/ 700653 w 1982981"/>
              <a:gd name="connsiteY1" fmla="*/ 0 h 3335259"/>
              <a:gd name="connsiteX2" fmla="*/ 1341817 w 1982981"/>
              <a:gd name="connsiteY2" fmla="*/ 0 h 3335259"/>
              <a:gd name="connsiteX3" fmla="*/ 1982981 w 1982981"/>
              <a:gd name="connsiteY3" fmla="*/ 0 h 3335259"/>
              <a:gd name="connsiteX4" fmla="*/ 1982981 w 1982981"/>
              <a:gd name="connsiteY4" fmla="*/ 600347 h 3335259"/>
              <a:gd name="connsiteX5" fmla="*/ 1982981 w 1982981"/>
              <a:gd name="connsiteY5" fmla="*/ 1234046 h 3335259"/>
              <a:gd name="connsiteX6" fmla="*/ 1982981 w 1982981"/>
              <a:gd name="connsiteY6" fmla="*/ 1867745 h 3335259"/>
              <a:gd name="connsiteX7" fmla="*/ 1982981 w 1982981"/>
              <a:gd name="connsiteY7" fmla="*/ 2534797 h 3335259"/>
              <a:gd name="connsiteX8" fmla="*/ 1982981 w 1982981"/>
              <a:gd name="connsiteY8" fmla="*/ 3335259 h 3335259"/>
              <a:gd name="connsiteX9" fmla="*/ 1361647 w 1982981"/>
              <a:gd name="connsiteY9" fmla="*/ 3335259 h 3335259"/>
              <a:gd name="connsiteX10" fmla="*/ 700653 w 1982981"/>
              <a:gd name="connsiteY10" fmla="*/ 3335259 h 3335259"/>
              <a:gd name="connsiteX11" fmla="*/ 0 w 1982981"/>
              <a:gd name="connsiteY11" fmla="*/ 3335259 h 3335259"/>
              <a:gd name="connsiteX12" fmla="*/ 0 w 1982981"/>
              <a:gd name="connsiteY12" fmla="*/ 2634855 h 3335259"/>
              <a:gd name="connsiteX13" fmla="*/ 0 w 1982981"/>
              <a:gd name="connsiteY13" fmla="*/ 1901098 h 3335259"/>
              <a:gd name="connsiteX14" fmla="*/ 0 w 1982981"/>
              <a:gd name="connsiteY14" fmla="*/ 1334104 h 3335259"/>
              <a:gd name="connsiteX15" fmla="*/ 0 w 1982981"/>
              <a:gd name="connsiteY15" fmla="*/ 667052 h 3335259"/>
              <a:gd name="connsiteX16" fmla="*/ 0 w 1982981"/>
              <a:gd name="connsiteY16" fmla="*/ 0 h 333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82981" h="3335259" fill="none" extrusionOk="0">
                <a:moveTo>
                  <a:pt x="0" y="0"/>
                </a:moveTo>
                <a:cubicBezTo>
                  <a:pt x="320797" y="-24327"/>
                  <a:pt x="357095" y="-33803"/>
                  <a:pt x="700653" y="0"/>
                </a:cubicBezTo>
                <a:cubicBezTo>
                  <a:pt x="1044211" y="33803"/>
                  <a:pt x="1141364" y="18395"/>
                  <a:pt x="1341817" y="0"/>
                </a:cubicBezTo>
                <a:cubicBezTo>
                  <a:pt x="1542270" y="-18395"/>
                  <a:pt x="1686853" y="19333"/>
                  <a:pt x="1982981" y="0"/>
                </a:cubicBezTo>
                <a:cubicBezTo>
                  <a:pt x="1965204" y="127779"/>
                  <a:pt x="1990734" y="468175"/>
                  <a:pt x="1982981" y="600347"/>
                </a:cubicBezTo>
                <a:cubicBezTo>
                  <a:pt x="1975228" y="732519"/>
                  <a:pt x="1976420" y="1069638"/>
                  <a:pt x="1982981" y="1234046"/>
                </a:cubicBezTo>
                <a:cubicBezTo>
                  <a:pt x="1989542" y="1398454"/>
                  <a:pt x="1962273" y="1581714"/>
                  <a:pt x="1982981" y="1867745"/>
                </a:cubicBezTo>
                <a:cubicBezTo>
                  <a:pt x="2003689" y="2153776"/>
                  <a:pt x="1974325" y="2241358"/>
                  <a:pt x="1982981" y="2534797"/>
                </a:cubicBezTo>
                <a:cubicBezTo>
                  <a:pt x="1991637" y="2828236"/>
                  <a:pt x="1978074" y="2984962"/>
                  <a:pt x="1982981" y="3335259"/>
                </a:cubicBezTo>
                <a:cubicBezTo>
                  <a:pt x="1786756" y="3311850"/>
                  <a:pt x="1497214" y="3326101"/>
                  <a:pt x="1361647" y="3335259"/>
                </a:cubicBezTo>
                <a:cubicBezTo>
                  <a:pt x="1226080" y="3344417"/>
                  <a:pt x="968684" y="3353996"/>
                  <a:pt x="700653" y="3335259"/>
                </a:cubicBezTo>
                <a:cubicBezTo>
                  <a:pt x="432622" y="3316522"/>
                  <a:pt x="268022" y="3309711"/>
                  <a:pt x="0" y="3335259"/>
                </a:cubicBezTo>
                <a:cubicBezTo>
                  <a:pt x="21470" y="3171325"/>
                  <a:pt x="30631" y="2950179"/>
                  <a:pt x="0" y="2634855"/>
                </a:cubicBezTo>
                <a:cubicBezTo>
                  <a:pt x="-30631" y="2319531"/>
                  <a:pt x="3946" y="2207007"/>
                  <a:pt x="0" y="1901098"/>
                </a:cubicBezTo>
                <a:cubicBezTo>
                  <a:pt x="-3946" y="1595189"/>
                  <a:pt x="2709" y="1560903"/>
                  <a:pt x="0" y="1334104"/>
                </a:cubicBezTo>
                <a:cubicBezTo>
                  <a:pt x="-2709" y="1107305"/>
                  <a:pt x="-26881" y="836587"/>
                  <a:pt x="0" y="667052"/>
                </a:cubicBezTo>
                <a:cubicBezTo>
                  <a:pt x="26881" y="497517"/>
                  <a:pt x="31572" y="327710"/>
                  <a:pt x="0" y="0"/>
                </a:cubicBezTo>
                <a:close/>
              </a:path>
              <a:path w="1982981" h="3335259" stroke="0" extrusionOk="0">
                <a:moveTo>
                  <a:pt x="0" y="0"/>
                </a:moveTo>
                <a:cubicBezTo>
                  <a:pt x="275167" y="-8899"/>
                  <a:pt x="432332" y="-141"/>
                  <a:pt x="660994" y="0"/>
                </a:cubicBezTo>
                <a:cubicBezTo>
                  <a:pt x="889656" y="141"/>
                  <a:pt x="1142451" y="6897"/>
                  <a:pt x="1282328" y="0"/>
                </a:cubicBezTo>
                <a:cubicBezTo>
                  <a:pt x="1422205" y="-6897"/>
                  <a:pt x="1696104" y="-5666"/>
                  <a:pt x="1982981" y="0"/>
                </a:cubicBezTo>
                <a:cubicBezTo>
                  <a:pt x="2004252" y="138922"/>
                  <a:pt x="1966996" y="393098"/>
                  <a:pt x="1982981" y="633699"/>
                </a:cubicBezTo>
                <a:cubicBezTo>
                  <a:pt x="1998966" y="874300"/>
                  <a:pt x="1966797" y="1122187"/>
                  <a:pt x="1982981" y="1300751"/>
                </a:cubicBezTo>
                <a:cubicBezTo>
                  <a:pt x="1999165" y="1479315"/>
                  <a:pt x="1968142" y="1734598"/>
                  <a:pt x="1982981" y="1901098"/>
                </a:cubicBezTo>
                <a:cubicBezTo>
                  <a:pt x="1997820" y="2067598"/>
                  <a:pt x="1959307" y="2281674"/>
                  <a:pt x="1982981" y="2568149"/>
                </a:cubicBezTo>
                <a:cubicBezTo>
                  <a:pt x="2006655" y="2854624"/>
                  <a:pt x="1966682" y="2981739"/>
                  <a:pt x="1982981" y="3335259"/>
                </a:cubicBezTo>
                <a:cubicBezTo>
                  <a:pt x="1853723" y="3333137"/>
                  <a:pt x="1660754" y="3333667"/>
                  <a:pt x="1361647" y="3335259"/>
                </a:cubicBezTo>
                <a:cubicBezTo>
                  <a:pt x="1062540" y="3336851"/>
                  <a:pt x="937645" y="3353274"/>
                  <a:pt x="740313" y="3335259"/>
                </a:cubicBezTo>
                <a:cubicBezTo>
                  <a:pt x="542981" y="3317244"/>
                  <a:pt x="337200" y="3356159"/>
                  <a:pt x="0" y="3335259"/>
                </a:cubicBezTo>
                <a:cubicBezTo>
                  <a:pt x="11643" y="3046163"/>
                  <a:pt x="-5301" y="2840537"/>
                  <a:pt x="0" y="2668207"/>
                </a:cubicBezTo>
                <a:cubicBezTo>
                  <a:pt x="5301" y="2495877"/>
                  <a:pt x="26457" y="2305475"/>
                  <a:pt x="0" y="2101213"/>
                </a:cubicBezTo>
                <a:cubicBezTo>
                  <a:pt x="-26457" y="1896951"/>
                  <a:pt x="-33046" y="1577648"/>
                  <a:pt x="0" y="1434161"/>
                </a:cubicBezTo>
                <a:cubicBezTo>
                  <a:pt x="33046" y="1290674"/>
                  <a:pt x="-11035" y="978819"/>
                  <a:pt x="0" y="833815"/>
                </a:cubicBezTo>
                <a:cubicBezTo>
                  <a:pt x="11035" y="688811"/>
                  <a:pt x="-36227" y="285859"/>
                  <a:pt x="0" y="0"/>
                </a:cubicBezTo>
                <a:close/>
              </a:path>
            </a:pathLst>
          </a:custGeom>
          <a:ln>
            <a:extLst>
              <a:ext uri="{C807C97D-BFC1-408E-A445-0C87EB9F89A2}">
                <ask:lineSketchStyleProps xmlns:ask="http://schemas.microsoft.com/office/drawing/2018/sketchyshapes" xmlns="" sd="600740096">
                  <a:prstGeom prst="rect">
                    <a:avLst/>
                  </a:prstGeom>
                  <ask:type>
                    <ask:lineSketchFreehand/>
                  </ask:type>
                </ask:lineSketchStyleProps>
              </a:ext>
            </a:extLst>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15" name="TextBox 114">
            <a:extLst>
              <a:ext uri="{FF2B5EF4-FFF2-40B4-BE49-F238E27FC236}">
                <a16:creationId xmlns:a16="http://schemas.microsoft.com/office/drawing/2014/main" id="{1657E9D2-C189-5841-B046-78CB5D149E3A}"/>
              </a:ext>
            </a:extLst>
          </p:cNvPr>
          <p:cNvSpPr txBox="1"/>
          <p:nvPr/>
        </p:nvSpPr>
        <p:spPr>
          <a:xfrm>
            <a:off x="10956069" y="1410336"/>
            <a:ext cx="1795491" cy="938719"/>
          </a:xfrm>
          <a:prstGeom prst="rect">
            <a:avLst/>
          </a:prstGeom>
          <a:noFill/>
        </p:spPr>
        <p:txBody>
          <a:bodyPr wrap="square" rtlCol="0">
            <a:spAutoFit/>
          </a:bodyPr>
          <a:lstStyle/>
          <a:p>
            <a:r>
              <a:rPr lang="en-US" sz="1100" dirty="0">
                <a:latin typeface="Dosis" panose="02010503020202060003" pitchFamily="2" charset="77"/>
              </a:rPr>
              <a:t>Melting permafrost has social, economic and environmental impacts.  Can you think of one example  of each type of impact?</a:t>
            </a:r>
          </a:p>
        </p:txBody>
      </p:sp>
      <p:sp>
        <p:nvSpPr>
          <p:cNvPr id="116" name="TextBox 115">
            <a:extLst>
              <a:ext uri="{FF2B5EF4-FFF2-40B4-BE49-F238E27FC236}">
                <a16:creationId xmlns:a16="http://schemas.microsoft.com/office/drawing/2014/main" id="{4FA1C000-3A03-DF4F-BF20-C8818CB72C35}"/>
              </a:ext>
            </a:extLst>
          </p:cNvPr>
          <p:cNvSpPr txBox="1"/>
          <p:nvPr/>
        </p:nvSpPr>
        <p:spPr>
          <a:xfrm>
            <a:off x="10679804" y="1329753"/>
            <a:ext cx="464040" cy="461665"/>
          </a:xfrm>
          <a:prstGeom prst="rect">
            <a:avLst/>
          </a:prstGeom>
          <a:noFill/>
        </p:spPr>
        <p:txBody>
          <a:bodyPr wrap="square" rtlCol="0">
            <a:spAutoFit/>
          </a:bodyPr>
          <a:lstStyle/>
          <a:p>
            <a:r>
              <a:rPr lang="en-US" sz="2400" dirty="0">
                <a:latin typeface="Bebas Neue" panose="020B0606020202050201" pitchFamily="34" charset="77"/>
              </a:rPr>
              <a:t>9</a:t>
            </a:r>
          </a:p>
        </p:txBody>
      </p:sp>
      <p:cxnSp>
        <p:nvCxnSpPr>
          <p:cNvPr id="123" name="Straight Connector 122">
            <a:extLst>
              <a:ext uri="{FF2B5EF4-FFF2-40B4-BE49-F238E27FC236}">
                <a16:creationId xmlns:a16="http://schemas.microsoft.com/office/drawing/2014/main" id="{CA2EC7E2-1393-B34D-9A86-031E5755707C}"/>
              </a:ext>
            </a:extLst>
          </p:cNvPr>
          <p:cNvCxnSpPr>
            <a:cxnSpLocks/>
          </p:cNvCxnSpPr>
          <p:nvPr/>
        </p:nvCxnSpPr>
        <p:spPr>
          <a:xfrm>
            <a:off x="8281885" y="571054"/>
            <a:ext cx="4229331" cy="0"/>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48553769-8A10-D642-ACED-0212978EBD61}"/>
              </a:ext>
            </a:extLst>
          </p:cNvPr>
          <p:cNvCxnSpPr>
            <a:cxnSpLocks/>
          </p:cNvCxnSpPr>
          <p:nvPr/>
        </p:nvCxnSpPr>
        <p:spPr>
          <a:xfrm>
            <a:off x="10834953" y="2435631"/>
            <a:ext cx="1805413" cy="0"/>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4EC08C4A-4C39-6D44-A822-4D0934ECEBCA}"/>
              </a:ext>
            </a:extLst>
          </p:cNvPr>
          <p:cNvCxnSpPr>
            <a:cxnSpLocks/>
          </p:cNvCxnSpPr>
          <p:nvPr/>
        </p:nvCxnSpPr>
        <p:spPr>
          <a:xfrm>
            <a:off x="10834953" y="2602779"/>
            <a:ext cx="1805413" cy="0"/>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394C1CEB-17B8-DF47-A000-32D70358DA4E}"/>
              </a:ext>
            </a:extLst>
          </p:cNvPr>
          <p:cNvCxnSpPr>
            <a:cxnSpLocks/>
          </p:cNvCxnSpPr>
          <p:nvPr/>
        </p:nvCxnSpPr>
        <p:spPr>
          <a:xfrm>
            <a:off x="10834953" y="2772386"/>
            <a:ext cx="1805413" cy="0"/>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6A657064-404A-2245-BE5A-E869740A20C0}"/>
              </a:ext>
            </a:extLst>
          </p:cNvPr>
          <p:cNvCxnSpPr>
            <a:cxnSpLocks/>
          </p:cNvCxnSpPr>
          <p:nvPr/>
        </p:nvCxnSpPr>
        <p:spPr>
          <a:xfrm>
            <a:off x="10825740" y="2929702"/>
            <a:ext cx="1805413" cy="0"/>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AB241251-C70B-C246-8380-961EC8E38473}"/>
              </a:ext>
            </a:extLst>
          </p:cNvPr>
          <p:cNvCxnSpPr>
            <a:cxnSpLocks/>
          </p:cNvCxnSpPr>
          <p:nvPr/>
        </p:nvCxnSpPr>
        <p:spPr>
          <a:xfrm>
            <a:off x="10825740" y="3096850"/>
            <a:ext cx="1805413" cy="0"/>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DCED606A-198D-0044-AA5B-3232FFC84748}"/>
              </a:ext>
            </a:extLst>
          </p:cNvPr>
          <p:cNvCxnSpPr>
            <a:cxnSpLocks/>
          </p:cNvCxnSpPr>
          <p:nvPr/>
        </p:nvCxnSpPr>
        <p:spPr>
          <a:xfrm>
            <a:off x="10825740" y="3266457"/>
            <a:ext cx="1805413" cy="0"/>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CC734355-6C5F-5A4D-9259-5F1E2FA41BF9}"/>
              </a:ext>
            </a:extLst>
          </p:cNvPr>
          <p:cNvCxnSpPr>
            <a:cxnSpLocks/>
          </p:cNvCxnSpPr>
          <p:nvPr/>
        </p:nvCxnSpPr>
        <p:spPr>
          <a:xfrm>
            <a:off x="10825739" y="3431148"/>
            <a:ext cx="1805413" cy="0"/>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6013BC8A-2E7A-6A45-B7A2-9D941C807977}"/>
              </a:ext>
            </a:extLst>
          </p:cNvPr>
          <p:cNvCxnSpPr>
            <a:cxnSpLocks/>
          </p:cNvCxnSpPr>
          <p:nvPr/>
        </p:nvCxnSpPr>
        <p:spPr>
          <a:xfrm>
            <a:off x="10805162" y="3620103"/>
            <a:ext cx="1805413" cy="0"/>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430FC373-7672-0146-B586-453D1E4F783C}"/>
              </a:ext>
            </a:extLst>
          </p:cNvPr>
          <p:cNvCxnSpPr>
            <a:cxnSpLocks/>
          </p:cNvCxnSpPr>
          <p:nvPr/>
        </p:nvCxnSpPr>
        <p:spPr>
          <a:xfrm>
            <a:off x="10805162" y="3803998"/>
            <a:ext cx="1805413" cy="0"/>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3EF56A7F-9086-1042-A9D6-1687A8C99DC3}"/>
              </a:ext>
            </a:extLst>
          </p:cNvPr>
          <p:cNvCxnSpPr>
            <a:cxnSpLocks/>
          </p:cNvCxnSpPr>
          <p:nvPr/>
        </p:nvCxnSpPr>
        <p:spPr>
          <a:xfrm>
            <a:off x="8281885" y="729632"/>
            <a:ext cx="4229331" cy="0"/>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78BA75C6-4D7E-F04F-9529-06DF4CDD202A}"/>
              </a:ext>
            </a:extLst>
          </p:cNvPr>
          <p:cNvCxnSpPr>
            <a:cxnSpLocks/>
          </p:cNvCxnSpPr>
          <p:nvPr/>
        </p:nvCxnSpPr>
        <p:spPr>
          <a:xfrm>
            <a:off x="8281885" y="890270"/>
            <a:ext cx="4229331" cy="0"/>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C29249A9-1B81-C345-9B65-A259E81113E2}"/>
              </a:ext>
            </a:extLst>
          </p:cNvPr>
          <p:cNvCxnSpPr>
            <a:cxnSpLocks/>
          </p:cNvCxnSpPr>
          <p:nvPr/>
        </p:nvCxnSpPr>
        <p:spPr>
          <a:xfrm>
            <a:off x="8281885" y="1045934"/>
            <a:ext cx="4229331" cy="0"/>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394C2234-AEAB-6545-A427-6EF3B9DE7A04}"/>
              </a:ext>
            </a:extLst>
          </p:cNvPr>
          <p:cNvCxnSpPr>
            <a:cxnSpLocks/>
          </p:cNvCxnSpPr>
          <p:nvPr/>
        </p:nvCxnSpPr>
        <p:spPr>
          <a:xfrm>
            <a:off x="8281885" y="1204858"/>
            <a:ext cx="4229331" cy="0"/>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56" name="Rectangle 155">
            <a:extLst>
              <a:ext uri="{FF2B5EF4-FFF2-40B4-BE49-F238E27FC236}">
                <a16:creationId xmlns:a16="http://schemas.microsoft.com/office/drawing/2014/main" id="{E85AFB3C-1173-A343-8145-E0A1FC116BDE}"/>
              </a:ext>
            </a:extLst>
          </p:cNvPr>
          <p:cNvSpPr/>
          <p:nvPr/>
        </p:nvSpPr>
        <p:spPr>
          <a:xfrm>
            <a:off x="10715686" y="4846472"/>
            <a:ext cx="1982981" cy="4627312"/>
          </a:xfrm>
          <a:custGeom>
            <a:avLst/>
            <a:gdLst>
              <a:gd name="connsiteX0" fmla="*/ 0 w 1982981"/>
              <a:gd name="connsiteY0" fmla="*/ 0 h 4627312"/>
              <a:gd name="connsiteX1" fmla="*/ 680823 w 1982981"/>
              <a:gd name="connsiteY1" fmla="*/ 0 h 4627312"/>
              <a:gd name="connsiteX2" fmla="*/ 1302158 w 1982981"/>
              <a:gd name="connsiteY2" fmla="*/ 0 h 4627312"/>
              <a:gd name="connsiteX3" fmla="*/ 1982981 w 1982981"/>
              <a:gd name="connsiteY3" fmla="*/ 0 h 4627312"/>
              <a:gd name="connsiteX4" fmla="*/ 1982981 w 1982981"/>
              <a:gd name="connsiteY4" fmla="*/ 753591 h 4627312"/>
              <a:gd name="connsiteX5" fmla="*/ 1982981 w 1982981"/>
              <a:gd name="connsiteY5" fmla="*/ 1322089 h 4627312"/>
              <a:gd name="connsiteX6" fmla="*/ 1982981 w 1982981"/>
              <a:gd name="connsiteY6" fmla="*/ 1936861 h 4627312"/>
              <a:gd name="connsiteX7" fmla="*/ 1982981 w 1982981"/>
              <a:gd name="connsiteY7" fmla="*/ 2551632 h 4627312"/>
              <a:gd name="connsiteX8" fmla="*/ 1982981 w 1982981"/>
              <a:gd name="connsiteY8" fmla="*/ 3212677 h 4627312"/>
              <a:gd name="connsiteX9" fmla="*/ 1982981 w 1982981"/>
              <a:gd name="connsiteY9" fmla="*/ 3966267 h 4627312"/>
              <a:gd name="connsiteX10" fmla="*/ 1982981 w 1982981"/>
              <a:gd name="connsiteY10" fmla="*/ 4627312 h 4627312"/>
              <a:gd name="connsiteX11" fmla="*/ 1381477 w 1982981"/>
              <a:gd name="connsiteY11" fmla="*/ 4627312 h 4627312"/>
              <a:gd name="connsiteX12" fmla="*/ 720483 w 1982981"/>
              <a:gd name="connsiteY12" fmla="*/ 4627312 h 4627312"/>
              <a:gd name="connsiteX13" fmla="*/ 0 w 1982981"/>
              <a:gd name="connsiteY13" fmla="*/ 4627312 h 4627312"/>
              <a:gd name="connsiteX14" fmla="*/ 0 w 1982981"/>
              <a:gd name="connsiteY14" fmla="*/ 3919994 h 4627312"/>
              <a:gd name="connsiteX15" fmla="*/ 0 w 1982981"/>
              <a:gd name="connsiteY15" fmla="*/ 3258950 h 4627312"/>
              <a:gd name="connsiteX16" fmla="*/ 0 w 1982981"/>
              <a:gd name="connsiteY16" fmla="*/ 2736725 h 4627312"/>
              <a:gd name="connsiteX17" fmla="*/ 0 w 1982981"/>
              <a:gd name="connsiteY17" fmla="*/ 2121953 h 4627312"/>
              <a:gd name="connsiteX18" fmla="*/ 0 w 1982981"/>
              <a:gd name="connsiteY18" fmla="*/ 1599728 h 4627312"/>
              <a:gd name="connsiteX19" fmla="*/ 0 w 1982981"/>
              <a:gd name="connsiteY19" fmla="*/ 1077503 h 4627312"/>
              <a:gd name="connsiteX20" fmla="*/ 0 w 1982981"/>
              <a:gd name="connsiteY20" fmla="*/ 0 h 462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982981" h="4627312" fill="none" extrusionOk="0">
                <a:moveTo>
                  <a:pt x="0" y="0"/>
                </a:moveTo>
                <a:cubicBezTo>
                  <a:pt x="198610" y="31186"/>
                  <a:pt x="529788" y="15114"/>
                  <a:pt x="680823" y="0"/>
                </a:cubicBezTo>
                <a:cubicBezTo>
                  <a:pt x="831858" y="-15114"/>
                  <a:pt x="1092894" y="-27070"/>
                  <a:pt x="1302158" y="0"/>
                </a:cubicBezTo>
                <a:cubicBezTo>
                  <a:pt x="1511422" y="27070"/>
                  <a:pt x="1785503" y="-4712"/>
                  <a:pt x="1982981" y="0"/>
                </a:cubicBezTo>
                <a:cubicBezTo>
                  <a:pt x="1964964" y="168550"/>
                  <a:pt x="2010874" y="466233"/>
                  <a:pt x="1982981" y="753591"/>
                </a:cubicBezTo>
                <a:cubicBezTo>
                  <a:pt x="1955088" y="1040949"/>
                  <a:pt x="2007347" y="1089192"/>
                  <a:pt x="1982981" y="1322089"/>
                </a:cubicBezTo>
                <a:cubicBezTo>
                  <a:pt x="1958615" y="1554986"/>
                  <a:pt x="1966229" y="1738147"/>
                  <a:pt x="1982981" y="1936861"/>
                </a:cubicBezTo>
                <a:cubicBezTo>
                  <a:pt x="1999733" y="2135575"/>
                  <a:pt x="1999092" y="2422579"/>
                  <a:pt x="1982981" y="2551632"/>
                </a:cubicBezTo>
                <a:cubicBezTo>
                  <a:pt x="1966870" y="2680685"/>
                  <a:pt x="2006967" y="2945714"/>
                  <a:pt x="1982981" y="3212677"/>
                </a:cubicBezTo>
                <a:cubicBezTo>
                  <a:pt x="1958995" y="3479640"/>
                  <a:pt x="1954155" y="3616065"/>
                  <a:pt x="1982981" y="3966267"/>
                </a:cubicBezTo>
                <a:cubicBezTo>
                  <a:pt x="2011808" y="4316469"/>
                  <a:pt x="1968869" y="4486707"/>
                  <a:pt x="1982981" y="4627312"/>
                </a:cubicBezTo>
                <a:cubicBezTo>
                  <a:pt x="1699973" y="4651659"/>
                  <a:pt x="1584279" y="4626399"/>
                  <a:pt x="1381477" y="4627312"/>
                </a:cubicBezTo>
                <a:cubicBezTo>
                  <a:pt x="1178675" y="4628225"/>
                  <a:pt x="856902" y="4614492"/>
                  <a:pt x="720483" y="4627312"/>
                </a:cubicBezTo>
                <a:cubicBezTo>
                  <a:pt x="584064" y="4640132"/>
                  <a:pt x="317030" y="4614597"/>
                  <a:pt x="0" y="4627312"/>
                </a:cubicBezTo>
                <a:cubicBezTo>
                  <a:pt x="-31869" y="4430812"/>
                  <a:pt x="23280" y="4154462"/>
                  <a:pt x="0" y="3919994"/>
                </a:cubicBezTo>
                <a:cubicBezTo>
                  <a:pt x="-23280" y="3685526"/>
                  <a:pt x="-4096" y="3468243"/>
                  <a:pt x="0" y="3258950"/>
                </a:cubicBezTo>
                <a:cubicBezTo>
                  <a:pt x="4096" y="3049657"/>
                  <a:pt x="25225" y="2853000"/>
                  <a:pt x="0" y="2736725"/>
                </a:cubicBezTo>
                <a:cubicBezTo>
                  <a:pt x="-25225" y="2620451"/>
                  <a:pt x="24583" y="2268678"/>
                  <a:pt x="0" y="2121953"/>
                </a:cubicBezTo>
                <a:cubicBezTo>
                  <a:pt x="-24583" y="1975228"/>
                  <a:pt x="19984" y="1723727"/>
                  <a:pt x="0" y="1599728"/>
                </a:cubicBezTo>
                <a:cubicBezTo>
                  <a:pt x="-19984" y="1475729"/>
                  <a:pt x="6418" y="1197192"/>
                  <a:pt x="0" y="1077503"/>
                </a:cubicBezTo>
                <a:cubicBezTo>
                  <a:pt x="-6418" y="957815"/>
                  <a:pt x="19289" y="444337"/>
                  <a:pt x="0" y="0"/>
                </a:cubicBezTo>
                <a:close/>
              </a:path>
              <a:path w="1982981" h="4627312" stroke="0" extrusionOk="0">
                <a:moveTo>
                  <a:pt x="0" y="0"/>
                </a:moveTo>
                <a:cubicBezTo>
                  <a:pt x="275167" y="-8899"/>
                  <a:pt x="432332" y="-141"/>
                  <a:pt x="660994" y="0"/>
                </a:cubicBezTo>
                <a:cubicBezTo>
                  <a:pt x="889656" y="141"/>
                  <a:pt x="1142451" y="6897"/>
                  <a:pt x="1282328" y="0"/>
                </a:cubicBezTo>
                <a:cubicBezTo>
                  <a:pt x="1422205" y="-6897"/>
                  <a:pt x="1696104" y="-5666"/>
                  <a:pt x="1982981" y="0"/>
                </a:cubicBezTo>
                <a:cubicBezTo>
                  <a:pt x="2001218" y="260398"/>
                  <a:pt x="1982922" y="487356"/>
                  <a:pt x="1982981" y="614771"/>
                </a:cubicBezTo>
                <a:cubicBezTo>
                  <a:pt x="1983040" y="742186"/>
                  <a:pt x="1999399" y="1025813"/>
                  <a:pt x="1982981" y="1275816"/>
                </a:cubicBezTo>
                <a:cubicBezTo>
                  <a:pt x="1966563" y="1525820"/>
                  <a:pt x="1977897" y="1659390"/>
                  <a:pt x="1982981" y="1844314"/>
                </a:cubicBezTo>
                <a:cubicBezTo>
                  <a:pt x="1988065" y="2029238"/>
                  <a:pt x="2011883" y="2362109"/>
                  <a:pt x="1982981" y="2505359"/>
                </a:cubicBezTo>
                <a:cubicBezTo>
                  <a:pt x="1954079" y="2648610"/>
                  <a:pt x="2002005" y="2977341"/>
                  <a:pt x="1982981" y="3166403"/>
                </a:cubicBezTo>
                <a:cubicBezTo>
                  <a:pt x="1963957" y="3355465"/>
                  <a:pt x="1999784" y="3538682"/>
                  <a:pt x="1982981" y="3734902"/>
                </a:cubicBezTo>
                <a:cubicBezTo>
                  <a:pt x="1966178" y="3931122"/>
                  <a:pt x="1985772" y="4270820"/>
                  <a:pt x="1982981" y="4627312"/>
                </a:cubicBezTo>
                <a:cubicBezTo>
                  <a:pt x="1718308" y="4619161"/>
                  <a:pt x="1650818" y="4597590"/>
                  <a:pt x="1381477" y="4627312"/>
                </a:cubicBezTo>
                <a:cubicBezTo>
                  <a:pt x="1112136" y="4657034"/>
                  <a:pt x="1042397" y="4655322"/>
                  <a:pt x="720483" y="4627312"/>
                </a:cubicBezTo>
                <a:cubicBezTo>
                  <a:pt x="398569" y="4599302"/>
                  <a:pt x="161955" y="4598101"/>
                  <a:pt x="0" y="4627312"/>
                </a:cubicBezTo>
                <a:cubicBezTo>
                  <a:pt x="1031" y="4376039"/>
                  <a:pt x="12180" y="4291944"/>
                  <a:pt x="0" y="3966267"/>
                </a:cubicBezTo>
                <a:cubicBezTo>
                  <a:pt x="-12180" y="3640591"/>
                  <a:pt x="18497" y="3536685"/>
                  <a:pt x="0" y="3397769"/>
                </a:cubicBezTo>
                <a:cubicBezTo>
                  <a:pt x="-18497" y="3258853"/>
                  <a:pt x="-15267" y="2923805"/>
                  <a:pt x="0" y="2736725"/>
                </a:cubicBezTo>
                <a:cubicBezTo>
                  <a:pt x="15267" y="2549645"/>
                  <a:pt x="23733" y="2161628"/>
                  <a:pt x="0" y="1983134"/>
                </a:cubicBezTo>
                <a:cubicBezTo>
                  <a:pt x="-23733" y="1804640"/>
                  <a:pt x="10103" y="1503897"/>
                  <a:pt x="0" y="1322089"/>
                </a:cubicBezTo>
                <a:cubicBezTo>
                  <a:pt x="-10103" y="1140282"/>
                  <a:pt x="18470" y="845796"/>
                  <a:pt x="0" y="568498"/>
                </a:cubicBezTo>
                <a:cubicBezTo>
                  <a:pt x="-18470" y="291200"/>
                  <a:pt x="-8575" y="178247"/>
                  <a:pt x="0" y="0"/>
                </a:cubicBezTo>
                <a:close/>
              </a:path>
            </a:pathLst>
          </a:custGeom>
          <a:ln>
            <a:extLst>
              <a:ext uri="{C807C97D-BFC1-408E-A445-0C87EB9F89A2}">
                <ask:lineSketchStyleProps xmlns:ask="http://schemas.microsoft.com/office/drawing/2018/sketchyshapes" xmlns="" sd="600740096">
                  <a:prstGeom prst="rect">
                    <a:avLst/>
                  </a:prstGeom>
                  <ask:type>
                    <ask:lineSketchFreehand/>
                  </ask:type>
                </ask:lineSketchStyleProps>
              </a:ext>
            </a:extLst>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60" name="TextBox 159">
            <a:extLst>
              <a:ext uri="{FF2B5EF4-FFF2-40B4-BE49-F238E27FC236}">
                <a16:creationId xmlns:a16="http://schemas.microsoft.com/office/drawing/2014/main" id="{3241597B-780B-654A-B3E1-8CC83DB20022}"/>
              </a:ext>
            </a:extLst>
          </p:cNvPr>
          <p:cNvSpPr txBox="1"/>
          <p:nvPr/>
        </p:nvSpPr>
        <p:spPr>
          <a:xfrm>
            <a:off x="10727689" y="4825971"/>
            <a:ext cx="464040" cy="461665"/>
          </a:xfrm>
          <a:prstGeom prst="rect">
            <a:avLst/>
          </a:prstGeom>
          <a:noFill/>
        </p:spPr>
        <p:txBody>
          <a:bodyPr wrap="square" rtlCol="0">
            <a:spAutoFit/>
          </a:bodyPr>
          <a:lstStyle/>
          <a:p>
            <a:r>
              <a:rPr lang="en-US" sz="2400" dirty="0">
                <a:latin typeface="Bebas Neue" panose="020B0606020202050201" pitchFamily="34" charset="77"/>
              </a:rPr>
              <a:t>10</a:t>
            </a:r>
          </a:p>
        </p:txBody>
      </p:sp>
      <p:cxnSp>
        <p:nvCxnSpPr>
          <p:cNvPr id="165" name="Straight Connector 164">
            <a:extLst>
              <a:ext uri="{FF2B5EF4-FFF2-40B4-BE49-F238E27FC236}">
                <a16:creationId xmlns:a16="http://schemas.microsoft.com/office/drawing/2014/main" id="{801CDE4C-24C3-784E-BBCB-64E8F40C819D}"/>
              </a:ext>
            </a:extLst>
          </p:cNvPr>
          <p:cNvCxnSpPr>
            <a:cxnSpLocks/>
          </p:cNvCxnSpPr>
          <p:nvPr/>
        </p:nvCxnSpPr>
        <p:spPr>
          <a:xfrm>
            <a:off x="10815303" y="5562984"/>
            <a:ext cx="1805413" cy="0"/>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669579B6-6CCE-7E48-9954-8505312A2F5A}"/>
              </a:ext>
            </a:extLst>
          </p:cNvPr>
          <p:cNvCxnSpPr>
            <a:cxnSpLocks/>
          </p:cNvCxnSpPr>
          <p:nvPr/>
        </p:nvCxnSpPr>
        <p:spPr>
          <a:xfrm>
            <a:off x="10815303" y="5732591"/>
            <a:ext cx="1805413" cy="0"/>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5D70AD9B-8619-8745-8F08-7FB59B138961}"/>
              </a:ext>
            </a:extLst>
          </p:cNvPr>
          <p:cNvCxnSpPr>
            <a:cxnSpLocks/>
          </p:cNvCxnSpPr>
          <p:nvPr/>
        </p:nvCxnSpPr>
        <p:spPr>
          <a:xfrm>
            <a:off x="10815303" y="5894823"/>
            <a:ext cx="1805413" cy="0"/>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264F02BE-576D-8F4B-8697-B7D8AF910265}"/>
              </a:ext>
            </a:extLst>
          </p:cNvPr>
          <p:cNvCxnSpPr>
            <a:cxnSpLocks/>
          </p:cNvCxnSpPr>
          <p:nvPr/>
        </p:nvCxnSpPr>
        <p:spPr>
          <a:xfrm>
            <a:off x="10815303" y="6061971"/>
            <a:ext cx="1805413" cy="0"/>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C0CCFED1-A9DD-5C48-9477-A4D89FB1506F}"/>
              </a:ext>
            </a:extLst>
          </p:cNvPr>
          <p:cNvCxnSpPr>
            <a:cxnSpLocks/>
          </p:cNvCxnSpPr>
          <p:nvPr/>
        </p:nvCxnSpPr>
        <p:spPr>
          <a:xfrm>
            <a:off x="10815303" y="6231578"/>
            <a:ext cx="1805413" cy="0"/>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F477D39C-894D-2F46-9449-1D4231D787D0}"/>
              </a:ext>
            </a:extLst>
          </p:cNvPr>
          <p:cNvCxnSpPr>
            <a:cxnSpLocks/>
          </p:cNvCxnSpPr>
          <p:nvPr/>
        </p:nvCxnSpPr>
        <p:spPr>
          <a:xfrm>
            <a:off x="10806090" y="6388894"/>
            <a:ext cx="1805413" cy="0"/>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id="{6D96F267-58C8-BF44-8834-5BA51B916398}"/>
              </a:ext>
            </a:extLst>
          </p:cNvPr>
          <p:cNvCxnSpPr>
            <a:cxnSpLocks/>
          </p:cNvCxnSpPr>
          <p:nvPr/>
        </p:nvCxnSpPr>
        <p:spPr>
          <a:xfrm>
            <a:off x="10806090" y="6556042"/>
            <a:ext cx="1805413" cy="0"/>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92043B1E-A2CD-564E-9FFB-B71D5DECAA05}"/>
              </a:ext>
            </a:extLst>
          </p:cNvPr>
          <p:cNvCxnSpPr>
            <a:cxnSpLocks/>
          </p:cNvCxnSpPr>
          <p:nvPr/>
        </p:nvCxnSpPr>
        <p:spPr>
          <a:xfrm>
            <a:off x="10806090" y="6725649"/>
            <a:ext cx="1805413" cy="0"/>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id="{5DAAD93A-8A07-2948-9FC4-58C0963653A4}"/>
              </a:ext>
            </a:extLst>
          </p:cNvPr>
          <p:cNvCxnSpPr>
            <a:cxnSpLocks/>
          </p:cNvCxnSpPr>
          <p:nvPr/>
        </p:nvCxnSpPr>
        <p:spPr>
          <a:xfrm>
            <a:off x="10805162" y="6869218"/>
            <a:ext cx="1805413" cy="0"/>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90C36219-1336-674B-BD41-DDDC43AC6C8F}"/>
              </a:ext>
            </a:extLst>
          </p:cNvPr>
          <p:cNvCxnSpPr>
            <a:cxnSpLocks/>
          </p:cNvCxnSpPr>
          <p:nvPr/>
        </p:nvCxnSpPr>
        <p:spPr>
          <a:xfrm>
            <a:off x="10805162" y="7038825"/>
            <a:ext cx="1805413" cy="0"/>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88" name="TextBox 187">
            <a:extLst>
              <a:ext uri="{FF2B5EF4-FFF2-40B4-BE49-F238E27FC236}">
                <a16:creationId xmlns:a16="http://schemas.microsoft.com/office/drawing/2014/main" id="{41471F77-A93D-3940-A481-F8BE69AA460D}"/>
              </a:ext>
            </a:extLst>
          </p:cNvPr>
          <p:cNvSpPr txBox="1"/>
          <p:nvPr/>
        </p:nvSpPr>
        <p:spPr>
          <a:xfrm>
            <a:off x="11031380" y="4853661"/>
            <a:ext cx="1740942" cy="600164"/>
          </a:xfrm>
          <a:prstGeom prst="rect">
            <a:avLst/>
          </a:prstGeom>
          <a:noFill/>
        </p:spPr>
        <p:txBody>
          <a:bodyPr wrap="square" rtlCol="0">
            <a:spAutoFit/>
          </a:bodyPr>
          <a:lstStyle/>
          <a:p>
            <a:r>
              <a:rPr lang="en-US" sz="1100" dirty="0">
                <a:latin typeface="Dosis" panose="02010503020202060003" pitchFamily="2" charset="77"/>
              </a:rPr>
              <a:t>What impacts might climate change have on local ecosystems? Why?</a:t>
            </a:r>
          </a:p>
        </p:txBody>
      </p:sp>
      <p:sp>
        <p:nvSpPr>
          <p:cNvPr id="4" name="Rectangle 3">
            <a:extLst>
              <a:ext uri="{FF2B5EF4-FFF2-40B4-BE49-F238E27FC236}">
                <a16:creationId xmlns:a16="http://schemas.microsoft.com/office/drawing/2014/main" id="{D4A3371D-B474-0149-8FF5-E54023AE0B67}"/>
              </a:ext>
            </a:extLst>
          </p:cNvPr>
          <p:cNvSpPr/>
          <p:nvPr/>
        </p:nvSpPr>
        <p:spPr>
          <a:xfrm>
            <a:off x="2440014" y="2093756"/>
            <a:ext cx="8083984" cy="6382323"/>
          </a:xfrm>
          <a:prstGeom prst="rect">
            <a:avLst/>
          </a:prstGeom>
        </p:spPr>
        <p:txBody>
          <a:bodyPr wrap="square" numCol="3" spcCol="360000">
            <a:spAutoFit/>
          </a:bodyPr>
          <a:lstStyle/>
          <a:p>
            <a:pPr fontAlgn="base"/>
            <a:r>
              <a:rPr lang="en-GB" sz="1200" b="1" dirty="0"/>
              <a:t>A record-breaking heatwave in Siberia would have been almost impossible without human-caused climate change, a study has found.</a:t>
            </a:r>
          </a:p>
          <a:p>
            <a:pPr fontAlgn="base"/>
            <a:r>
              <a:rPr lang="en-GB" sz="1200" dirty="0"/>
              <a:t>The Russian region's temperatures were more than 5C above average between January and June of this year.</a:t>
            </a:r>
          </a:p>
          <a:p>
            <a:pPr fontAlgn="base"/>
            <a:r>
              <a:rPr lang="en-GB" sz="1200" dirty="0"/>
              <a:t>Temperatures exceeded 38C in the Russian town of Verkhoyansk on 20 June, the highest temperature ever recorded north of the Arctic circle.</a:t>
            </a:r>
          </a:p>
          <a:p>
            <a:pPr fontAlgn="base"/>
            <a:r>
              <a:rPr lang="en-GB" sz="1200" dirty="0"/>
              <a:t>The Arctic is believed to be warming twice as fast as the global average.</a:t>
            </a:r>
          </a:p>
          <a:p>
            <a:pPr fontAlgn="base"/>
            <a:r>
              <a:rPr lang="en-GB" sz="1200" dirty="0"/>
              <a:t>An international team of climate scientists found the record average temperatures were likely to happen less than once every 80,000 years without human-induced climate change.</a:t>
            </a:r>
          </a:p>
          <a:p>
            <a:pPr fontAlgn="base"/>
            <a:r>
              <a:rPr lang="en-GB" sz="1200" dirty="0"/>
              <a:t>That makes such an event "almost impossible" had the world not been warmed by greenhouse gas emissions, they conclude in the study.</a:t>
            </a:r>
          </a:p>
          <a:p>
            <a:endParaRPr lang="en-GB" sz="900" dirty="0">
              <a:latin typeface="Dosis" panose="02010503020202060003" pitchFamily="2" charset="77"/>
            </a:endParaRPr>
          </a:p>
          <a:p>
            <a:pPr fontAlgn="base"/>
            <a:r>
              <a:rPr lang="en-GB" sz="1200" b="1" dirty="0"/>
              <a:t>What happens in the Arctic doesn't stay in the Arctic</a:t>
            </a:r>
          </a:p>
          <a:p>
            <a:pPr fontAlgn="base"/>
            <a:r>
              <a:rPr lang="en-GB" sz="1200" dirty="0"/>
              <a:t>The changing Arctic climate is of huge importance here in the UK.</a:t>
            </a:r>
          </a:p>
          <a:p>
            <a:pPr fontAlgn="base"/>
            <a:r>
              <a:rPr lang="en-GB" sz="1200" dirty="0"/>
              <a:t>Four of the six main systems that determine this country's weather are driven by conditions in the Arctic, said Dr Katharine Hendry of Bristol University.</a:t>
            </a:r>
          </a:p>
          <a:p>
            <a:pPr fontAlgn="base"/>
            <a:r>
              <a:rPr lang="en-GB" sz="1200" dirty="0"/>
              <a:t>The so-called "Beast from the East", in the winter of 2018, is one example of an extreme whether event linked to the changes in the Arctic.</a:t>
            </a:r>
          </a:p>
          <a:p>
            <a:pPr fontAlgn="base"/>
            <a:r>
              <a:rPr lang="en-GB" sz="1200" dirty="0"/>
              <a:t>It involved Arctic air blasting the country, driving temperatures below 0C for several days. Over half a metre of snow fell in some areas.</a:t>
            </a:r>
          </a:p>
          <a:p>
            <a:pPr fontAlgn="base"/>
            <a:r>
              <a:rPr lang="en-GB" sz="1200" dirty="0"/>
              <a:t>The storm is reckoned to have caused over £1bn of damage and claimed 10 lives.</a:t>
            </a:r>
          </a:p>
          <a:p>
            <a:pPr fontAlgn="base"/>
            <a:r>
              <a:rPr lang="en-GB" sz="1200" dirty="0"/>
              <a:t>"The link between the Arctic and UK weather is through the jet stream," said Prof Stott, referring to the ribbon of fast-moving air high up in the atmosphere.</a:t>
            </a:r>
          </a:p>
          <a:p>
            <a:pPr fontAlgn="base"/>
            <a:r>
              <a:rPr lang="en-GB" sz="1200" dirty="0"/>
              <a:t>The jet stream helps move weather systems around the globe.</a:t>
            </a:r>
          </a:p>
          <a:p>
            <a:pPr fontAlgn="base"/>
            <a:r>
              <a:rPr lang="en-GB" sz="1200" dirty="0"/>
              <a:t>But sometimes it creates "blocking" patterns that can cause weather systems to stall.</a:t>
            </a:r>
          </a:p>
          <a:p>
            <a:pPr fontAlgn="base"/>
            <a:r>
              <a:rPr lang="en-GB" sz="1200" dirty="0"/>
              <a:t>The unusually sunny spring experienced in the UK this year was caused by a blocking pattern that allowed high pressure systems to dominate the UK for months on end.</a:t>
            </a:r>
          </a:p>
          <a:p>
            <a:pPr fontAlgn="base"/>
            <a:endParaRPr lang="en-GB" sz="1200" dirty="0"/>
          </a:p>
          <a:p>
            <a:pPr fontAlgn="base"/>
            <a:r>
              <a:rPr lang="en-GB" sz="1200" b="1" dirty="0"/>
              <a:t>State of emergency</a:t>
            </a:r>
          </a:p>
          <a:p>
            <a:pPr fontAlgn="base"/>
            <a:r>
              <a:rPr lang="en-GB" sz="1200" dirty="0"/>
              <a:t>The heatwave in Siberia was caused by the same pattern but with even more dramatic results.</a:t>
            </a:r>
          </a:p>
          <a:p>
            <a:pPr fontAlgn="base"/>
            <a:r>
              <a:rPr lang="en-GB" sz="1200" dirty="0"/>
              <a:t>The extreme temperatures led to a cascade of natural and human disasters which prompted Russian President Vladimir Putin to declare a state of emergency in early June.</a:t>
            </a:r>
          </a:p>
          <a:p>
            <a:pPr fontAlgn="base"/>
            <a:r>
              <a:rPr lang="en-GB" sz="1200" dirty="0"/>
              <a:t>Arctic wildfires are estimated to have led to the release of 56 megatonnes of CO2 in June.</a:t>
            </a:r>
          </a:p>
          <a:p>
            <a:pPr fontAlgn="base"/>
            <a:r>
              <a:rPr lang="en-GB" sz="1200" dirty="0"/>
              <a:t>At the same time, there has been widespread melting of the permafrost and reports of unusually large swarms of Siberian silk moths that have damaged trees, making them more susceptible to fire.</a:t>
            </a:r>
          </a:p>
          <a:p>
            <a:pPr fontAlgn="base"/>
            <a:endParaRPr lang="en-GB" sz="1200" dirty="0"/>
          </a:p>
          <a:p>
            <a:pPr fontAlgn="base"/>
            <a:r>
              <a:rPr lang="en-GB" sz="1200" b="1" dirty="0"/>
              <a:t>Uncertain future</a:t>
            </a:r>
          </a:p>
          <a:p>
            <a:pPr fontAlgn="base"/>
            <a:r>
              <a:rPr lang="en-GB" sz="1200" dirty="0"/>
              <a:t>It is well-known that the Arctic is warming at twice the rate of the rest of the planet.</a:t>
            </a:r>
          </a:p>
          <a:p>
            <a:pPr fontAlgn="base"/>
            <a:r>
              <a:rPr lang="en-GB" sz="1200" dirty="0"/>
              <a:t>Arctic temperatures are estimated to have risen 2C since 1850 compared with 1C globally.</a:t>
            </a:r>
          </a:p>
          <a:p>
            <a:pPr fontAlgn="base"/>
            <a:r>
              <a:rPr lang="en-GB" sz="1200" dirty="0"/>
              <a:t>"Looking at the geological record, we don't think we've had CO2 levels as high for about five million years," said Dr Hendry. "So we really don't know what to expect into the future."</a:t>
            </a:r>
            <a:endParaRPr lang="en-GB" sz="1050" dirty="0"/>
          </a:p>
          <a:p>
            <a:pPr fontAlgn="base"/>
            <a:r>
              <a:rPr lang="en-GB" sz="1200" dirty="0"/>
              <a:t>This year's Siberian heatwaves shows just how extreme conditions can become.</a:t>
            </a:r>
          </a:p>
          <a:p>
            <a:pPr fontAlgn="base"/>
            <a:r>
              <a:rPr lang="en-GB" sz="1200" dirty="0"/>
              <a:t>What worries many scientists is that this new climate era we are entering means many places now experience weather conditions beyond anything local ecosystems - or indeed human communities - have evolved to endure.</a:t>
            </a:r>
          </a:p>
          <a:p>
            <a:endParaRPr lang="en-GB" sz="1100" dirty="0">
              <a:latin typeface="Dosis" panose="02010503020202060003" pitchFamily="2" charset="77"/>
            </a:endParaRPr>
          </a:p>
        </p:txBody>
      </p:sp>
      <p:cxnSp>
        <p:nvCxnSpPr>
          <p:cNvPr id="140" name="Straight Connector 139">
            <a:extLst>
              <a:ext uri="{FF2B5EF4-FFF2-40B4-BE49-F238E27FC236}">
                <a16:creationId xmlns:a16="http://schemas.microsoft.com/office/drawing/2014/main" id="{242F69AB-83E7-47B7-AD3F-9C4EF5165557}"/>
              </a:ext>
            </a:extLst>
          </p:cNvPr>
          <p:cNvCxnSpPr>
            <a:cxnSpLocks/>
          </p:cNvCxnSpPr>
          <p:nvPr/>
        </p:nvCxnSpPr>
        <p:spPr>
          <a:xfrm>
            <a:off x="168122" y="5138947"/>
            <a:ext cx="1805413" cy="0"/>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5DD37856-52A6-4C00-BCCA-47AB9C1BFB18}"/>
              </a:ext>
            </a:extLst>
          </p:cNvPr>
          <p:cNvCxnSpPr>
            <a:cxnSpLocks/>
          </p:cNvCxnSpPr>
          <p:nvPr/>
        </p:nvCxnSpPr>
        <p:spPr>
          <a:xfrm>
            <a:off x="183949" y="7146742"/>
            <a:ext cx="1805413" cy="0"/>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97EE4C15-07A3-4121-AAD9-A7D3A6E00628}"/>
              </a:ext>
            </a:extLst>
          </p:cNvPr>
          <p:cNvCxnSpPr>
            <a:cxnSpLocks/>
          </p:cNvCxnSpPr>
          <p:nvPr/>
        </p:nvCxnSpPr>
        <p:spPr>
          <a:xfrm>
            <a:off x="10805162" y="3983402"/>
            <a:ext cx="1805413" cy="0"/>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7E232400-C9EC-4011-92ED-C58449D2E97B}"/>
              </a:ext>
            </a:extLst>
          </p:cNvPr>
          <p:cNvCxnSpPr>
            <a:cxnSpLocks/>
          </p:cNvCxnSpPr>
          <p:nvPr/>
        </p:nvCxnSpPr>
        <p:spPr>
          <a:xfrm>
            <a:off x="10805162" y="4181585"/>
            <a:ext cx="1805413" cy="0"/>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C1CC4DA6-C122-4930-B833-1F31DBF772F8}"/>
              </a:ext>
            </a:extLst>
          </p:cNvPr>
          <p:cNvCxnSpPr>
            <a:cxnSpLocks/>
          </p:cNvCxnSpPr>
          <p:nvPr/>
        </p:nvCxnSpPr>
        <p:spPr>
          <a:xfrm>
            <a:off x="10825740" y="4382608"/>
            <a:ext cx="1805413" cy="0"/>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9727FB0C-B632-4BC2-B3BE-5C31A899D718}"/>
              </a:ext>
            </a:extLst>
          </p:cNvPr>
          <p:cNvCxnSpPr>
            <a:cxnSpLocks/>
          </p:cNvCxnSpPr>
          <p:nvPr/>
        </p:nvCxnSpPr>
        <p:spPr>
          <a:xfrm>
            <a:off x="10825740" y="4580791"/>
            <a:ext cx="1805413" cy="0"/>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2A35ACAA-F941-BD4A-8CC6-82CA7581F336}"/>
              </a:ext>
            </a:extLst>
          </p:cNvPr>
          <p:cNvCxnSpPr>
            <a:cxnSpLocks/>
          </p:cNvCxnSpPr>
          <p:nvPr/>
        </p:nvCxnSpPr>
        <p:spPr>
          <a:xfrm>
            <a:off x="10805162" y="8553909"/>
            <a:ext cx="1805413" cy="0"/>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632532FD-71F7-7945-8AB0-491B822672D9}"/>
              </a:ext>
            </a:extLst>
          </p:cNvPr>
          <p:cNvCxnSpPr>
            <a:cxnSpLocks/>
          </p:cNvCxnSpPr>
          <p:nvPr/>
        </p:nvCxnSpPr>
        <p:spPr>
          <a:xfrm>
            <a:off x="10805162" y="8721057"/>
            <a:ext cx="1805413" cy="0"/>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75454AB0-EEE3-3D43-BC86-CE4CC27360EC}"/>
              </a:ext>
            </a:extLst>
          </p:cNvPr>
          <p:cNvCxnSpPr>
            <a:cxnSpLocks/>
          </p:cNvCxnSpPr>
          <p:nvPr/>
        </p:nvCxnSpPr>
        <p:spPr>
          <a:xfrm>
            <a:off x="10805162" y="8890664"/>
            <a:ext cx="1805413" cy="0"/>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2D4C8B26-36C5-6645-A73C-EEACEA4F0AB3}"/>
              </a:ext>
            </a:extLst>
          </p:cNvPr>
          <p:cNvCxnSpPr>
            <a:cxnSpLocks/>
          </p:cNvCxnSpPr>
          <p:nvPr/>
        </p:nvCxnSpPr>
        <p:spPr>
          <a:xfrm>
            <a:off x="10805162" y="9052896"/>
            <a:ext cx="1805413" cy="0"/>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E10086EB-9F3A-4547-B59E-3089EB5FFE16}"/>
              </a:ext>
            </a:extLst>
          </p:cNvPr>
          <p:cNvCxnSpPr>
            <a:cxnSpLocks/>
          </p:cNvCxnSpPr>
          <p:nvPr/>
        </p:nvCxnSpPr>
        <p:spPr>
          <a:xfrm>
            <a:off x="10805162" y="9220044"/>
            <a:ext cx="1805413" cy="0"/>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11645CF4-D29C-B044-834D-E6F871E37105}"/>
              </a:ext>
            </a:extLst>
          </p:cNvPr>
          <p:cNvCxnSpPr>
            <a:cxnSpLocks/>
          </p:cNvCxnSpPr>
          <p:nvPr/>
        </p:nvCxnSpPr>
        <p:spPr>
          <a:xfrm>
            <a:off x="10805162" y="9389651"/>
            <a:ext cx="1805413" cy="0"/>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707DB766-A809-F448-9077-AE1CA2FEA468}"/>
              </a:ext>
            </a:extLst>
          </p:cNvPr>
          <p:cNvCxnSpPr>
            <a:cxnSpLocks/>
          </p:cNvCxnSpPr>
          <p:nvPr/>
        </p:nvCxnSpPr>
        <p:spPr>
          <a:xfrm>
            <a:off x="10805162" y="8391772"/>
            <a:ext cx="1805413" cy="0"/>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FBFA620C-4C44-814C-9856-9DC2892B98E9}"/>
              </a:ext>
            </a:extLst>
          </p:cNvPr>
          <p:cNvCxnSpPr>
            <a:cxnSpLocks/>
          </p:cNvCxnSpPr>
          <p:nvPr/>
        </p:nvCxnSpPr>
        <p:spPr>
          <a:xfrm>
            <a:off x="10808384" y="8047496"/>
            <a:ext cx="1805413" cy="0"/>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2268CF7F-18A6-9041-99D2-F991907F7CF8}"/>
              </a:ext>
            </a:extLst>
          </p:cNvPr>
          <p:cNvCxnSpPr>
            <a:cxnSpLocks/>
          </p:cNvCxnSpPr>
          <p:nvPr/>
        </p:nvCxnSpPr>
        <p:spPr>
          <a:xfrm>
            <a:off x="10808384" y="8214644"/>
            <a:ext cx="1805413" cy="0"/>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C7AA0DB6-4826-B04D-877A-03BE05753675}"/>
              </a:ext>
            </a:extLst>
          </p:cNvPr>
          <p:cNvCxnSpPr>
            <a:cxnSpLocks/>
          </p:cNvCxnSpPr>
          <p:nvPr/>
        </p:nvCxnSpPr>
        <p:spPr>
          <a:xfrm>
            <a:off x="10808384" y="7885359"/>
            <a:ext cx="1805413" cy="0"/>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BCAA3AF7-7D16-439A-A856-81C68C7E104B}"/>
              </a:ext>
            </a:extLst>
          </p:cNvPr>
          <p:cNvCxnSpPr>
            <a:cxnSpLocks/>
          </p:cNvCxnSpPr>
          <p:nvPr/>
        </p:nvCxnSpPr>
        <p:spPr>
          <a:xfrm>
            <a:off x="10805162" y="7186372"/>
            <a:ext cx="1805413" cy="0"/>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6" name="Straight Connector 175">
            <a:extLst>
              <a:ext uri="{FF2B5EF4-FFF2-40B4-BE49-F238E27FC236}">
                <a16:creationId xmlns:a16="http://schemas.microsoft.com/office/drawing/2014/main" id="{9B2CF789-0085-4A39-BFBB-11F9614EBB0E}"/>
              </a:ext>
            </a:extLst>
          </p:cNvPr>
          <p:cNvCxnSpPr>
            <a:cxnSpLocks/>
          </p:cNvCxnSpPr>
          <p:nvPr/>
        </p:nvCxnSpPr>
        <p:spPr>
          <a:xfrm>
            <a:off x="10805162" y="7353520"/>
            <a:ext cx="1805413" cy="0"/>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3DF5F262-882B-41E6-A4CD-F81BC4853E9A}"/>
              </a:ext>
            </a:extLst>
          </p:cNvPr>
          <p:cNvCxnSpPr>
            <a:cxnSpLocks/>
          </p:cNvCxnSpPr>
          <p:nvPr/>
        </p:nvCxnSpPr>
        <p:spPr>
          <a:xfrm>
            <a:off x="10805162" y="7508839"/>
            <a:ext cx="1805413" cy="0"/>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02C653A3-FDC7-4026-B3D1-898D25298C32}"/>
              </a:ext>
            </a:extLst>
          </p:cNvPr>
          <p:cNvCxnSpPr>
            <a:cxnSpLocks/>
          </p:cNvCxnSpPr>
          <p:nvPr/>
        </p:nvCxnSpPr>
        <p:spPr>
          <a:xfrm>
            <a:off x="10804234" y="7695272"/>
            <a:ext cx="1805413" cy="0"/>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17" name="TextBox 116">
            <a:extLst>
              <a:ext uri="{FF2B5EF4-FFF2-40B4-BE49-F238E27FC236}">
                <a16:creationId xmlns:a16="http://schemas.microsoft.com/office/drawing/2014/main" id="{C43BDD66-3A17-4976-95AD-C81A41735A59}"/>
              </a:ext>
            </a:extLst>
          </p:cNvPr>
          <p:cNvSpPr txBox="1"/>
          <p:nvPr/>
        </p:nvSpPr>
        <p:spPr>
          <a:xfrm>
            <a:off x="42726" y="761047"/>
            <a:ext cx="2963902" cy="369332"/>
          </a:xfrm>
          <a:prstGeom prst="rect">
            <a:avLst/>
          </a:prstGeom>
          <a:noFill/>
          <a:ln>
            <a:solidFill>
              <a:schemeClr val="accent1"/>
            </a:solidFill>
          </a:ln>
        </p:spPr>
        <p:txBody>
          <a:bodyPr wrap="square" rtlCol="0">
            <a:spAutoFit/>
          </a:bodyPr>
          <a:lstStyle/>
          <a:p>
            <a:r>
              <a:rPr lang="en-GB" dirty="0"/>
              <a:t>Answer in full sentences</a:t>
            </a:r>
          </a:p>
        </p:txBody>
      </p:sp>
      <p:sp>
        <p:nvSpPr>
          <p:cNvPr id="118" name="Rectangle 117">
            <a:extLst>
              <a:ext uri="{FF2B5EF4-FFF2-40B4-BE49-F238E27FC236}">
                <a16:creationId xmlns:a16="http://schemas.microsoft.com/office/drawing/2014/main" id="{74C356A3-715F-4002-9367-9EFA32CB0032}"/>
              </a:ext>
            </a:extLst>
          </p:cNvPr>
          <p:cNvSpPr/>
          <p:nvPr/>
        </p:nvSpPr>
        <p:spPr>
          <a:xfrm>
            <a:off x="-10740" y="-6765"/>
            <a:ext cx="2499660" cy="707886"/>
          </a:xfrm>
          <a:prstGeom prst="rect">
            <a:avLst/>
          </a:prstGeom>
          <a:noFill/>
        </p:spPr>
        <p:txBody>
          <a:bodyPr wrap="none" lIns="91440" tIns="45720" rIns="91440" bIns="45720">
            <a:spAutoFit/>
          </a:bodyPr>
          <a:lstStyle/>
          <a:p>
            <a:pPr algn="ctr"/>
            <a:r>
              <a:rPr lang="en-US" sz="40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Geography</a:t>
            </a:r>
          </a:p>
        </p:txBody>
      </p:sp>
    </p:spTree>
    <p:extLst>
      <p:ext uri="{BB962C8B-B14F-4D97-AF65-F5344CB8AC3E}">
        <p14:creationId xmlns:p14="http://schemas.microsoft.com/office/powerpoint/2010/main" val="60189980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503</TotalTime>
  <Words>734</Words>
  <Application>Microsoft Office PowerPoint</Application>
  <PresentationFormat>A3 Paper (297x420 mm)</PresentationFormat>
  <Paragraphs>55</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Calibri</vt:lpstr>
      <vt:lpstr>Arial</vt:lpstr>
      <vt:lpstr>Bebas Neue</vt:lpstr>
      <vt:lpstr>Calibri Light</vt:lpstr>
      <vt:lpstr>Dosis</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Calvin Hand</dc:creator>
  <cp:lastModifiedBy>Leonie Stevenson</cp:lastModifiedBy>
  <cp:revision>26</cp:revision>
  <dcterms:created xsi:type="dcterms:W3CDTF">2020-07-04T10:15:45Z</dcterms:created>
  <dcterms:modified xsi:type="dcterms:W3CDTF">2020-08-24T09:22:46Z</dcterms:modified>
</cp:coreProperties>
</file>