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63b05968a9a172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263b05968a9a172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63b05968a9a17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263b05968a9a17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263b05968a9a17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263b05968a9a17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263b05968a9a172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263b05968a9a172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63b05968a9a17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63b05968a9a17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263b05968a9a17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263b05968a9a17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263b05968a9a17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263b05968a9a17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263b05968a9a17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263b05968a9a17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263b05968a9a172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263b05968a9a172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263b05968a9a17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263b05968a9a17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263b05968a9a172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263b05968a9a17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263b05968a9a172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263b05968a9a17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.jpg"/><Relationship Id="rId5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Cottage Pie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 Ed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92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36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8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