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Amatic SC"/>
      <p:regular r:id="rId9"/>
      <p:bold r:id="rId10"/>
    </p:embeddedFont>
    <p:embeddedFont>
      <p:font typeface="Source Code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5" roundtripDataSignature="AMtx7mh1UABmqWf66zBtoNVfXnD15PYC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CodePro-regular.fntdata"/><Relationship Id="rId10" Type="http://schemas.openxmlformats.org/officeDocument/2006/relationships/font" Target="fonts/AmaticSC-bold.fntdata"/><Relationship Id="rId13" Type="http://schemas.openxmlformats.org/officeDocument/2006/relationships/font" Target="fonts/SourceCodePro-italic.fntdata"/><Relationship Id="rId12" Type="http://schemas.openxmlformats.org/officeDocument/2006/relationships/font" Target="fonts/SourceCodePr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maticSC-regular.fntdata"/><Relationship Id="rId15" Type="http://customschemas.google.com/relationships/presentationmetadata" Target="metadata"/><Relationship Id="rId14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Ask class to feedback their answers: help identify areas of weakness, reduces stress and anxiety, makes the test paper feel less overwhelming, gives the chance to feel prepared for harder parts of the tests etc.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5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5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Google Shape;38;p1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12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j1lEvToMFn8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</a:pPr>
            <a:r>
              <a:rPr lang="en"/>
              <a:t>Why is early revision effective?</a:t>
            </a:r>
            <a:endParaRPr/>
          </a:p>
        </p:txBody>
      </p:sp>
      <p:sp>
        <p:nvSpPr>
          <p:cNvPr id="57" name="Google Shape;57;p1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Session 1: Study Skills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Why should I start revising now?</a:t>
            </a:r>
            <a:endParaRPr/>
          </a:p>
        </p:txBody>
      </p:sp>
      <p:sp>
        <p:nvSpPr>
          <p:cNvPr id="63" name="Google Shape;63;p2"/>
          <p:cNvSpPr txBox="1"/>
          <p:nvPr>
            <p:ph idx="1" type="body"/>
          </p:nvPr>
        </p:nvSpPr>
        <p:spPr>
          <a:xfrm>
            <a:off x="311700" y="1228675"/>
            <a:ext cx="48609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Research shows that doing small chunks of revision over a longer period of time is much more effective in terms of getting knowledge into our long term memory.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You also have lot of subjects to revise for, and each of those subjects have a wide variety of topics to study. For example, consider English Literature: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5491800" y="1443150"/>
            <a:ext cx="3506400" cy="22572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GCSE English Literature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 Inspector Calls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 Christmas Carol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Macbeth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Power and Conflict Poetry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Unseen Poetry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/>
          <p:nvPr/>
        </p:nvSpPr>
        <p:spPr>
          <a:xfrm>
            <a:off x="1599075" y="4231800"/>
            <a:ext cx="1148700" cy="242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hat is the point? Does it actually help? &#10;&#10;I didn’t think so - until I realised there is a special way to revise months before the exam. I got straight A’s using this trick throughout school and university. It is the ultimate revision strategy! Watch to see how..." id="70" name="Google Shape;70;p3" title="Why do people start revising so early?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0025" y="1023250"/>
            <a:ext cx="4728400" cy="26597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3"/>
          <p:cNvSpPr txBox="1"/>
          <p:nvPr/>
        </p:nvSpPr>
        <p:spPr>
          <a:xfrm>
            <a:off x="5517325" y="1172463"/>
            <a:ext cx="3152400" cy="23613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Watch this video that discusses the benefits of starting your revision early. 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As you watch write down on your whiteboards the benefits of early revision. </a:t>
            </a:r>
            <a:endParaRPr b="1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Kayleigh Taylor</dc:creator>
</cp:coreProperties>
</file>