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Amatic SC"/>
      <p:regular r:id="rId10"/>
      <p:bold r:id="rId11"/>
    </p:embeddedFont>
    <p:embeddedFont>
      <p:font typeface="Source Code Pr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6" roundtripDataSignature="AMtx7mjCF2eTcRRJ0KcMgu/4miaagUoe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maticSC-bold.fntdata"/><Relationship Id="rId10" Type="http://schemas.openxmlformats.org/officeDocument/2006/relationships/font" Target="fonts/AmaticSC-regular.fntdata"/><Relationship Id="rId13" Type="http://schemas.openxmlformats.org/officeDocument/2006/relationships/font" Target="fonts/SourceCodePro-bold.fntdata"/><Relationship Id="rId12" Type="http://schemas.openxmlformats.org/officeDocument/2006/relationships/font" Target="fonts/SourceCodePr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Italic.fntdata"/><Relationship Id="rId14" Type="http://schemas.openxmlformats.org/officeDocument/2006/relationships/font" Target="fonts/SourceCodePro-italic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6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6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5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Google Shape;38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13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13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1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WDKQxi0_Ogc" TargetMode="External"/><Relationship Id="rId4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</a:pPr>
            <a:r>
              <a:rPr lang="en"/>
              <a:t>Consolidation and Application</a:t>
            </a:r>
            <a:endParaRPr/>
          </a:p>
        </p:txBody>
      </p:sp>
      <p:sp>
        <p:nvSpPr>
          <p:cNvPr id="57" name="Google Shape;57;p1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Session 2: Study Skills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How to make your revision work for you</a:t>
            </a:r>
            <a:endParaRPr/>
          </a:p>
        </p:txBody>
      </p:sp>
      <p:sp>
        <p:nvSpPr>
          <p:cNvPr id="63" name="Google Shape;63;p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When we learn, there is two things we need to do to ensure that our learning is effective:</a:t>
            </a:r>
            <a:endParaRPr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</a:pPr>
            <a:r>
              <a:rPr b="1" lang="en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Consolidation</a:t>
            </a:r>
            <a:r>
              <a:rPr lang="en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- when your brain takes the information you have learned and makes a medium term imprint when you are doing something else. This makes you able to recall the information</a:t>
            </a:r>
            <a:endParaRPr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AutoNum type="arabicPeriod"/>
            </a:pPr>
            <a:r>
              <a:rPr b="1" lang="en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Application</a:t>
            </a:r>
            <a:r>
              <a:rPr lang="en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- when you use the information you have learned in practice.  This is the only way you can help your brain with consolidation through revision.</a:t>
            </a:r>
            <a:endParaRPr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xams. No one likes doing them, but we all have to. So what is the best way to revise for a test? Nick explains how your brain works and how to make the most of your revision time. &#10;&#10;Subscribe to our channel: http://goo.gl/FHXbqA&#10;&#10;Much more at http://www.bbc.co.uk/newsbeat&#10;&#10;Facebook: https://www.facebook.com/bbcnewsbeat&#10;Twitter: https://twitter.com/bbcnewsbeat&#10;Instagram: https://instagram.com/bbcnewsbeat" id="68" name="Google Shape;68;p3" title="How to revise | BBC Newsbeat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7650" y="1275550"/>
            <a:ext cx="3305700" cy="1859456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"/>
          <p:cNvSpPr txBox="1"/>
          <p:nvPr/>
        </p:nvSpPr>
        <p:spPr>
          <a:xfrm>
            <a:off x="4189975" y="399000"/>
            <a:ext cx="4850100" cy="45699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As you watch use your whiteboards to answer these questions: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</a:pPr>
            <a:r>
              <a:rPr lang="en" sz="1800">
                <a:solidFill>
                  <a:schemeClr val="accent1"/>
                </a:solidFill>
              </a:rPr>
              <a:t>Why is last minute cramming a bad technique?</a:t>
            </a:r>
            <a:endParaRPr>
              <a:solidFill>
                <a:schemeClr val="accent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</a:pPr>
            <a:r>
              <a:rPr lang="en" sz="1800">
                <a:solidFill>
                  <a:schemeClr val="accent1"/>
                </a:solidFill>
              </a:rPr>
              <a:t>Which is better for recall, revision in the day and early night or an all-nighter with coffee and books?</a:t>
            </a:r>
            <a:endParaRPr>
              <a:solidFill>
                <a:schemeClr val="accent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</a:pPr>
            <a:r>
              <a:rPr lang="en" sz="1800">
                <a:solidFill>
                  <a:schemeClr val="accent1"/>
                </a:solidFill>
              </a:rPr>
              <a:t>How can you ‘do something’ with the information. Why do you need to do this?</a:t>
            </a:r>
            <a:endParaRPr>
              <a:solidFill>
                <a:schemeClr val="accent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</a:pPr>
            <a:r>
              <a:rPr lang="en" sz="1800">
                <a:solidFill>
                  <a:schemeClr val="accent1"/>
                </a:solidFill>
              </a:rPr>
              <a:t>Why is taking appropriately lengthened breaks so important?</a:t>
            </a:r>
            <a:endParaRPr sz="18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Reflect: </a:t>
            </a:r>
            <a:endParaRPr/>
          </a:p>
        </p:txBody>
      </p:sp>
      <p:sp>
        <p:nvSpPr>
          <p:cNvPr id="75" name="Google Shape;75;p4"/>
          <p:cNvSpPr txBox="1"/>
          <p:nvPr>
            <p:ph idx="1" type="body"/>
          </p:nvPr>
        </p:nvSpPr>
        <p:spPr>
          <a:xfrm>
            <a:off x="311700" y="1228675"/>
            <a:ext cx="5307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What is consolidation? Give an example of how we can do this.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What is application? Give an example of how we do this.</a:t>
            </a:r>
            <a:r>
              <a:rPr lang="en"/>
              <a:t> </a:t>
            </a:r>
            <a:endParaRPr/>
          </a:p>
        </p:txBody>
      </p:sp>
      <p:pic>
        <p:nvPicPr>
          <p:cNvPr id="76" name="Google Shape;76;p4" title="Light Bulb Free Stock Photo - Public Domain Pictures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52625" y="832575"/>
            <a:ext cx="3219900" cy="3736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