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0"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Amatic SC"/>
      <p:regular r:id="rId13"/>
      <p:bold r:id="rId14"/>
    </p:embeddedFont>
    <p:embeddedFont>
      <p:font typeface="Source Code Pro"/>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AmaticSC-regular.fntdata"/><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SourceCodePro-regular.fntdata"/><Relationship Id="rId14" Type="http://schemas.openxmlformats.org/officeDocument/2006/relationships/font" Target="fonts/AmaticSC-bold.fntdata"/><Relationship Id="rId17" Type="http://schemas.openxmlformats.org/officeDocument/2006/relationships/font" Target="fonts/SourceCodePro-italic.fntdata"/><Relationship Id="rId16" Type="http://schemas.openxmlformats.org/officeDocument/2006/relationships/font" Target="fonts/SourceCodePro-bold.fntdata"/><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font" Target="fonts/SourceCodePro-bold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 name="Shape 53"/>
        <p:cNvGrpSpPr/>
        <p:nvPr/>
      </p:nvGrpSpPr>
      <p:grpSpPr>
        <a:xfrm>
          <a:off x="0" y="0"/>
          <a:ext cx="0" cy="0"/>
          <a:chOff x="0" y="0"/>
          <a:chExt cx="0" cy="0"/>
        </a:xfrm>
      </p:grpSpPr>
      <p:sp>
        <p:nvSpPr>
          <p:cNvPr id="54" name="Google Shape;54;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5" name="Google Shape;55;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g3109d32e52a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1" name="Google Shape;61;g3109d32e52a_0_52: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3109d32e52a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g3109d32e52a_0_5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3109d32e52a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g3109d32e52a_0_6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3109d32e52a_0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g3109d32e52a_0_7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3109d32e52a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0" name="Google Shape;90;g3109d32e52a_0_77: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3109d32e52a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g3109d32e52a_0_83: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sp>
        <p:nvSpPr>
          <p:cNvPr id="10" name="Google Shape;10;p2"/>
          <p:cNvSpPr/>
          <p:nvPr/>
        </p:nvSpPr>
        <p:spPr>
          <a:xfrm>
            <a:off x="0" y="0"/>
            <a:ext cx="9144000" cy="34290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txBox="1"/>
          <p:nvPr>
            <p:ph type="ctrTitle"/>
          </p:nvPr>
        </p:nvSpPr>
        <p:spPr>
          <a:xfrm>
            <a:off x="311700" y="392150"/>
            <a:ext cx="8520600" cy="26904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8000"/>
              <a:buNone/>
              <a:defRPr sz="8000"/>
            </a:lvl1pPr>
            <a:lvl2pPr lvl="1" algn="ctr">
              <a:spcBef>
                <a:spcPts val="0"/>
              </a:spcBef>
              <a:spcAft>
                <a:spcPts val="0"/>
              </a:spcAft>
              <a:buSzPts val="8000"/>
              <a:buNone/>
              <a:defRPr sz="8000"/>
            </a:lvl2pPr>
            <a:lvl3pPr lvl="2" algn="ctr">
              <a:spcBef>
                <a:spcPts val="0"/>
              </a:spcBef>
              <a:spcAft>
                <a:spcPts val="0"/>
              </a:spcAft>
              <a:buSzPts val="8000"/>
              <a:buNone/>
              <a:defRPr sz="8000"/>
            </a:lvl3pPr>
            <a:lvl4pPr lvl="3" algn="ctr">
              <a:spcBef>
                <a:spcPts val="0"/>
              </a:spcBef>
              <a:spcAft>
                <a:spcPts val="0"/>
              </a:spcAft>
              <a:buSzPts val="8000"/>
              <a:buNone/>
              <a:defRPr sz="8000"/>
            </a:lvl4pPr>
            <a:lvl5pPr lvl="4" algn="ctr">
              <a:spcBef>
                <a:spcPts val="0"/>
              </a:spcBef>
              <a:spcAft>
                <a:spcPts val="0"/>
              </a:spcAft>
              <a:buSzPts val="8000"/>
              <a:buNone/>
              <a:defRPr sz="8000"/>
            </a:lvl5pPr>
            <a:lvl6pPr lvl="5" algn="ctr">
              <a:spcBef>
                <a:spcPts val="0"/>
              </a:spcBef>
              <a:spcAft>
                <a:spcPts val="0"/>
              </a:spcAft>
              <a:buSzPts val="8000"/>
              <a:buNone/>
              <a:defRPr sz="8000"/>
            </a:lvl6pPr>
            <a:lvl7pPr lvl="6" algn="ctr">
              <a:spcBef>
                <a:spcPts val="0"/>
              </a:spcBef>
              <a:spcAft>
                <a:spcPts val="0"/>
              </a:spcAft>
              <a:buSzPts val="8000"/>
              <a:buNone/>
              <a:defRPr sz="8000"/>
            </a:lvl7pPr>
            <a:lvl8pPr lvl="7" algn="ctr">
              <a:spcBef>
                <a:spcPts val="0"/>
              </a:spcBef>
              <a:spcAft>
                <a:spcPts val="0"/>
              </a:spcAft>
              <a:buSzPts val="8000"/>
              <a:buNone/>
              <a:defRPr sz="8000"/>
            </a:lvl8pPr>
            <a:lvl9pPr lvl="8" algn="ctr">
              <a:spcBef>
                <a:spcPts val="0"/>
              </a:spcBef>
              <a:spcAft>
                <a:spcPts val="0"/>
              </a:spcAft>
              <a:buSzPts val="8000"/>
              <a:buNone/>
              <a:defRPr sz="8000"/>
            </a:lvl9pPr>
          </a:lstStyle>
          <a:p/>
        </p:txBody>
      </p:sp>
      <p:sp>
        <p:nvSpPr>
          <p:cNvPr id="12" name="Google Shape;12;p2"/>
          <p:cNvSpPr txBox="1"/>
          <p:nvPr>
            <p:ph idx="1" type="subTitle"/>
          </p:nvPr>
        </p:nvSpPr>
        <p:spPr>
          <a:xfrm>
            <a:off x="311700" y="3890400"/>
            <a:ext cx="8520600" cy="706200"/>
          </a:xfrm>
          <a:prstGeom prst="rect">
            <a:avLst/>
          </a:prstGeom>
        </p:spPr>
        <p:txBody>
          <a:bodyPr anchorCtr="0" anchor="ctr" bIns="91425" lIns="91425" spcFirstLastPara="1" rIns="91425" wrap="square" tIns="91425">
            <a:normAutofit/>
          </a:bodyPr>
          <a:lstStyle>
            <a:lvl1pPr lvl="0" algn="ctr">
              <a:lnSpc>
                <a:spcPct val="100000"/>
              </a:lnSpc>
              <a:spcBef>
                <a:spcPts val="0"/>
              </a:spcBef>
              <a:spcAft>
                <a:spcPts val="0"/>
              </a:spcAft>
              <a:buClr>
                <a:schemeClr val="accent1"/>
              </a:buClr>
              <a:buSzPts val="2100"/>
              <a:buNone/>
              <a:defRPr b="1" sz="2100">
                <a:solidFill>
                  <a:schemeClr val="accent1"/>
                </a:solidFill>
              </a:defRPr>
            </a:lvl1pPr>
            <a:lvl2pPr lvl="1" algn="ctr">
              <a:lnSpc>
                <a:spcPct val="100000"/>
              </a:lnSpc>
              <a:spcBef>
                <a:spcPts val="0"/>
              </a:spcBef>
              <a:spcAft>
                <a:spcPts val="0"/>
              </a:spcAft>
              <a:buClr>
                <a:schemeClr val="accent1"/>
              </a:buClr>
              <a:buSzPts val="2100"/>
              <a:buNone/>
              <a:defRPr b="1" sz="2100">
                <a:solidFill>
                  <a:schemeClr val="accent1"/>
                </a:solidFill>
              </a:defRPr>
            </a:lvl2pPr>
            <a:lvl3pPr lvl="2" algn="ctr">
              <a:lnSpc>
                <a:spcPct val="100000"/>
              </a:lnSpc>
              <a:spcBef>
                <a:spcPts val="0"/>
              </a:spcBef>
              <a:spcAft>
                <a:spcPts val="0"/>
              </a:spcAft>
              <a:buClr>
                <a:schemeClr val="accent1"/>
              </a:buClr>
              <a:buSzPts val="2100"/>
              <a:buNone/>
              <a:defRPr b="1" sz="2100">
                <a:solidFill>
                  <a:schemeClr val="accent1"/>
                </a:solidFill>
              </a:defRPr>
            </a:lvl3pPr>
            <a:lvl4pPr lvl="3" algn="ctr">
              <a:lnSpc>
                <a:spcPct val="100000"/>
              </a:lnSpc>
              <a:spcBef>
                <a:spcPts val="0"/>
              </a:spcBef>
              <a:spcAft>
                <a:spcPts val="0"/>
              </a:spcAft>
              <a:buClr>
                <a:schemeClr val="accent1"/>
              </a:buClr>
              <a:buSzPts val="2100"/>
              <a:buNone/>
              <a:defRPr b="1" sz="2100">
                <a:solidFill>
                  <a:schemeClr val="accent1"/>
                </a:solidFill>
              </a:defRPr>
            </a:lvl4pPr>
            <a:lvl5pPr lvl="4" algn="ctr">
              <a:lnSpc>
                <a:spcPct val="100000"/>
              </a:lnSpc>
              <a:spcBef>
                <a:spcPts val="0"/>
              </a:spcBef>
              <a:spcAft>
                <a:spcPts val="0"/>
              </a:spcAft>
              <a:buClr>
                <a:schemeClr val="accent1"/>
              </a:buClr>
              <a:buSzPts val="2100"/>
              <a:buNone/>
              <a:defRPr b="1" sz="2100">
                <a:solidFill>
                  <a:schemeClr val="accent1"/>
                </a:solidFill>
              </a:defRPr>
            </a:lvl5pPr>
            <a:lvl6pPr lvl="5" algn="ctr">
              <a:lnSpc>
                <a:spcPct val="100000"/>
              </a:lnSpc>
              <a:spcBef>
                <a:spcPts val="0"/>
              </a:spcBef>
              <a:spcAft>
                <a:spcPts val="0"/>
              </a:spcAft>
              <a:buClr>
                <a:schemeClr val="accent1"/>
              </a:buClr>
              <a:buSzPts val="2100"/>
              <a:buNone/>
              <a:defRPr b="1" sz="2100">
                <a:solidFill>
                  <a:schemeClr val="accent1"/>
                </a:solidFill>
              </a:defRPr>
            </a:lvl6pPr>
            <a:lvl7pPr lvl="6" algn="ctr">
              <a:lnSpc>
                <a:spcPct val="100000"/>
              </a:lnSpc>
              <a:spcBef>
                <a:spcPts val="0"/>
              </a:spcBef>
              <a:spcAft>
                <a:spcPts val="0"/>
              </a:spcAft>
              <a:buClr>
                <a:schemeClr val="accent1"/>
              </a:buClr>
              <a:buSzPts val="2100"/>
              <a:buNone/>
              <a:defRPr b="1" sz="2100">
                <a:solidFill>
                  <a:schemeClr val="accent1"/>
                </a:solidFill>
              </a:defRPr>
            </a:lvl7pPr>
            <a:lvl8pPr lvl="7" algn="ctr">
              <a:lnSpc>
                <a:spcPct val="100000"/>
              </a:lnSpc>
              <a:spcBef>
                <a:spcPts val="0"/>
              </a:spcBef>
              <a:spcAft>
                <a:spcPts val="0"/>
              </a:spcAft>
              <a:buClr>
                <a:schemeClr val="accent1"/>
              </a:buClr>
              <a:buSzPts val="2100"/>
              <a:buNone/>
              <a:defRPr b="1" sz="2100">
                <a:solidFill>
                  <a:schemeClr val="accent1"/>
                </a:solidFill>
              </a:defRPr>
            </a:lvl8pPr>
            <a:lvl9pPr lvl="8" algn="ctr">
              <a:lnSpc>
                <a:spcPct val="100000"/>
              </a:lnSpc>
              <a:spcBef>
                <a:spcPts val="0"/>
              </a:spcBef>
              <a:spcAft>
                <a:spcPts val="0"/>
              </a:spcAft>
              <a:buClr>
                <a:schemeClr val="accent1"/>
              </a:buClr>
              <a:buSzPts val="2100"/>
              <a:buNone/>
              <a:defRPr b="1" sz="2100">
                <a:solidFill>
                  <a:schemeClr val="accent1"/>
                </a:solidFill>
              </a:defRPr>
            </a:lvl9pPr>
          </a:lstStyle>
          <a:p/>
        </p:txBody>
      </p:sp>
      <p:sp>
        <p:nvSpPr>
          <p:cNvPr id="13" name="Google Shape;13;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6" name="Shape 46"/>
        <p:cNvGrpSpPr/>
        <p:nvPr/>
      </p:nvGrpSpPr>
      <p:grpSpPr>
        <a:xfrm>
          <a:off x="0" y="0"/>
          <a:ext cx="0" cy="0"/>
          <a:chOff x="0" y="0"/>
          <a:chExt cx="0" cy="0"/>
        </a:xfrm>
      </p:grpSpPr>
      <p:sp>
        <p:nvSpPr>
          <p:cNvPr id="47" name="Google Shape;47;p11"/>
          <p:cNvSpPr txBox="1"/>
          <p:nvPr>
            <p:ph hasCustomPrompt="1" type="title"/>
          </p:nvPr>
        </p:nvSpPr>
        <p:spPr>
          <a:xfrm>
            <a:off x="311700" y="1240275"/>
            <a:ext cx="8520600" cy="19818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1"/>
              </a:buClr>
              <a:buSzPts val="12000"/>
              <a:buNone/>
              <a:defRPr sz="12000">
                <a:solidFill>
                  <a:schemeClr val="lt1"/>
                </a:solidFill>
                <a:highlight>
                  <a:schemeClr val="accent1"/>
                </a:highlight>
              </a:defRPr>
            </a:lvl1pPr>
            <a:lvl2pPr lvl="1" algn="ctr">
              <a:spcBef>
                <a:spcPts val="0"/>
              </a:spcBef>
              <a:spcAft>
                <a:spcPts val="0"/>
              </a:spcAft>
              <a:buClr>
                <a:schemeClr val="lt1"/>
              </a:buClr>
              <a:buSzPts val="12000"/>
              <a:buNone/>
              <a:defRPr sz="12000">
                <a:solidFill>
                  <a:schemeClr val="lt1"/>
                </a:solidFill>
                <a:highlight>
                  <a:schemeClr val="accent1"/>
                </a:highlight>
              </a:defRPr>
            </a:lvl2pPr>
            <a:lvl3pPr lvl="2" algn="ctr">
              <a:spcBef>
                <a:spcPts val="0"/>
              </a:spcBef>
              <a:spcAft>
                <a:spcPts val="0"/>
              </a:spcAft>
              <a:buClr>
                <a:schemeClr val="lt1"/>
              </a:buClr>
              <a:buSzPts val="12000"/>
              <a:buNone/>
              <a:defRPr sz="12000">
                <a:solidFill>
                  <a:schemeClr val="lt1"/>
                </a:solidFill>
                <a:highlight>
                  <a:schemeClr val="accent1"/>
                </a:highlight>
              </a:defRPr>
            </a:lvl3pPr>
            <a:lvl4pPr lvl="3" algn="ctr">
              <a:spcBef>
                <a:spcPts val="0"/>
              </a:spcBef>
              <a:spcAft>
                <a:spcPts val="0"/>
              </a:spcAft>
              <a:buClr>
                <a:schemeClr val="lt1"/>
              </a:buClr>
              <a:buSzPts val="12000"/>
              <a:buNone/>
              <a:defRPr sz="12000">
                <a:solidFill>
                  <a:schemeClr val="lt1"/>
                </a:solidFill>
                <a:highlight>
                  <a:schemeClr val="accent1"/>
                </a:highlight>
              </a:defRPr>
            </a:lvl4pPr>
            <a:lvl5pPr lvl="4" algn="ctr">
              <a:spcBef>
                <a:spcPts val="0"/>
              </a:spcBef>
              <a:spcAft>
                <a:spcPts val="0"/>
              </a:spcAft>
              <a:buClr>
                <a:schemeClr val="lt1"/>
              </a:buClr>
              <a:buSzPts val="12000"/>
              <a:buNone/>
              <a:defRPr sz="12000">
                <a:solidFill>
                  <a:schemeClr val="lt1"/>
                </a:solidFill>
                <a:highlight>
                  <a:schemeClr val="accent1"/>
                </a:highlight>
              </a:defRPr>
            </a:lvl5pPr>
            <a:lvl6pPr lvl="5" algn="ctr">
              <a:spcBef>
                <a:spcPts val="0"/>
              </a:spcBef>
              <a:spcAft>
                <a:spcPts val="0"/>
              </a:spcAft>
              <a:buClr>
                <a:schemeClr val="lt1"/>
              </a:buClr>
              <a:buSzPts val="12000"/>
              <a:buNone/>
              <a:defRPr sz="12000">
                <a:solidFill>
                  <a:schemeClr val="lt1"/>
                </a:solidFill>
                <a:highlight>
                  <a:schemeClr val="accent1"/>
                </a:highlight>
              </a:defRPr>
            </a:lvl6pPr>
            <a:lvl7pPr lvl="6" algn="ctr">
              <a:spcBef>
                <a:spcPts val="0"/>
              </a:spcBef>
              <a:spcAft>
                <a:spcPts val="0"/>
              </a:spcAft>
              <a:buClr>
                <a:schemeClr val="lt1"/>
              </a:buClr>
              <a:buSzPts val="12000"/>
              <a:buNone/>
              <a:defRPr sz="12000">
                <a:solidFill>
                  <a:schemeClr val="lt1"/>
                </a:solidFill>
                <a:highlight>
                  <a:schemeClr val="accent1"/>
                </a:highlight>
              </a:defRPr>
            </a:lvl7pPr>
            <a:lvl8pPr lvl="7" algn="ctr">
              <a:spcBef>
                <a:spcPts val="0"/>
              </a:spcBef>
              <a:spcAft>
                <a:spcPts val="0"/>
              </a:spcAft>
              <a:buClr>
                <a:schemeClr val="lt1"/>
              </a:buClr>
              <a:buSzPts val="12000"/>
              <a:buNone/>
              <a:defRPr sz="12000">
                <a:solidFill>
                  <a:schemeClr val="lt1"/>
                </a:solidFill>
                <a:highlight>
                  <a:schemeClr val="accent1"/>
                </a:highlight>
              </a:defRPr>
            </a:lvl8pPr>
            <a:lvl9pPr lvl="8" algn="ctr">
              <a:spcBef>
                <a:spcPts val="0"/>
              </a:spcBef>
              <a:spcAft>
                <a:spcPts val="0"/>
              </a:spcAft>
              <a:buClr>
                <a:schemeClr val="lt1"/>
              </a:buClr>
              <a:buSzPts val="12000"/>
              <a:buNone/>
              <a:defRPr sz="12000">
                <a:solidFill>
                  <a:schemeClr val="lt1"/>
                </a:solidFill>
                <a:highlight>
                  <a:schemeClr val="accent1"/>
                </a:highlight>
              </a:defRPr>
            </a:lvl9pPr>
          </a:lstStyle>
          <a:p>
            <a:r>
              <a:t>xx%</a:t>
            </a:r>
          </a:p>
        </p:txBody>
      </p:sp>
      <p:sp>
        <p:nvSpPr>
          <p:cNvPr id="48" name="Google Shape;48;p11"/>
          <p:cNvSpPr txBox="1"/>
          <p:nvPr>
            <p:ph idx="1" type="body"/>
          </p:nvPr>
        </p:nvSpPr>
        <p:spPr>
          <a:xfrm>
            <a:off x="311700" y="33046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Clr>
                <a:schemeClr val="accent1"/>
              </a:buClr>
              <a:buSzPts val="1800"/>
              <a:buChar char="●"/>
              <a:defRPr>
                <a:solidFill>
                  <a:schemeClr val="accent1"/>
                </a:solidFill>
                <a:highlight>
                  <a:schemeClr val="dk1"/>
                </a:highlight>
              </a:defRPr>
            </a:lvl1pPr>
            <a:lvl2pPr indent="-317500" lvl="1" marL="914400" algn="ctr">
              <a:spcBef>
                <a:spcPts val="0"/>
              </a:spcBef>
              <a:spcAft>
                <a:spcPts val="0"/>
              </a:spcAft>
              <a:buClr>
                <a:schemeClr val="accent1"/>
              </a:buClr>
              <a:buSzPts val="1400"/>
              <a:buChar char="○"/>
              <a:defRPr>
                <a:solidFill>
                  <a:schemeClr val="accent1"/>
                </a:solidFill>
                <a:highlight>
                  <a:schemeClr val="dk1"/>
                </a:highlight>
              </a:defRPr>
            </a:lvl2pPr>
            <a:lvl3pPr indent="-317500" lvl="2" marL="1371600" algn="ctr">
              <a:spcBef>
                <a:spcPts val="0"/>
              </a:spcBef>
              <a:spcAft>
                <a:spcPts val="0"/>
              </a:spcAft>
              <a:buClr>
                <a:schemeClr val="accent1"/>
              </a:buClr>
              <a:buSzPts val="1400"/>
              <a:buChar char="■"/>
              <a:defRPr>
                <a:solidFill>
                  <a:schemeClr val="accent1"/>
                </a:solidFill>
                <a:highlight>
                  <a:schemeClr val="dk1"/>
                </a:highlight>
              </a:defRPr>
            </a:lvl3pPr>
            <a:lvl4pPr indent="-317500" lvl="3" marL="1828800" algn="ctr">
              <a:spcBef>
                <a:spcPts val="0"/>
              </a:spcBef>
              <a:spcAft>
                <a:spcPts val="0"/>
              </a:spcAft>
              <a:buClr>
                <a:schemeClr val="accent1"/>
              </a:buClr>
              <a:buSzPts val="1400"/>
              <a:buChar char="●"/>
              <a:defRPr>
                <a:solidFill>
                  <a:schemeClr val="accent1"/>
                </a:solidFill>
                <a:highlight>
                  <a:schemeClr val="dk1"/>
                </a:highlight>
              </a:defRPr>
            </a:lvl4pPr>
            <a:lvl5pPr indent="-317500" lvl="4" marL="2286000" algn="ctr">
              <a:spcBef>
                <a:spcPts val="0"/>
              </a:spcBef>
              <a:spcAft>
                <a:spcPts val="0"/>
              </a:spcAft>
              <a:buClr>
                <a:schemeClr val="accent1"/>
              </a:buClr>
              <a:buSzPts val="1400"/>
              <a:buChar char="○"/>
              <a:defRPr>
                <a:solidFill>
                  <a:schemeClr val="accent1"/>
                </a:solidFill>
                <a:highlight>
                  <a:schemeClr val="dk1"/>
                </a:highlight>
              </a:defRPr>
            </a:lvl5pPr>
            <a:lvl6pPr indent="-317500" lvl="5" marL="2743200" algn="ctr">
              <a:spcBef>
                <a:spcPts val="0"/>
              </a:spcBef>
              <a:spcAft>
                <a:spcPts val="0"/>
              </a:spcAft>
              <a:buClr>
                <a:schemeClr val="accent1"/>
              </a:buClr>
              <a:buSzPts val="1400"/>
              <a:buChar char="■"/>
              <a:defRPr>
                <a:solidFill>
                  <a:schemeClr val="accent1"/>
                </a:solidFill>
                <a:highlight>
                  <a:schemeClr val="dk1"/>
                </a:highlight>
              </a:defRPr>
            </a:lvl6pPr>
            <a:lvl7pPr indent="-317500" lvl="6" marL="3200400" algn="ctr">
              <a:spcBef>
                <a:spcPts val="0"/>
              </a:spcBef>
              <a:spcAft>
                <a:spcPts val="0"/>
              </a:spcAft>
              <a:buClr>
                <a:schemeClr val="accent1"/>
              </a:buClr>
              <a:buSzPts val="1400"/>
              <a:buChar char="●"/>
              <a:defRPr>
                <a:solidFill>
                  <a:schemeClr val="accent1"/>
                </a:solidFill>
                <a:highlight>
                  <a:schemeClr val="dk1"/>
                </a:highlight>
              </a:defRPr>
            </a:lvl7pPr>
            <a:lvl8pPr indent="-317500" lvl="7" marL="3657600" algn="ctr">
              <a:spcBef>
                <a:spcPts val="0"/>
              </a:spcBef>
              <a:spcAft>
                <a:spcPts val="0"/>
              </a:spcAft>
              <a:buClr>
                <a:schemeClr val="accent1"/>
              </a:buClr>
              <a:buSzPts val="1400"/>
              <a:buChar char="○"/>
              <a:defRPr>
                <a:solidFill>
                  <a:schemeClr val="accent1"/>
                </a:solidFill>
                <a:highlight>
                  <a:schemeClr val="dk1"/>
                </a:highlight>
              </a:defRPr>
            </a:lvl8pPr>
            <a:lvl9pPr indent="-317500" lvl="8" marL="4114800" algn="ctr">
              <a:spcBef>
                <a:spcPts val="0"/>
              </a:spcBef>
              <a:spcAft>
                <a:spcPts val="0"/>
              </a:spcAft>
              <a:buClr>
                <a:schemeClr val="accent1"/>
              </a:buClr>
              <a:buSzPts val="1400"/>
              <a:buChar char="■"/>
              <a:defRPr>
                <a:solidFill>
                  <a:schemeClr val="accent1"/>
                </a:solidFill>
                <a:highlight>
                  <a:schemeClr val="dk1"/>
                </a:highlight>
              </a:defRPr>
            </a:lvl9pPr>
          </a:lstStyle>
          <a:p/>
        </p:txBody>
      </p:sp>
      <p:sp>
        <p:nvSpPr>
          <p:cNvPr id="49" name="Google Shape;49;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p:cSld name="Custom">
    <p:spTree>
      <p:nvGrpSpPr>
        <p:cNvPr id="52" name="Shape 52"/>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4" name="Shape 14"/>
        <p:cNvGrpSpPr/>
        <p:nvPr/>
      </p:nvGrpSpPr>
      <p:grpSpPr>
        <a:xfrm>
          <a:off x="0" y="0"/>
          <a:ext cx="0" cy="0"/>
          <a:chOff x="0" y="0"/>
          <a:chExt cx="0" cy="0"/>
        </a:xfrm>
      </p:grpSpPr>
      <p:sp>
        <p:nvSpPr>
          <p:cNvPr id="15" name="Google Shape;15;p3"/>
          <p:cNvSpPr txBox="1"/>
          <p:nvPr>
            <p:ph type="title"/>
          </p:nvPr>
        </p:nvSpPr>
        <p:spPr>
          <a:xfrm>
            <a:off x="2802750" y="802500"/>
            <a:ext cx="3538500" cy="3538500"/>
          </a:xfrm>
          <a:prstGeom prst="rect">
            <a:avLst/>
          </a:prstGeom>
          <a:solidFill>
            <a:srgbClr val="FFFFFF"/>
          </a:solidFill>
        </p:spPr>
        <p:txBody>
          <a:bodyPr anchorCtr="0" anchor="ctr" bIns="91425" lIns="91425" spcFirstLastPara="1" rIns="91425" wrap="square" tIns="91425">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6" name="Google Shape;16;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311700" y="292850"/>
            <a:ext cx="8520600" cy="801000"/>
          </a:xfrm>
          <a:prstGeom prst="rect">
            <a:avLst/>
          </a:prstGeom>
        </p:spPr>
        <p:txBody>
          <a:bodyPr anchorCtr="0" anchor="t"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19" name="Google Shape;19;p4"/>
          <p:cNvSpPr txBox="1"/>
          <p:nvPr>
            <p:ph idx="1" type="body"/>
          </p:nvPr>
        </p:nvSpPr>
        <p:spPr>
          <a:xfrm>
            <a:off x="311700" y="1228675"/>
            <a:ext cx="8520600" cy="33402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0" name="Google Shape;20;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311700" y="292850"/>
            <a:ext cx="8520600" cy="801000"/>
          </a:xfrm>
          <a:prstGeom prst="rect">
            <a:avLst/>
          </a:prstGeom>
        </p:spPr>
        <p:txBody>
          <a:bodyPr anchorCtr="0" anchor="t" bIns="91425" lIns="91425" spcFirstLastPara="1" rIns="91425" wrap="square" tIns="91425">
            <a:normAutofit/>
          </a:bodyPr>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Google Shape;23;p5"/>
          <p:cNvSpPr txBox="1"/>
          <p:nvPr>
            <p:ph idx="1" type="body"/>
          </p:nvPr>
        </p:nvSpPr>
        <p:spPr>
          <a:xfrm>
            <a:off x="311700" y="1228675"/>
            <a:ext cx="3999900" cy="3340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2" type="body"/>
          </p:nvPr>
        </p:nvSpPr>
        <p:spPr>
          <a:xfrm>
            <a:off x="4832400" y="1228675"/>
            <a:ext cx="3999900" cy="3340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5" name="Google Shape;25;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304800" y="309350"/>
            <a:ext cx="8537700" cy="748200"/>
          </a:xfrm>
          <a:prstGeom prst="rect">
            <a:avLst/>
          </a:prstGeom>
        </p:spPr>
        <p:txBody>
          <a:bodyPr anchorCtr="0" anchor="t" bIns="91425" lIns="91425" spcFirstLastPara="1" rIns="91425" wrap="square" tIns="91425">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28" name="Google Shape;28;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sz="3000">
                <a:highlight>
                  <a:schemeClr val="dk1"/>
                </a:highlight>
              </a:defRPr>
            </a:lvl1pPr>
            <a:lvl2pPr lvl="1">
              <a:spcBef>
                <a:spcPts val="0"/>
              </a:spcBef>
              <a:spcAft>
                <a:spcPts val="0"/>
              </a:spcAft>
              <a:buSzPts val="3000"/>
              <a:buNone/>
              <a:defRPr sz="3000">
                <a:highlight>
                  <a:schemeClr val="dk1"/>
                </a:highlight>
              </a:defRPr>
            </a:lvl2pPr>
            <a:lvl3pPr lvl="2">
              <a:spcBef>
                <a:spcPts val="0"/>
              </a:spcBef>
              <a:spcAft>
                <a:spcPts val="0"/>
              </a:spcAft>
              <a:buSzPts val="3000"/>
              <a:buNone/>
              <a:defRPr sz="3000">
                <a:highlight>
                  <a:schemeClr val="dk1"/>
                </a:highlight>
              </a:defRPr>
            </a:lvl3pPr>
            <a:lvl4pPr lvl="3">
              <a:spcBef>
                <a:spcPts val="0"/>
              </a:spcBef>
              <a:spcAft>
                <a:spcPts val="0"/>
              </a:spcAft>
              <a:buSzPts val="3000"/>
              <a:buNone/>
              <a:defRPr sz="3000">
                <a:highlight>
                  <a:schemeClr val="dk1"/>
                </a:highlight>
              </a:defRPr>
            </a:lvl4pPr>
            <a:lvl5pPr lvl="4">
              <a:spcBef>
                <a:spcPts val="0"/>
              </a:spcBef>
              <a:spcAft>
                <a:spcPts val="0"/>
              </a:spcAft>
              <a:buSzPts val="3000"/>
              <a:buNone/>
              <a:defRPr sz="3000">
                <a:highlight>
                  <a:schemeClr val="dk1"/>
                </a:highlight>
              </a:defRPr>
            </a:lvl5pPr>
            <a:lvl6pPr lvl="5">
              <a:spcBef>
                <a:spcPts val="0"/>
              </a:spcBef>
              <a:spcAft>
                <a:spcPts val="0"/>
              </a:spcAft>
              <a:buSzPts val="3000"/>
              <a:buNone/>
              <a:defRPr sz="3000">
                <a:highlight>
                  <a:schemeClr val="dk1"/>
                </a:highlight>
              </a:defRPr>
            </a:lvl6pPr>
            <a:lvl7pPr lvl="6">
              <a:spcBef>
                <a:spcPts val="0"/>
              </a:spcBef>
              <a:spcAft>
                <a:spcPts val="0"/>
              </a:spcAft>
              <a:buSzPts val="3000"/>
              <a:buNone/>
              <a:defRPr sz="3000">
                <a:highlight>
                  <a:schemeClr val="dk1"/>
                </a:highlight>
              </a:defRPr>
            </a:lvl7pPr>
            <a:lvl8pPr lvl="7">
              <a:spcBef>
                <a:spcPts val="0"/>
              </a:spcBef>
              <a:spcAft>
                <a:spcPts val="0"/>
              </a:spcAft>
              <a:buSzPts val="3000"/>
              <a:buNone/>
              <a:defRPr sz="3000">
                <a:highlight>
                  <a:schemeClr val="dk1"/>
                </a:highlight>
              </a:defRPr>
            </a:lvl8pPr>
            <a:lvl9pPr lvl="8">
              <a:spcBef>
                <a:spcPts val="0"/>
              </a:spcBef>
              <a:spcAft>
                <a:spcPts val="0"/>
              </a:spcAft>
              <a:buSzPts val="3000"/>
              <a:buNone/>
              <a:defRPr sz="3000">
                <a:highlight>
                  <a:schemeClr val="dk1"/>
                </a:highlight>
              </a:defRPr>
            </a:lvl9pPr>
          </a:lstStyle>
          <a:p/>
        </p:txBody>
      </p:sp>
      <p:sp>
        <p:nvSpPr>
          <p:cNvPr id="31" name="Google Shape;31;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2" name="Google Shape;32;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4"/>
        </a:solidFill>
      </p:bgPr>
    </p:bg>
    <p:spTree>
      <p:nvGrpSpPr>
        <p:cNvPr id="33" name="Shape 33"/>
        <p:cNvGrpSpPr/>
        <p:nvPr/>
      </p:nvGrpSpPr>
      <p:grpSpPr>
        <a:xfrm>
          <a:off x="0" y="0"/>
          <a:ext cx="0" cy="0"/>
          <a:chOff x="0" y="0"/>
          <a:chExt cx="0" cy="0"/>
        </a:xfrm>
      </p:grpSpPr>
      <p:sp>
        <p:nvSpPr>
          <p:cNvPr id="34" name="Google Shape;34;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6000"/>
              <a:buNone/>
              <a:defRPr sz="6000">
                <a:solidFill>
                  <a:schemeClr val="lt1"/>
                </a:solidFill>
              </a:defRPr>
            </a:lvl1pPr>
            <a:lvl2pPr lvl="1">
              <a:spcBef>
                <a:spcPts val="0"/>
              </a:spcBef>
              <a:spcAft>
                <a:spcPts val="0"/>
              </a:spcAft>
              <a:buClr>
                <a:schemeClr val="lt1"/>
              </a:buClr>
              <a:buSzPts val="6000"/>
              <a:buNone/>
              <a:defRPr sz="6000">
                <a:solidFill>
                  <a:schemeClr val="lt1"/>
                </a:solidFill>
              </a:defRPr>
            </a:lvl2pPr>
            <a:lvl3pPr lvl="2">
              <a:spcBef>
                <a:spcPts val="0"/>
              </a:spcBef>
              <a:spcAft>
                <a:spcPts val="0"/>
              </a:spcAft>
              <a:buClr>
                <a:schemeClr val="lt1"/>
              </a:buClr>
              <a:buSzPts val="6000"/>
              <a:buNone/>
              <a:defRPr sz="6000">
                <a:solidFill>
                  <a:schemeClr val="lt1"/>
                </a:solidFill>
              </a:defRPr>
            </a:lvl3pPr>
            <a:lvl4pPr lvl="3">
              <a:spcBef>
                <a:spcPts val="0"/>
              </a:spcBef>
              <a:spcAft>
                <a:spcPts val="0"/>
              </a:spcAft>
              <a:buClr>
                <a:schemeClr val="lt1"/>
              </a:buClr>
              <a:buSzPts val="6000"/>
              <a:buNone/>
              <a:defRPr sz="6000">
                <a:solidFill>
                  <a:schemeClr val="lt1"/>
                </a:solidFill>
              </a:defRPr>
            </a:lvl4pPr>
            <a:lvl5pPr lvl="4">
              <a:spcBef>
                <a:spcPts val="0"/>
              </a:spcBef>
              <a:spcAft>
                <a:spcPts val="0"/>
              </a:spcAft>
              <a:buClr>
                <a:schemeClr val="lt1"/>
              </a:buClr>
              <a:buSzPts val="6000"/>
              <a:buNone/>
              <a:defRPr sz="6000">
                <a:solidFill>
                  <a:schemeClr val="lt1"/>
                </a:solidFill>
              </a:defRPr>
            </a:lvl5pPr>
            <a:lvl6pPr lvl="5">
              <a:spcBef>
                <a:spcPts val="0"/>
              </a:spcBef>
              <a:spcAft>
                <a:spcPts val="0"/>
              </a:spcAft>
              <a:buClr>
                <a:schemeClr val="lt1"/>
              </a:buClr>
              <a:buSzPts val="6000"/>
              <a:buNone/>
              <a:defRPr sz="6000">
                <a:solidFill>
                  <a:schemeClr val="lt1"/>
                </a:solidFill>
              </a:defRPr>
            </a:lvl6pPr>
            <a:lvl7pPr lvl="6">
              <a:spcBef>
                <a:spcPts val="0"/>
              </a:spcBef>
              <a:spcAft>
                <a:spcPts val="0"/>
              </a:spcAft>
              <a:buClr>
                <a:schemeClr val="lt1"/>
              </a:buClr>
              <a:buSzPts val="6000"/>
              <a:buNone/>
              <a:defRPr sz="6000">
                <a:solidFill>
                  <a:schemeClr val="lt1"/>
                </a:solidFill>
              </a:defRPr>
            </a:lvl7pPr>
            <a:lvl8pPr lvl="7">
              <a:spcBef>
                <a:spcPts val="0"/>
              </a:spcBef>
              <a:spcAft>
                <a:spcPts val="0"/>
              </a:spcAft>
              <a:buClr>
                <a:schemeClr val="lt1"/>
              </a:buClr>
              <a:buSzPts val="6000"/>
              <a:buNone/>
              <a:defRPr sz="6000">
                <a:solidFill>
                  <a:schemeClr val="lt1"/>
                </a:solidFill>
              </a:defRPr>
            </a:lvl8pPr>
            <a:lvl9pPr lvl="8">
              <a:spcBef>
                <a:spcPts val="0"/>
              </a:spcBef>
              <a:spcAft>
                <a:spcPts val="0"/>
              </a:spcAft>
              <a:buClr>
                <a:schemeClr val="lt1"/>
              </a:buClr>
              <a:buSzPts val="6000"/>
              <a:buNone/>
              <a:defRPr sz="6000">
                <a:solidFill>
                  <a:schemeClr val="lt1"/>
                </a:solidFill>
              </a:defRPr>
            </a:lvl9pPr>
          </a:lstStyle>
          <a:p/>
        </p:txBody>
      </p:sp>
      <p:sp>
        <p:nvSpPr>
          <p:cNvPr id="35" name="Google Shape;35;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4572000" y="-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38" name="Google Shape;38;p9"/>
          <p:cNvCxnSpPr/>
          <p:nvPr/>
        </p:nvCxnSpPr>
        <p:spPr>
          <a:xfrm>
            <a:off x="5029675" y="4495500"/>
            <a:ext cx="468300" cy="0"/>
          </a:xfrm>
          <a:prstGeom prst="straightConnector1">
            <a:avLst/>
          </a:prstGeom>
          <a:noFill/>
          <a:ln cap="flat" cmpd="sng" w="28575">
            <a:solidFill>
              <a:schemeClr val="lt1"/>
            </a:solidFill>
            <a:prstDash val="solid"/>
            <a:round/>
            <a:headEnd len="sm" w="sm" type="none"/>
            <a:tailEnd len="sm" w="sm" type="none"/>
          </a:ln>
        </p:spPr>
      </p:cxnSp>
      <p:sp>
        <p:nvSpPr>
          <p:cNvPr id="39" name="Google Shape;39;p9"/>
          <p:cNvSpPr txBox="1"/>
          <p:nvPr>
            <p:ph type="title"/>
          </p:nvPr>
        </p:nvSpPr>
        <p:spPr>
          <a:xfrm>
            <a:off x="265500" y="1081400"/>
            <a:ext cx="4045200" cy="1710300"/>
          </a:xfrm>
          <a:prstGeom prst="rect">
            <a:avLst/>
          </a:prstGeom>
        </p:spPr>
        <p:txBody>
          <a:bodyPr anchorCtr="0" anchor="b" bIns="91425" lIns="91425" spcFirstLastPara="1" rIns="91425" wrap="square" tIns="91425">
            <a:norm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p:txBody>
      </p:sp>
      <p:sp>
        <p:nvSpPr>
          <p:cNvPr id="40" name="Google Shape;40;p9"/>
          <p:cNvSpPr txBox="1"/>
          <p:nvPr>
            <p:ph idx="1" type="subTitle"/>
          </p:nvPr>
        </p:nvSpPr>
        <p:spPr>
          <a:xfrm>
            <a:off x="265500" y="2845223"/>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p:txBody>
      </p:sp>
      <p:sp>
        <p:nvSpPr>
          <p:cNvPr id="41" name="Google Shape;41;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accent1"/>
              </a:buClr>
              <a:buSzPts val="1800"/>
              <a:buChar char="●"/>
              <a:defRPr>
                <a:solidFill>
                  <a:schemeClr val="accent1"/>
                </a:solidFill>
                <a:highlight>
                  <a:schemeClr val="lt1"/>
                </a:highlight>
              </a:defRPr>
            </a:lvl1pPr>
            <a:lvl2pPr indent="-317500" lvl="1" marL="914400">
              <a:spcBef>
                <a:spcPts val="0"/>
              </a:spcBef>
              <a:spcAft>
                <a:spcPts val="0"/>
              </a:spcAft>
              <a:buClr>
                <a:schemeClr val="accent1"/>
              </a:buClr>
              <a:buSzPts val="1400"/>
              <a:buChar char="○"/>
              <a:defRPr>
                <a:solidFill>
                  <a:schemeClr val="accent1"/>
                </a:solidFill>
                <a:highlight>
                  <a:schemeClr val="lt1"/>
                </a:highlight>
              </a:defRPr>
            </a:lvl2pPr>
            <a:lvl3pPr indent="-317500" lvl="2" marL="1371600">
              <a:spcBef>
                <a:spcPts val="0"/>
              </a:spcBef>
              <a:spcAft>
                <a:spcPts val="0"/>
              </a:spcAft>
              <a:buClr>
                <a:schemeClr val="accent1"/>
              </a:buClr>
              <a:buSzPts val="1400"/>
              <a:buChar char="■"/>
              <a:defRPr>
                <a:solidFill>
                  <a:schemeClr val="accent1"/>
                </a:solidFill>
                <a:highlight>
                  <a:schemeClr val="lt1"/>
                </a:highlight>
              </a:defRPr>
            </a:lvl3pPr>
            <a:lvl4pPr indent="-317500" lvl="3" marL="1828800">
              <a:spcBef>
                <a:spcPts val="0"/>
              </a:spcBef>
              <a:spcAft>
                <a:spcPts val="0"/>
              </a:spcAft>
              <a:buClr>
                <a:schemeClr val="accent1"/>
              </a:buClr>
              <a:buSzPts val="1400"/>
              <a:buChar char="●"/>
              <a:defRPr>
                <a:solidFill>
                  <a:schemeClr val="accent1"/>
                </a:solidFill>
                <a:highlight>
                  <a:schemeClr val="lt1"/>
                </a:highlight>
              </a:defRPr>
            </a:lvl4pPr>
            <a:lvl5pPr indent="-317500" lvl="4" marL="2286000">
              <a:spcBef>
                <a:spcPts val="0"/>
              </a:spcBef>
              <a:spcAft>
                <a:spcPts val="0"/>
              </a:spcAft>
              <a:buClr>
                <a:schemeClr val="accent1"/>
              </a:buClr>
              <a:buSzPts val="1400"/>
              <a:buChar char="○"/>
              <a:defRPr>
                <a:solidFill>
                  <a:schemeClr val="accent1"/>
                </a:solidFill>
                <a:highlight>
                  <a:schemeClr val="lt1"/>
                </a:highlight>
              </a:defRPr>
            </a:lvl5pPr>
            <a:lvl6pPr indent="-317500" lvl="5" marL="2743200">
              <a:spcBef>
                <a:spcPts val="0"/>
              </a:spcBef>
              <a:spcAft>
                <a:spcPts val="0"/>
              </a:spcAft>
              <a:buClr>
                <a:schemeClr val="accent1"/>
              </a:buClr>
              <a:buSzPts val="1400"/>
              <a:buChar char="■"/>
              <a:defRPr>
                <a:solidFill>
                  <a:schemeClr val="accent1"/>
                </a:solidFill>
                <a:highlight>
                  <a:schemeClr val="lt1"/>
                </a:highlight>
              </a:defRPr>
            </a:lvl6pPr>
            <a:lvl7pPr indent="-317500" lvl="6" marL="3200400">
              <a:spcBef>
                <a:spcPts val="0"/>
              </a:spcBef>
              <a:spcAft>
                <a:spcPts val="0"/>
              </a:spcAft>
              <a:buClr>
                <a:schemeClr val="accent1"/>
              </a:buClr>
              <a:buSzPts val="1400"/>
              <a:buChar char="●"/>
              <a:defRPr>
                <a:solidFill>
                  <a:schemeClr val="accent1"/>
                </a:solidFill>
                <a:highlight>
                  <a:schemeClr val="lt1"/>
                </a:highlight>
              </a:defRPr>
            </a:lvl7pPr>
            <a:lvl8pPr indent="-317500" lvl="7" marL="3657600">
              <a:spcBef>
                <a:spcPts val="0"/>
              </a:spcBef>
              <a:spcAft>
                <a:spcPts val="0"/>
              </a:spcAft>
              <a:buClr>
                <a:schemeClr val="accent1"/>
              </a:buClr>
              <a:buSzPts val="1400"/>
              <a:buChar char="○"/>
              <a:defRPr>
                <a:solidFill>
                  <a:schemeClr val="accent1"/>
                </a:solidFill>
                <a:highlight>
                  <a:schemeClr val="lt1"/>
                </a:highlight>
              </a:defRPr>
            </a:lvl8pPr>
            <a:lvl9pPr indent="-317500" lvl="8" marL="4114800">
              <a:spcBef>
                <a:spcPts val="0"/>
              </a:spcBef>
              <a:spcAft>
                <a:spcPts val="0"/>
              </a:spcAft>
              <a:buClr>
                <a:schemeClr val="accent1"/>
              </a:buClr>
              <a:buSzPts val="1400"/>
              <a:buChar char="■"/>
              <a:defRPr>
                <a:solidFill>
                  <a:schemeClr val="accent1"/>
                </a:solidFill>
                <a:highlight>
                  <a:schemeClr val="lt1"/>
                </a:highlight>
              </a:defRPr>
            </a:lvl9pPr>
          </a:lstStyle>
          <a:p/>
        </p:txBody>
      </p:sp>
      <p:sp>
        <p:nvSpPr>
          <p:cNvPr id="42" name="Google Shape;42;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3" name="Shape 43"/>
        <p:cNvGrpSpPr/>
        <p:nvPr/>
      </p:nvGrpSpPr>
      <p:grpSpPr>
        <a:xfrm>
          <a:off x="0" y="0"/>
          <a:ext cx="0" cy="0"/>
          <a:chOff x="0" y="0"/>
          <a:chExt cx="0" cy="0"/>
        </a:xfrm>
      </p:grpSpPr>
      <p:sp>
        <p:nvSpPr>
          <p:cNvPr id="44" name="Google Shape;44;p10"/>
          <p:cNvSpPr txBox="1"/>
          <p:nvPr>
            <p:ph idx="1" type="body"/>
          </p:nvPr>
        </p:nvSpPr>
        <p:spPr>
          <a:xfrm>
            <a:off x="319500" y="423057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Clr>
                <a:schemeClr val="accent1"/>
              </a:buClr>
              <a:buSzPts val="2400"/>
              <a:buFont typeface="Amatic SC"/>
              <a:buNone/>
              <a:defRPr b="1" sz="2400">
                <a:solidFill>
                  <a:schemeClr val="accent1"/>
                </a:solidFill>
                <a:latin typeface="Amatic SC"/>
                <a:ea typeface="Amatic SC"/>
                <a:cs typeface="Amatic SC"/>
                <a:sym typeface="Amatic SC"/>
              </a:defRPr>
            </a:lvl1pPr>
          </a:lstStyle>
          <a:p/>
        </p:txBody>
      </p:sp>
      <p:sp>
        <p:nvSpPr>
          <p:cNvPr id="45" name="Google Shape;45;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beach-day">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292850"/>
            <a:ext cx="8520600" cy="8010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1pPr>
            <a:lvl2pPr lvl="1">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2pPr>
            <a:lvl3pPr lvl="2">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3pPr>
            <a:lvl4pPr lvl="3">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4pPr>
            <a:lvl5pPr lvl="4">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5pPr>
            <a:lvl6pPr lvl="5">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6pPr>
            <a:lvl7pPr lvl="6">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7pPr>
            <a:lvl8pPr lvl="7">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8pPr>
            <a:lvl9pPr lvl="8">
              <a:spcBef>
                <a:spcPts val="0"/>
              </a:spcBef>
              <a:spcAft>
                <a:spcPts val="0"/>
              </a:spcAft>
              <a:buClr>
                <a:schemeClr val="accent1"/>
              </a:buClr>
              <a:buSzPts val="4200"/>
              <a:buFont typeface="Amatic SC"/>
              <a:buNone/>
              <a:defRPr b="1" sz="4200">
                <a:solidFill>
                  <a:schemeClr val="accent1"/>
                </a:solidFill>
                <a:latin typeface="Amatic SC"/>
                <a:ea typeface="Amatic SC"/>
                <a:cs typeface="Amatic SC"/>
                <a:sym typeface="Amatic SC"/>
              </a:defRPr>
            </a:lvl9pPr>
          </a:lstStyle>
          <a:p/>
        </p:txBody>
      </p:sp>
      <p:sp>
        <p:nvSpPr>
          <p:cNvPr id="7" name="Google Shape;7;p1"/>
          <p:cNvSpPr txBox="1"/>
          <p:nvPr>
            <p:ph idx="1" type="body"/>
          </p:nvPr>
        </p:nvSpPr>
        <p:spPr>
          <a:xfrm>
            <a:off x="311700" y="1228675"/>
            <a:ext cx="8520600" cy="33402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Font typeface="Source Code Pro"/>
              <a:buChar char="●"/>
              <a:defRPr sz="1800">
                <a:solidFill>
                  <a:schemeClr val="dk2"/>
                </a:solidFill>
                <a:latin typeface="Source Code Pro"/>
                <a:ea typeface="Source Code Pro"/>
                <a:cs typeface="Source Code Pro"/>
                <a:sym typeface="Source Code Pro"/>
              </a:defRPr>
            </a:lvl1pPr>
            <a:lvl2pPr indent="-317500" lvl="1" marL="9144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2pPr>
            <a:lvl3pPr indent="-317500" lvl="2" marL="13716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3pPr>
            <a:lvl4pPr indent="-317500" lvl="3" marL="18288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4pPr>
            <a:lvl5pPr indent="-317500" lvl="4" marL="22860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5pPr>
            <a:lvl6pPr indent="-317500" lvl="5" marL="27432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6pPr>
            <a:lvl7pPr indent="-317500" lvl="6" marL="32004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7pPr>
            <a:lvl8pPr indent="-317500" lvl="7" marL="36576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8pPr>
            <a:lvl9pPr indent="-317500" lvl="8" marL="4114800">
              <a:lnSpc>
                <a:spcPct val="115000"/>
              </a:lnSpc>
              <a:spcBef>
                <a:spcPts val="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accent1"/>
                </a:solidFill>
                <a:latin typeface="Source Code Pro"/>
                <a:ea typeface="Source Code Pro"/>
                <a:cs typeface="Source Code Pro"/>
                <a:sym typeface="Source Code Pro"/>
              </a:defRPr>
            </a:lvl1pPr>
            <a:lvl2pPr lvl="1" algn="r">
              <a:buNone/>
              <a:defRPr sz="1000">
                <a:solidFill>
                  <a:schemeClr val="accent1"/>
                </a:solidFill>
                <a:latin typeface="Source Code Pro"/>
                <a:ea typeface="Source Code Pro"/>
                <a:cs typeface="Source Code Pro"/>
                <a:sym typeface="Source Code Pro"/>
              </a:defRPr>
            </a:lvl2pPr>
            <a:lvl3pPr lvl="2" algn="r">
              <a:buNone/>
              <a:defRPr sz="1000">
                <a:solidFill>
                  <a:schemeClr val="accent1"/>
                </a:solidFill>
                <a:latin typeface="Source Code Pro"/>
                <a:ea typeface="Source Code Pro"/>
                <a:cs typeface="Source Code Pro"/>
                <a:sym typeface="Source Code Pro"/>
              </a:defRPr>
            </a:lvl3pPr>
            <a:lvl4pPr lvl="3" algn="r">
              <a:buNone/>
              <a:defRPr sz="1000">
                <a:solidFill>
                  <a:schemeClr val="accent1"/>
                </a:solidFill>
                <a:latin typeface="Source Code Pro"/>
                <a:ea typeface="Source Code Pro"/>
                <a:cs typeface="Source Code Pro"/>
                <a:sym typeface="Source Code Pro"/>
              </a:defRPr>
            </a:lvl4pPr>
            <a:lvl5pPr lvl="4" algn="r">
              <a:buNone/>
              <a:defRPr sz="1000">
                <a:solidFill>
                  <a:schemeClr val="accent1"/>
                </a:solidFill>
                <a:latin typeface="Source Code Pro"/>
                <a:ea typeface="Source Code Pro"/>
                <a:cs typeface="Source Code Pro"/>
                <a:sym typeface="Source Code Pro"/>
              </a:defRPr>
            </a:lvl5pPr>
            <a:lvl6pPr lvl="5" algn="r">
              <a:buNone/>
              <a:defRPr sz="1000">
                <a:solidFill>
                  <a:schemeClr val="accent1"/>
                </a:solidFill>
                <a:latin typeface="Source Code Pro"/>
                <a:ea typeface="Source Code Pro"/>
                <a:cs typeface="Source Code Pro"/>
                <a:sym typeface="Source Code Pro"/>
              </a:defRPr>
            </a:lvl6pPr>
            <a:lvl7pPr lvl="6" algn="r">
              <a:buNone/>
              <a:defRPr sz="1000">
                <a:solidFill>
                  <a:schemeClr val="accent1"/>
                </a:solidFill>
                <a:latin typeface="Source Code Pro"/>
                <a:ea typeface="Source Code Pro"/>
                <a:cs typeface="Source Code Pro"/>
                <a:sym typeface="Source Code Pro"/>
              </a:defRPr>
            </a:lvl7pPr>
            <a:lvl8pPr lvl="7" algn="r">
              <a:buNone/>
              <a:defRPr sz="1000">
                <a:solidFill>
                  <a:schemeClr val="accent1"/>
                </a:solidFill>
                <a:latin typeface="Source Code Pro"/>
                <a:ea typeface="Source Code Pro"/>
                <a:cs typeface="Source Code Pro"/>
                <a:sym typeface="Source Code Pro"/>
              </a:defRPr>
            </a:lvl8pPr>
            <a:lvl9pPr lvl="8" algn="r">
              <a:buNone/>
              <a:defRPr sz="1000">
                <a:solidFill>
                  <a:schemeClr val="accent1"/>
                </a:solidFill>
                <a:latin typeface="Source Code Pro"/>
                <a:ea typeface="Source Code Pro"/>
                <a:cs typeface="Source Code Pro"/>
                <a:sym typeface="Source Code Pr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D2E9"/>
        </a:solidFill>
      </p:bgPr>
    </p:bg>
    <p:spTree>
      <p:nvGrpSpPr>
        <p:cNvPr id="56" name="Shape 56"/>
        <p:cNvGrpSpPr/>
        <p:nvPr/>
      </p:nvGrpSpPr>
      <p:grpSpPr>
        <a:xfrm>
          <a:off x="0" y="0"/>
          <a:ext cx="0" cy="0"/>
          <a:chOff x="0" y="0"/>
          <a:chExt cx="0" cy="0"/>
        </a:xfrm>
      </p:grpSpPr>
      <p:sp>
        <p:nvSpPr>
          <p:cNvPr id="57" name="Google Shape;57;p14"/>
          <p:cNvSpPr txBox="1"/>
          <p:nvPr>
            <p:ph type="ctrTitle"/>
          </p:nvPr>
        </p:nvSpPr>
        <p:spPr>
          <a:xfrm>
            <a:off x="311700" y="392150"/>
            <a:ext cx="8520600" cy="26904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t>Mindful Breathing </a:t>
            </a:r>
            <a:endParaRPr/>
          </a:p>
        </p:txBody>
      </p:sp>
      <p:sp>
        <p:nvSpPr>
          <p:cNvPr id="58" name="Google Shape;58;p14"/>
          <p:cNvSpPr txBox="1"/>
          <p:nvPr>
            <p:ph idx="1" type="subTitle"/>
          </p:nvPr>
        </p:nvSpPr>
        <p:spPr>
          <a:xfrm>
            <a:off x="311700" y="3890400"/>
            <a:ext cx="8520600" cy="7062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en">
                <a:latin typeface="Arial"/>
                <a:ea typeface="Arial"/>
                <a:cs typeface="Arial"/>
                <a:sym typeface="Arial"/>
              </a:rPr>
              <a:t>Session 2: Study Skills</a:t>
            </a:r>
            <a:endParaRPr>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5"/>
          <p:cNvSpPr txBox="1"/>
          <p:nvPr/>
        </p:nvSpPr>
        <p:spPr>
          <a:xfrm>
            <a:off x="809625" y="357188"/>
            <a:ext cx="7620000"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 sz="3600" cap="none" strike="noStrike">
                <a:solidFill>
                  <a:srgbClr val="B4A7D6"/>
                </a:solidFill>
                <a:latin typeface="Calibri"/>
                <a:ea typeface="Calibri"/>
                <a:cs typeface="Calibri"/>
                <a:sym typeface="Calibri"/>
              </a:rPr>
              <a:t>What is Mindful Breathing?</a:t>
            </a:r>
            <a:endParaRPr>
              <a:solidFill>
                <a:srgbClr val="B4A7D6"/>
              </a:solidFill>
            </a:endParaRPr>
          </a:p>
        </p:txBody>
      </p:sp>
      <p:sp>
        <p:nvSpPr>
          <p:cNvPr id="64" name="Google Shape;64;p15"/>
          <p:cNvSpPr txBox="1"/>
          <p:nvPr/>
        </p:nvSpPr>
        <p:spPr>
          <a:xfrm>
            <a:off x="809625" y="1285875"/>
            <a:ext cx="7620000" cy="1939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 sz="2000" u="none" cap="none" strike="noStrike">
                <a:solidFill>
                  <a:srgbClr val="000000"/>
                </a:solidFill>
                <a:latin typeface="Calibri"/>
                <a:ea typeface="Calibri"/>
                <a:cs typeface="Calibri"/>
                <a:sym typeface="Calibri"/>
              </a:rPr>
              <a:t>Mindful breathing is a technique used to focus your attention on your breath. It involves taking deep, slow breaths and being aware of each inhalation and exhalation. </a:t>
            </a:r>
            <a:endParaRPr/>
          </a:p>
          <a:p>
            <a:pPr indent="0" lvl="0" marL="0" marR="0" rtl="0" algn="l">
              <a:lnSpc>
                <a:spcPct val="100000"/>
              </a:lnSpc>
              <a:spcBef>
                <a:spcPts val="0"/>
              </a:spcBef>
              <a:spcAft>
                <a:spcPts val="0"/>
              </a:spcAft>
              <a:buNone/>
            </a:pPr>
            <a:r>
              <a:t/>
            </a:r>
            <a:endParaRPr b="0" i="0" sz="20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None/>
            </a:pPr>
            <a:r>
              <a:rPr b="0" i="0" lang="en" sz="2000" u="none" cap="none" strike="noStrike">
                <a:solidFill>
                  <a:srgbClr val="000000"/>
                </a:solidFill>
                <a:latin typeface="Calibri"/>
                <a:ea typeface="Calibri"/>
                <a:cs typeface="Calibri"/>
                <a:sym typeface="Calibri"/>
              </a:rPr>
              <a:t>This practice helps calm the mind and brings awareness to the present moment, making it an essential tool for stress relief and relaxation.</a:t>
            </a:r>
            <a:endParaRPr/>
          </a:p>
        </p:txBody>
      </p:sp>
      <p:sp>
        <p:nvSpPr>
          <p:cNvPr id="65" name="Google Shape;65;p15"/>
          <p:cNvSpPr txBox="1"/>
          <p:nvPr/>
        </p:nvSpPr>
        <p:spPr>
          <a:xfrm>
            <a:off x="809625" y="3214688"/>
            <a:ext cx="7620000" cy="708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 sz="2000" u="none" cap="none" strike="noStrike">
                <a:solidFill>
                  <a:srgbClr val="000000"/>
                </a:solidFill>
                <a:latin typeface="Calibri"/>
                <a:ea typeface="Calibri"/>
                <a:cs typeface="Calibri"/>
                <a:sym typeface="Calibri"/>
              </a:rPr>
              <a:t>On  your whiteboards, write down 3 situations that mindful breathing can help us with. </a:t>
            </a:r>
            <a:endParaRPr/>
          </a:p>
        </p:txBody>
      </p:sp>
      <p:pic>
        <p:nvPicPr>
          <p:cNvPr id="66" name="Google Shape;66;p15"/>
          <p:cNvPicPr preferRelativeResize="0"/>
          <p:nvPr/>
        </p:nvPicPr>
        <p:blipFill rotWithShape="1">
          <a:blip r:embed="rId3">
            <a:alphaModFix/>
          </a:blip>
          <a:srcRect b="0" l="0" r="0" t="0"/>
          <a:stretch/>
        </p:blipFill>
        <p:spPr>
          <a:xfrm>
            <a:off x="5868144" y="3536156"/>
            <a:ext cx="1607344" cy="1607344"/>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16"/>
          <p:cNvSpPr txBox="1"/>
          <p:nvPr/>
        </p:nvSpPr>
        <p:spPr>
          <a:xfrm>
            <a:off x="809625" y="357188"/>
            <a:ext cx="7620000"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 sz="3600" u="sng" cap="none" strike="noStrike">
                <a:solidFill>
                  <a:srgbClr val="B4A7D6"/>
                </a:solidFill>
                <a:latin typeface="Calibri"/>
                <a:ea typeface="Calibri"/>
                <a:cs typeface="Calibri"/>
                <a:sym typeface="Calibri"/>
              </a:rPr>
              <a:t>Benefits of Mindful Breathing</a:t>
            </a:r>
            <a:endParaRPr>
              <a:solidFill>
                <a:srgbClr val="B4A7D6"/>
              </a:solidFill>
            </a:endParaRPr>
          </a:p>
        </p:txBody>
      </p:sp>
      <p:sp>
        <p:nvSpPr>
          <p:cNvPr id="72" name="Google Shape;72;p16"/>
          <p:cNvSpPr txBox="1"/>
          <p:nvPr/>
        </p:nvSpPr>
        <p:spPr>
          <a:xfrm>
            <a:off x="809625" y="1285875"/>
            <a:ext cx="7620000" cy="1939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 sz="2000" u="none" cap="none" strike="noStrike">
                <a:solidFill>
                  <a:srgbClr val="000000"/>
                </a:solidFill>
                <a:latin typeface="Calibri"/>
                <a:ea typeface="Calibri"/>
                <a:cs typeface="Calibri"/>
                <a:sym typeface="Calibri"/>
              </a:rPr>
              <a:t>Mindful breathing has many benefits. It can reduce anxiety and stress, improve concentration, and enhance emotional well-being.</a:t>
            </a:r>
            <a:endParaRPr/>
          </a:p>
          <a:p>
            <a:pPr indent="0" lvl="0" marL="0" marR="0" rtl="0" algn="l">
              <a:lnSpc>
                <a:spcPct val="100000"/>
              </a:lnSpc>
              <a:spcBef>
                <a:spcPts val="0"/>
              </a:spcBef>
              <a:spcAft>
                <a:spcPts val="0"/>
              </a:spcAft>
              <a:buNone/>
            </a:pPr>
            <a:r>
              <a:t/>
            </a:r>
            <a:endParaRPr b="0" i="0" sz="20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None/>
            </a:pPr>
            <a:r>
              <a:rPr b="0" i="0" lang="en" sz="2000" u="none" cap="none" strike="noStrike">
                <a:solidFill>
                  <a:srgbClr val="000000"/>
                </a:solidFill>
                <a:latin typeface="Calibri"/>
                <a:ea typeface="Calibri"/>
                <a:cs typeface="Calibri"/>
                <a:sym typeface="Calibri"/>
              </a:rPr>
              <a:t>By practising mindful breathing, you allow your body to relax and improve your mental clarity, helping you tackle daily challenges more effectively.</a:t>
            </a:r>
            <a:endParaRPr/>
          </a:p>
        </p:txBody>
      </p:sp>
      <p:pic>
        <p:nvPicPr>
          <p:cNvPr id="73" name="Google Shape;73;p16"/>
          <p:cNvPicPr preferRelativeResize="0"/>
          <p:nvPr/>
        </p:nvPicPr>
        <p:blipFill rotWithShape="1">
          <a:blip r:embed="rId3">
            <a:alphaModFix/>
          </a:blip>
          <a:srcRect b="0" l="0" r="0" t="0"/>
          <a:stretch/>
        </p:blipFill>
        <p:spPr>
          <a:xfrm>
            <a:off x="3614737" y="2841780"/>
            <a:ext cx="1435894" cy="179308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nvSpPr>
        <p:spPr>
          <a:xfrm>
            <a:off x="809625" y="357188"/>
            <a:ext cx="7620000"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 sz="3600" u="sng" cap="none" strike="noStrike">
                <a:solidFill>
                  <a:srgbClr val="B4A7D6"/>
                </a:solidFill>
                <a:latin typeface="Calibri"/>
                <a:ea typeface="Calibri"/>
                <a:cs typeface="Calibri"/>
                <a:sym typeface="Calibri"/>
              </a:rPr>
              <a:t>How to Practice Mindful Breathing</a:t>
            </a:r>
            <a:endParaRPr>
              <a:solidFill>
                <a:srgbClr val="B4A7D6"/>
              </a:solidFill>
            </a:endParaRPr>
          </a:p>
        </p:txBody>
      </p:sp>
      <p:sp>
        <p:nvSpPr>
          <p:cNvPr id="79" name="Google Shape;79;p17"/>
          <p:cNvSpPr txBox="1"/>
          <p:nvPr/>
        </p:nvSpPr>
        <p:spPr>
          <a:xfrm>
            <a:off x="809625" y="1285875"/>
            <a:ext cx="7620000" cy="4402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 sz="2000" u="none" cap="none" strike="noStrike">
                <a:solidFill>
                  <a:srgbClr val="000000"/>
                </a:solidFill>
                <a:latin typeface="Calibri"/>
                <a:ea typeface="Calibri"/>
                <a:cs typeface="Calibri"/>
                <a:sym typeface="Calibri"/>
              </a:rPr>
              <a:t>To practice mindful breathing, find a quiet space where you can sit or lie down comfortably. </a:t>
            </a:r>
            <a:endParaRPr/>
          </a:p>
          <a:p>
            <a:pPr indent="0" lvl="0" marL="0" marR="0" rtl="0" algn="l">
              <a:lnSpc>
                <a:spcPct val="100000"/>
              </a:lnSpc>
              <a:spcBef>
                <a:spcPts val="0"/>
              </a:spcBef>
              <a:spcAft>
                <a:spcPts val="0"/>
              </a:spcAft>
              <a:buNone/>
            </a:pPr>
            <a:r>
              <a:t/>
            </a:r>
            <a:endParaRPr b="0" i="0" sz="20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None/>
            </a:pPr>
            <a:r>
              <a:rPr b="0" i="0" lang="en" sz="2000" u="none" cap="none" strike="noStrike">
                <a:solidFill>
                  <a:srgbClr val="000000"/>
                </a:solidFill>
                <a:latin typeface="Calibri"/>
                <a:ea typeface="Calibri"/>
                <a:cs typeface="Calibri"/>
                <a:sym typeface="Calibri"/>
              </a:rPr>
              <a:t>Close your eyes and take a deep breath in through your nose, filling your lungs completely. </a:t>
            </a:r>
            <a:endParaRPr/>
          </a:p>
          <a:p>
            <a:pPr indent="0" lvl="0" marL="0" marR="0" rtl="0" algn="l">
              <a:lnSpc>
                <a:spcPct val="100000"/>
              </a:lnSpc>
              <a:spcBef>
                <a:spcPts val="0"/>
              </a:spcBef>
              <a:spcAft>
                <a:spcPts val="0"/>
              </a:spcAft>
              <a:buNone/>
            </a:pPr>
            <a:r>
              <a:t/>
            </a:r>
            <a:endParaRPr b="0" i="0" sz="20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None/>
            </a:pPr>
            <a:r>
              <a:rPr b="0" i="0" lang="en" sz="2000" u="none" cap="none" strike="noStrike">
                <a:solidFill>
                  <a:srgbClr val="000000"/>
                </a:solidFill>
                <a:latin typeface="Calibri"/>
                <a:ea typeface="Calibri"/>
                <a:cs typeface="Calibri"/>
                <a:sym typeface="Calibri"/>
              </a:rPr>
              <a:t>Hold for a moment, then exhale slowly through your mouth. Repeat this process, paying attention to the sensation of your breath and letting any distractions fade away.</a:t>
            </a:r>
            <a:endParaRPr/>
          </a:p>
          <a:p>
            <a:pPr indent="0" lvl="0" marL="0" marR="0" rtl="0" algn="l">
              <a:lnSpc>
                <a:spcPct val="100000"/>
              </a:lnSpc>
              <a:spcBef>
                <a:spcPts val="0"/>
              </a:spcBef>
              <a:spcAft>
                <a:spcPts val="0"/>
              </a:spcAft>
              <a:buNone/>
            </a:pPr>
            <a:r>
              <a:t/>
            </a:r>
            <a:endParaRPr b="0" i="0" sz="20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None/>
            </a:pPr>
            <a:r>
              <a:rPr b="0" i="0" lang="en" sz="2000" u="none" cap="none" strike="noStrike">
                <a:solidFill>
                  <a:srgbClr val="000000"/>
                </a:solidFill>
                <a:latin typeface="Calibri"/>
                <a:ea typeface="Calibri"/>
                <a:cs typeface="Calibri"/>
                <a:sym typeface="Calibri"/>
              </a:rPr>
              <a:t>Let us first just sit up straight, and begin by taking some nice deep breaths, in through the nose and out through the mouth,</a:t>
            </a:r>
            <a:endParaRPr/>
          </a:p>
          <a:p>
            <a:pPr indent="0" lvl="0" marL="0" marR="0" rtl="0" algn="l">
              <a:lnSpc>
                <a:spcPct val="100000"/>
              </a:lnSpc>
              <a:spcBef>
                <a:spcPts val="0"/>
              </a:spcBef>
              <a:spcAft>
                <a:spcPts val="0"/>
              </a:spcAft>
              <a:buNone/>
            </a:pPr>
            <a:r>
              <a:t/>
            </a:r>
            <a:endParaRPr b="0" i="0" sz="20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None/>
            </a:pPr>
            <a:r>
              <a:rPr b="0" i="0" lang="en" sz="2000" u="none" cap="none" strike="noStrike">
                <a:solidFill>
                  <a:srgbClr val="000000"/>
                </a:solidFill>
                <a:latin typeface="Calibri"/>
                <a:ea typeface="Calibri"/>
                <a:cs typeface="Calibri"/>
                <a:sym typeface="Calibri"/>
              </a:rPr>
              <a:t>We will do this quietly for 1 minute. </a:t>
            </a:r>
            <a:endParaRPr/>
          </a:p>
        </p:txBody>
      </p:sp>
      <p:sp>
        <p:nvSpPr>
          <p:cNvPr id="80" name="Google Shape;80;p17"/>
          <p:cNvSpPr txBox="1"/>
          <p:nvPr/>
        </p:nvSpPr>
        <p:spPr>
          <a:xfrm>
            <a:off x="809625" y="3214688"/>
            <a:ext cx="7620000" cy="708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000"/>
              <a:buFont typeface="Calibri"/>
              <a:buNone/>
            </a:pPr>
            <a:r>
              <a:t/>
            </a:r>
            <a:endParaRPr b="0" i="0" sz="20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000"/>
              <a:buFont typeface="Calibri"/>
              <a:buNone/>
            </a:pPr>
            <a:r>
              <a:t/>
            </a:r>
            <a:endParaRPr b="0" i="0" sz="2000" u="none" cap="none" strike="noStrike">
              <a:solidFill>
                <a:srgbClr val="000000"/>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nvSpPr>
        <p:spPr>
          <a:xfrm>
            <a:off x="809625" y="357188"/>
            <a:ext cx="7620000"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 sz="3600" u="sng" cap="none" strike="noStrike">
                <a:solidFill>
                  <a:srgbClr val="B4A7D6"/>
                </a:solidFill>
                <a:latin typeface="Calibri"/>
                <a:ea typeface="Calibri"/>
                <a:cs typeface="Calibri"/>
                <a:sym typeface="Calibri"/>
              </a:rPr>
              <a:t>Mindful Breathing in Daily Life</a:t>
            </a:r>
            <a:endParaRPr>
              <a:solidFill>
                <a:srgbClr val="B4A7D6"/>
              </a:solidFill>
            </a:endParaRPr>
          </a:p>
        </p:txBody>
      </p:sp>
      <p:sp>
        <p:nvSpPr>
          <p:cNvPr id="86" name="Google Shape;86;p18"/>
          <p:cNvSpPr txBox="1"/>
          <p:nvPr/>
        </p:nvSpPr>
        <p:spPr>
          <a:xfrm>
            <a:off x="809625" y="1285875"/>
            <a:ext cx="7620000" cy="25551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 sz="2000" u="none" cap="none" strike="noStrike">
                <a:solidFill>
                  <a:srgbClr val="000000"/>
                </a:solidFill>
                <a:latin typeface="Calibri"/>
                <a:ea typeface="Calibri"/>
                <a:cs typeface="Calibri"/>
                <a:sym typeface="Calibri"/>
              </a:rPr>
              <a:t>Incorporating mindful breathing into your daily routine can help you manage stress more effectively. </a:t>
            </a:r>
            <a:endParaRPr/>
          </a:p>
          <a:p>
            <a:pPr indent="0" lvl="0" marL="0" marR="0" rtl="0" algn="l">
              <a:lnSpc>
                <a:spcPct val="100000"/>
              </a:lnSpc>
              <a:spcBef>
                <a:spcPts val="0"/>
              </a:spcBef>
              <a:spcAft>
                <a:spcPts val="0"/>
              </a:spcAft>
              <a:buNone/>
            </a:pPr>
            <a:r>
              <a:t/>
            </a:r>
            <a:endParaRPr b="0" i="0" sz="20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None/>
            </a:pPr>
            <a:r>
              <a:rPr b="0" i="0" lang="en" sz="2000" u="none" cap="none" strike="noStrike">
                <a:solidFill>
                  <a:srgbClr val="000000"/>
                </a:solidFill>
                <a:latin typeface="Calibri"/>
                <a:ea typeface="Calibri"/>
                <a:cs typeface="Calibri"/>
                <a:sym typeface="Calibri"/>
              </a:rPr>
              <a:t>You can practise it during challenging situations, such as before exams or while dealing with conflicts. </a:t>
            </a:r>
            <a:endParaRPr/>
          </a:p>
          <a:p>
            <a:pPr indent="0" lvl="0" marL="0" marR="0" rtl="0" algn="l">
              <a:lnSpc>
                <a:spcPct val="100000"/>
              </a:lnSpc>
              <a:spcBef>
                <a:spcPts val="0"/>
              </a:spcBef>
              <a:spcAft>
                <a:spcPts val="0"/>
              </a:spcAft>
              <a:buNone/>
            </a:pPr>
            <a:r>
              <a:t/>
            </a:r>
            <a:endParaRPr b="0" i="0" sz="20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None/>
            </a:pPr>
            <a:r>
              <a:rPr b="0" i="0" lang="en" sz="2000" u="none" cap="none" strike="noStrike">
                <a:solidFill>
                  <a:srgbClr val="000000"/>
                </a:solidFill>
                <a:latin typeface="Calibri"/>
                <a:ea typeface="Calibri"/>
                <a:cs typeface="Calibri"/>
                <a:sym typeface="Calibri"/>
              </a:rPr>
              <a:t>Regular practice builds resilience and improves your overall mental health, making it easier to navigate life's ups and downs.</a:t>
            </a:r>
            <a:endParaRPr/>
          </a:p>
        </p:txBody>
      </p:sp>
      <p:pic>
        <p:nvPicPr>
          <p:cNvPr id="87" name="Google Shape;87;p18"/>
          <p:cNvPicPr preferRelativeResize="0"/>
          <p:nvPr/>
        </p:nvPicPr>
        <p:blipFill rotWithShape="1">
          <a:blip r:embed="rId3">
            <a:alphaModFix/>
          </a:blip>
          <a:srcRect b="0" l="0" r="0" t="0"/>
          <a:stretch/>
        </p:blipFill>
        <p:spPr>
          <a:xfrm>
            <a:off x="2843808" y="3521869"/>
            <a:ext cx="2028825" cy="126444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9"/>
          <p:cNvSpPr txBox="1"/>
          <p:nvPr/>
        </p:nvSpPr>
        <p:spPr>
          <a:xfrm>
            <a:off x="809625" y="357188"/>
            <a:ext cx="7620000"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i="0" lang="en" sz="3600" u="sng" cap="none" strike="noStrike">
                <a:solidFill>
                  <a:srgbClr val="B4A7D6"/>
                </a:solidFill>
                <a:latin typeface="Calibri"/>
                <a:ea typeface="Calibri"/>
                <a:cs typeface="Calibri"/>
                <a:sym typeface="Calibri"/>
              </a:rPr>
              <a:t>Mindful Breathing Techniques</a:t>
            </a:r>
            <a:endParaRPr>
              <a:solidFill>
                <a:srgbClr val="B4A7D6"/>
              </a:solidFill>
            </a:endParaRPr>
          </a:p>
        </p:txBody>
      </p:sp>
      <p:sp>
        <p:nvSpPr>
          <p:cNvPr id="93" name="Google Shape;93;p19"/>
          <p:cNvSpPr txBox="1"/>
          <p:nvPr/>
        </p:nvSpPr>
        <p:spPr>
          <a:xfrm>
            <a:off x="809625" y="1285875"/>
            <a:ext cx="7620000" cy="2247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0" i="0" lang="en" sz="2000" u="none" cap="none" strike="noStrike">
                <a:solidFill>
                  <a:srgbClr val="000000"/>
                </a:solidFill>
                <a:latin typeface="Calibri"/>
                <a:ea typeface="Calibri"/>
                <a:cs typeface="Calibri"/>
                <a:sym typeface="Calibri"/>
              </a:rPr>
              <a:t>There are different techniques for practising mindful breathing. One technique is the '4-7-8' method, where you inhale for 4 seconds, hold your breath for 7 seconds, and exhale for 8 seconds. Another is to simply count your breaths, inhaling for a count of four and exhaling for a count of six. Find what works best for you and practice regularly.</a:t>
            </a:r>
            <a:endParaRPr/>
          </a:p>
          <a:p>
            <a:pPr indent="0" lvl="0" marL="0" marR="0" rtl="0" algn="l">
              <a:lnSpc>
                <a:spcPct val="100000"/>
              </a:lnSpc>
              <a:spcBef>
                <a:spcPts val="0"/>
              </a:spcBef>
              <a:spcAft>
                <a:spcPts val="0"/>
              </a:spcAft>
              <a:buNone/>
            </a:pPr>
            <a:r>
              <a:t/>
            </a:r>
            <a:endParaRPr b="0" i="0" sz="20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None/>
            </a:pPr>
            <a:r>
              <a:rPr b="0" i="0" lang="en" sz="2000" u="none" cap="none" strike="noStrike">
                <a:solidFill>
                  <a:srgbClr val="000000"/>
                </a:solidFill>
                <a:latin typeface="Calibri"/>
                <a:ea typeface="Calibri"/>
                <a:cs typeface="Calibri"/>
                <a:sym typeface="Calibri"/>
              </a:rPr>
              <a:t>We will be having a go at this today. </a:t>
            </a:r>
            <a:endParaRPr/>
          </a:p>
        </p:txBody>
      </p:sp>
      <p:sp>
        <p:nvSpPr>
          <p:cNvPr id="94" name="Google Shape;94;p19"/>
          <p:cNvSpPr/>
          <p:nvPr/>
        </p:nvSpPr>
        <p:spPr>
          <a:xfrm>
            <a:off x="809625" y="3414891"/>
            <a:ext cx="4572000" cy="48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0" i="0" lang="en" sz="1800" u="none" cap="none" strike="noStrike">
                <a:solidFill>
                  <a:schemeClr val="dk1"/>
                </a:solidFill>
                <a:latin typeface="Calibri"/>
                <a:ea typeface="Calibri"/>
                <a:cs typeface="Calibri"/>
                <a:sym typeface="Calibri"/>
              </a:rPr>
              <a:t>https://www.youtube.com/watch?v=1Dv-ldGLnIY</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20"/>
          <p:cNvSpPr txBox="1"/>
          <p:nvPr/>
        </p:nvSpPr>
        <p:spPr>
          <a:xfrm>
            <a:off x="809625" y="357188"/>
            <a:ext cx="7620000" cy="646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b="1" lang="en" sz="3600" u="sng">
                <a:solidFill>
                  <a:srgbClr val="B4A7D6"/>
                </a:solidFill>
                <a:latin typeface="Calibri"/>
                <a:ea typeface="Calibri"/>
                <a:cs typeface="Calibri"/>
                <a:sym typeface="Calibri"/>
              </a:rPr>
              <a:t>Reflection on Mindful Breathing</a:t>
            </a:r>
            <a:endParaRPr>
              <a:solidFill>
                <a:srgbClr val="B4A7D6"/>
              </a:solidFill>
            </a:endParaRPr>
          </a:p>
        </p:txBody>
      </p:sp>
      <p:sp>
        <p:nvSpPr>
          <p:cNvPr id="100" name="Google Shape;100;p20"/>
          <p:cNvSpPr txBox="1"/>
          <p:nvPr/>
        </p:nvSpPr>
        <p:spPr>
          <a:xfrm>
            <a:off x="809625" y="1285875"/>
            <a:ext cx="7620000" cy="2862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lang="en" sz="2000" u="none">
                <a:solidFill>
                  <a:srgbClr val="000000"/>
                </a:solidFill>
                <a:latin typeface="Calibri"/>
                <a:ea typeface="Calibri"/>
                <a:cs typeface="Calibri"/>
                <a:sym typeface="Calibri"/>
              </a:rPr>
              <a:t>Reflecting on your mindful breathing practice can help you recognise its impact on your life. Keep a journal to jot down how you feel before and after practising. Observing changes in your mood and stress levels helps reinforce the importance of mindful breathing and motivates you to continue this beneficial habit.</a:t>
            </a:r>
            <a:endParaRPr/>
          </a:p>
          <a:p>
            <a:pPr indent="0" lvl="0" marL="0" marR="0" rtl="0" algn="l">
              <a:lnSpc>
                <a:spcPct val="100000"/>
              </a:lnSpc>
              <a:spcBef>
                <a:spcPts val="0"/>
              </a:spcBef>
              <a:spcAft>
                <a:spcPts val="0"/>
              </a:spcAft>
              <a:buNone/>
            </a:pPr>
            <a:r>
              <a:t/>
            </a:r>
            <a:endParaRPr sz="2000">
              <a:solidFill>
                <a:srgbClr val="000000"/>
              </a:solidFill>
              <a:latin typeface="Calibri"/>
              <a:ea typeface="Calibri"/>
              <a:cs typeface="Calibri"/>
              <a:sym typeface="Calibri"/>
            </a:endParaRPr>
          </a:p>
          <a:p>
            <a:pPr indent="0" lvl="0" marL="0" marR="0" rtl="0" algn="l">
              <a:lnSpc>
                <a:spcPct val="100000"/>
              </a:lnSpc>
              <a:spcBef>
                <a:spcPts val="0"/>
              </a:spcBef>
              <a:spcAft>
                <a:spcPts val="0"/>
              </a:spcAft>
              <a:buNone/>
            </a:pPr>
            <a:r>
              <a:t/>
            </a:r>
            <a:endParaRPr sz="2000" u="none">
              <a:solidFill>
                <a:srgbClr val="000000"/>
              </a:solidFill>
              <a:latin typeface="Calibri"/>
              <a:ea typeface="Calibri"/>
              <a:cs typeface="Calibri"/>
              <a:sym typeface="Calibri"/>
            </a:endParaRPr>
          </a:p>
          <a:p>
            <a:pPr indent="0" lvl="0" marL="0" marR="0" rtl="0" algn="l">
              <a:lnSpc>
                <a:spcPct val="100000"/>
              </a:lnSpc>
              <a:spcBef>
                <a:spcPts val="0"/>
              </a:spcBef>
              <a:spcAft>
                <a:spcPts val="0"/>
              </a:spcAft>
              <a:buNone/>
            </a:pPr>
            <a:r>
              <a:rPr lang="en" sz="2000">
                <a:solidFill>
                  <a:srgbClr val="000000"/>
                </a:solidFill>
                <a:latin typeface="Calibri"/>
                <a:ea typeface="Calibri"/>
                <a:cs typeface="Calibri"/>
                <a:sym typeface="Calibri"/>
              </a:rPr>
              <a:t>On your whiteboards, write down how you feel after completing the exercise and why. </a:t>
            </a:r>
            <a:endParaRPr sz="2000" u="none">
              <a:solidFill>
                <a:srgbClr val="000000"/>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Beach Day">
  <a:themeElements>
    <a:clrScheme name="Beach Day">
      <a:dk1>
        <a:srgbClr val="00FDC8"/>
      </a:dk1>
      <a:lt1>
        <a:srgbClr val="FFFFFF"/>
      </a:lt1>
      <a:dk2>
        <a:srgbClr val="666666"/>
      </a:dk2>
      <a:lt2>
        <a:srgbClr val="EEEEEE"/>
      </a:lt2>
      <a:accent1>
        <a:srgbClr val="212121"/>
      </a:accent1>
      <a:accent2>
        <a:srgbClr val="455A64"/>
      </a:accent2>
      <a:accent3>
        <a:srgbClr val="78909C"/>
      </a:accent3>
      <a:accent4>
        <a:srgbClr val="7C7CE0"/>
      </a:accent4>
      <a:accent5>
        <a:srgbClr val="DB4437"/>
      </a:accent5>
      <a:accent6>
        <a:srgbClr val="F6CD4C"/>
      </a:accent6>
      <a:hlink>
        <a:srgbClr val="DB4437"/>
      </a:hlink>
      <a:folHlink>
        <a:srgbClr val="DB443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