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Amatic SC"/>
      <p:regular r:id="rId9"/>
      <p:bold r:id="rId10"/>
    </p:embeddedFont>
    <p:embeddedFont>
      <p:font typeface="Source Code Pr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5" roundtripDataSignature="AMtx7mhjp9igkXPozeMov3hOpAj2nIoP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ourceCodePro-regular.fntdata"/><Relationship Id="rId10" Type="http://schemas.openxmlformats.org/officeDocument/2006/relationships/font" Target="fonts/AmaticSC-bold.fntdata"/><Relationship Id="rId13" Type="http://schemas.openxmlformats.org/officeDocument/2006/relationships/font" Target="fonts/SourceCodePro-italic.fntdata"/><Relationship Id="rId12" Type="http://schemas.openxmlformats.org/officeDocument/2006/relationships/font" Target="fonts/SourceCodePr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maticSC-regular.fntdata"/><Relationship Id="rId15" Type="http://customschemas.google.com/relationships/presentationmetadata" Target="metadata"/><Relationship Id="rId14" Type="http://schemas.openxmlformats.org/officeDocument/2006/relationships/font" Target="fonts/SourceCode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Feedback as a class and ensure all answers are given: Exercise, Not cramming, vary resources, test yourself, study partner, get outside, sleep, music, treats and rewards, strike a pose.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5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5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4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" name="Google Shape;38;p1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1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12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1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VJbKXmujI00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2E9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</a:pPr>
            <a:r>
              <a:rPr lang="en"/>
              <a:t>Top tips for successful study</a:t>
            </a:r>
            <a:endParaRPr/>
          </a:p>
        </p:txBody>
      </p:sp>
      <p:sp>
        <p:nvSpPr>
          <p:cNvPr id="57" name="Google Shape;57;p1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Session 3- Study Skills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>
            <p:ph idx="1" type="body"/>
          </p:nvPr>
        </p:nvSpPr>
        <p:spPr>
          <a:xfrm>
            <a:off x="235125" y="718150"/>
            <a:ext cx="4809900" cy="33402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While we all learn in different ways and at different paces, there are some things we can do when studying that benefit all of us.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This video gives some great, scientifically proven, ideas that will support your studies and help you get the most out of your hard work.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ow should you be studying to be able to really memorize things? What are the scientifically best proven ways to study?&#10;&#10;SUBSCRIBE TO US -► http://bit.ly/TheInfographicsShow&#10;&#10;WEBSITE (You can suggest a topic):&#10;http://theinfographicsshow.com &#10;&#10;SUPPORT US: &#10;Patreon.......► https://www.patreon.com/theinfographicsshow&#10;&#10;CHAT WITH ME: &#10;DISCORD.....►https://discord.gg/theinfoshow&#10;&#10;SOCIAL:&#10;Twitter........► https://twitter.com/TheInfoShow&#10;Subreddit...► http://reddit.com/r/TheInfographicsShow&#10;&#10;--------------------------------------------------------------------------&#10;Sources for this episode:&#10;https://pastebin.com/d589AiWU&#10;&#10;Some Images used under license from Shutterstock.com&#10;&#10;You can get graphics like ours from our affiliate code ► http://shutterstock.7eer.net/c/1209709/42119/1305" id="63" name="Google Shape;63;p2" title="Scientifically Proven Best Ways to Study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97425" y="1407875"/>
            <a:ext cx="3485775" cy="196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Reflect!</a:t>
            </a:r>
            <a:endParaRPr/>
          </a:p>
        </p:txBody>
      </p:sp>
      <p:sp>
        <p:nvSpPr>
          <p:cNvPr id="69" name="Google Shape;69;p3"/>
          <p:cNvSpPr txBox="1"/>
          <p:nvPr>
            <p:ph idx="1" type="body"/>
          </p:nvPr>
        </p:nvSpPr>
        <p:spPr>
          <a:xfrm>
            <a:off x="311700" y="1228675"/>
            <a:ext cx="45165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On your whiteboard list as many tips from the video as you can remember in 1 minute.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0" name="Google Shape;70;p3" title="Free Images : watch, work, hand, time, hour, wake, alarm clock ...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80600" y="1246250"/>
            <a:ext cx="4011003" cy="2673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