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embeddedFontLst>
    <p:embeddedFont>
      <p:font typeface="Amatic SC"/>
      <p:regular r:id="rId9"/>
      <p:bold r:id="rId10"/>
    </p:embeddedFont>
    <p:embeddedFont>
      <p:font typeface="Source Code Pro"/>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SourceCodePro-regular.fntdata"/><Relationship Id="rId10" Type="http://schemas.openxmlformats.org/officeDocument/2006/relationships/font" Target="fonts/AmaticSC-bold.fntdata"/><Relationship Id="rId13" Type="http://schemas.openxmlformats.org/officeDocument/2006/relationships/font" Target="fonts/SourceCodePro-italic.fntdata"/><Relationship Id="rId12" Type="http://schemas.openxmlformats.org/officeDocument/2006/relationships/font" Target="fonts/SourceCodePr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maticSC-regular.fntdata"/><Relationship Id="rId14" Type="http://schemas.openxmlformats.org/officeDocument/2006/relationships/font" Target="fonts/SourceCodePr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109f00db0e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109f00db0e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109f00db0e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109f00db0e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youtube.com/watch?v=VLjAgq3Ks1o"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5" name="Shape 55"/>
        <p:cNvGrpSpPr/>
        <p:nvPr/>
      </p:nvGrpSpPr>
      <p:grpSpPr>
        <a:xfrm>
          <a:off x="0" y="0"/>
          <a:ext cx="0" cy="0"/>
          <a:chOff x="0" y="0"/>
          <a:chExt cx="0" cy="0"/>
        </a:xfrm>
      </p:grpSpPr>
      <p:sp>
        <p:nvSpPr>
          <p:cNvPr id="56" name="Google Shape;56;p13"/>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Revision Websites</a:t>
            </a:r>
            <a:endParaRPr/>
          </a:p>
        </p:txBody>
      </p:sp>
      <p:sp>
        <p:nvSpPr>
          <p:cNvPr id="57" name="Google Shape;57;p13"/>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Arial"/>
                <a:ea typeface="Arial"/>
                <a:cs typeface="Arial"/>
                <a:sym typeface="Arial"/>
              </a:rPr>
              <a:t>Session 3: Study Skills</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92850"/>
            <a:ext cx="8520600" cy="8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some good websites for revision? </a:t>
            </a:r>
            <a:endParaRPr/>
          </a:p>
        </p:txBody>
      </p:sp>
      <p:sp>
        <p:nvSpPr>
          <p:cNvPr id="63" name="Google Shape;63;p14"/>
          <p:cNvSpPr txBox="1"/>
          <p:nvPr>
            <p:ph idx="1" type="body"/>
          </p:nvPr>
        </p:nvSpPr>
        <p:spPr>
          <a:xfrm>
            <a:off x="311700" y="1228675"/>
            <a:ext cx="4887300" cy="334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Arial"/>
                <a:ea typeface="Arial"/>
                <a:cs typeface="Arial"/>
                <a:sym typeface="Arial"/>
              </a:rPr>
              <a:t>There are </a:t>
            </a:r>
            <a:r>
              <a:rPr lang="en">
                <a:latin typeface="Arial"/>
                <a:ea typeface="Arial"/>
                <a:cs typeface="Arial"/>
                <a:sym typeface="Arial"/>
              </a:rPr>
              <a:t>many resources you can use for your revision such as your class books and revision guides, however there are some great websites that you can use too. </a:t>
            </a:r>
            <a:endParaRPr>
              <a:latin typeface="Arial"/>
              <a:ea typeface="Arial"/>
              <a:cs typeface="Arial"/>
              <a:sym typeface="Arial"/>
            </a:endParaRPr>
          </a:p>
          <a:p>
            <a:pPr indent="0" lvl="0" marL="0" rtl="0" algn="l">
              <a:spcBef>
                <a:spcPts val="1200"/>
              </a:spcBef>
              <a:spcAft>
                <a:spcPts val="1200"/>
              </a:spcAft>
              <a:buNone/>
            </a:pPr>
            <a:r>
              <a:rPr lang="en">
                <a:latin typeface="Arial"/>
                <a:ea typeface="Arial"/>
                <a:cs typeface="Arial"/>
                <a:sym typeface="Arial"/>
              </a:rPr>
              <a:t>Let’s have a look at 10 highly recommended ones. You may wish to write these down. </a:t>
            </a:r>
            <a:endParaRPr>
              <a:latin typeface="Arial"/>
              <a:ea typeface="Arial"/>
              <a:cs typeface="Arial"/>
              <a:sym typeface="Arial"/>
            </a:endParaRPr>
          </a:p>
        </p:txBody>
      </p:sp>
      <p:pic>
        <p:nvPicPr>
          <p:cNvPr descr="These websites, which include both free and paid options, offer a wide range of materials to help you succeed in your studies. From interactive quizzes and video lessons to personalised tutoring and exam practice, these websites have everything you need to ace your GCSEs. Remember, using additional resources for revision is crucial to your success. Don't rely on just your textbook or classroom notes – make the most of these online resources to give yourself the best chance at acing your exams. Watch the video to discover our top picks!&#10;&#10;Links to the websites mentioned in the video:&#10;GCSEPod: https://bit.ly/3ILnupR&#10;GetRevising: https://bit.ly/3jXAcr1&#10;BBC Bitesize: https://bbc.in/2GU1JDk&#10;Physics &amp; Maths Tutor: https://bit.ly/2Oh2smO&#10;S-cool: https://bit.ly/3WXHbPu&#10;Knowunity: https://bit.ly/3Csttfd&#10;Anki: https://apps.ankiweb.net/&#10;Corbettmaths: https://bit.ly/3ZdWIMl&#10;Youtube, well: https://bit.ly/3Zjtpbt&#10;Edumentors: https://bit.ly/3GJOOmR&#10;&#10;Read more detailed reviews here: https://bit.ly/3IHUWgy&#10;&#10;About Edumentors&#10;Edumentors is an online tutoring platform connecting students with UK’s best online tutors from top universities such as Cambridge, Oxford, Warwick, etc. Expert 1-1 tutors help students with exam preparation in 11plus, GCSE and A-Levels. Parents can find and book private tutors for all school subjects including English, Physics and Maths, Biology, Chemistry and others.&#10;&#10;Socials&#10;Website: https://edumentors.co.uk/ &#10;Instagram: https://www.instagram.com/edumentors.co.uk/?hl=en &#10;Pinterest: https://www.pinterest.co.uk/EdumentorsUK/ &#10;LinkedIn: https://www.linkedin.com/company/edumentorsuk&#10;Facebook: https://www.facebook.com/EdumentorsUK" id="64" name="Google Shape;64;p14" title="Top 10 Websites for GCSE Revision in 2023">
            <a:hlinkClick r:id="rId3"/>
          </p:cNvPr>
          <p:cNvPicPr preferRelativeResize="0"/>
          <p:nvPr/>
        </p:nvPicPr>
        <p:blipFill>
          <a:blip r:embed="rId4">
            <a:alphaModFix/>
          </a:blip>
          <a:stretch>
            <a:fillRect/>
          </a:stretch>
        </p:blipFill>
        <p:spPr>
          <a:xfrm>
            <a:off x="5572775" y="1936400"/>
            <a:ext cx="3048000" cy="1714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
                                        </p:tgtEl>
                                        <p:attrNameLst>
                                          <p:attrName>style.visibility</p:attrName>
                                        </p:attrNameLst>
                                      </p:cBhvr>
                                      <p:to>
                                        <p:strVal val="visible"/>
                                      </p:to>
                                    </p:set>
                                    <p:animEffect filter="fade" transition="in">
                                      <p:cBhvr>
                                        <p:cTn dur="1000"/>
                                        <p:tgtEl>
                                          <p:spTgt spid="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97525"/>
            <a:ext cx="3988800" cy="801000"/>
          </a:xfrm>
          <a:prstGeom prst="rect">
            <a:avLst/>
          </a:prstGeom>
          <a:solidFill>
            <a:srgbClr val="D9D2E9"/>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Revise whilst scrolling</a:t>
            </a:r>
            <a:endParaRPr/>
          </a:p>
        </p:txBody>
      </p:sp>
      <p:sp>
        <p:nvSpPr>
          <p:cNvPr id="70" name="Google Shape;70;p15"/>
          <p:cNvSpPr txBox="1"/>
          <p:nvPr>
            <p:ph idx="1" type="body"/>
          </p:nvPr>
        </p:nvSpPr>
        <p:spPr>
          <a:xfrm>
            <a:off x="311700" y="1033350"/>
            <a:ext cx="4092900" cy="2203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Arial"/>
                <a:ea typeface="Arial"/>
                <a:cs typeface="Arial"/>
                <a:sym typeface="Arial"/>
              </a:rPr>
              <a:t>There are also some great TikTok accounts for revision too, offering short but effective revision videos. </a:t>
            </a:r>
            <a:endParaRPr>
              <a:latin typeface="Arial"/>
              <a:ea typeface="Arial"/>
              <a:cs typeface="Arial"/>
              <a:sym typeface="Arial"/>
            </a:endParaRPr>
          </a:p>
          <a:p>
            <a:pPr indent="0" lvl="0" marL="0" rtl="0" algn="l">
              <a:spcBef>
                <a:spcPts val="1200"/>
              </a:spcBef>
              <a:spcAft>
                <a:spcPts val="1200"/>
              </a:spcAft>
              <a:buNone/>
            </a:pPr>
            <a:r>
              <a:rPr lang="en">
                <a:latin typeface="Arial"/>
                <a:ea typeface="Arial"/>
                <a:cs typeface="Arial"/>
                <a:sym typeface="Arial"/>
              </a:rPr>
              <a:t>In the run up to your exams, swap doom scrolling for something more useful. </a:t>
            </a:r>
            <a:endParaRPr>
              <a:latin typeface="Arial"/>
              <a:ea typeface="Arial"/>
              <a:cs typeface="Arial"/>
              <a:sym typeface="Arial"/>
            </a:endParaRPr>
          </a:p>
        </p:txBody>
      </p:sp>
      <p:sp>
        <p:nvSpPr>
          <p:cNvPr id="71" name="Google Shape;71;p15"/>
          <p:cNvSpPr txBox="1"/>
          <p:nvPr/>
        </p:nvSpPr>
        <p:spPr>
          <a:xfrm>
            <a:off x="4717200" y="267525"/>
            <a:ext cx="3932400" cy="4531500"/>
          </a:xfrm>
          <a:prstGeom prst="rect">
            <a:avLst/>
          </a:prstGeom>
          <a:noFill/>
          <a:ln>
            <a:noFill/>
          </a:ln>
        </p:spPr>
        <p:txBody>
          <a:bodyPr anchorCtr="0" anchor="t" bIns="91425" lIns="91425" spcFirstLastPara="1" rIns="91425" wrap="square" tIns="91425">
            <a:noAutofit/>
          </a:bodyPr>
          <a:lstStyle/>
          <a:p>
            <a:pPr indent="-323850" lvl="0" marL="457200" rtl="0" algn="l">
              <a:spcBef>
                <a:spcPts val="0"/>
              </a:spcBef>
              <a:spcAft>
                <a:spcPts val="0"/>
              </a:spcAft>
              <a:buClr>
                <a:schemeClr val="dk2"/>
              </a:buClr>
              <a:buSzPts val="1500"/>
              <a:buChar char="●"/>
            </a:pPr>
            <a:r>
              <a:rPr lang="en" sz="1500">
                <a:solidFill>
                  <a:schemeClr val="dk2"/>
                </a:solidFill>
              </a:rPr>
              <a:t>Hannah Kettle Maths</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Primrose Kitten Academy (Science)</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First Rate Tutors (English)</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GCSE Maths Tutor</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JC Geogsupport (Geography)</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Matt Green- The Rapping Science Teacher</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History </a:t>
            </a:r>
            <a:r>
              <a:rPr lang="en" sz="1500">
                <a:solidFill>
                  <a:schemeClr val="dk2"/>
                </a:solidFill>
              </a:rPr>
              <a:t>with</a:t>
            </a:r>
            <a:r>
              <a:rPr lang="en" sz="1500">
                <a:solidFill>
                  <a:schemeClr val="dk2"/>
                </a:solidFill>
              </a:rPr>
              <a:t> Mr. Atkinson</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The Fxcking Maths Tutor</a:t>
            </a:r>
            <a:endParaRPr sz="1500">
              <a:solidFill>
                <a:schemeClr val="dk2"/>
              </a:solidFill>
            </a:endParaRPr>
          </a:p>
          <a:p>
            <a:pPr indent="0" lvl="0" marL="457200" rtl="0" algn="l">
              <a:spcBef>
                <a:spcPts val="0"/>
              </a:spcBef>
              <a:spcAft>
                <a:spcPts val="0"/>
              </a:spcAft>
              <a:buNone/>
            </a:pPr>
            <a:r>
              <a:t/>
            </a:r>
            <a:endParaRPr sz="1500">
              <a:solidFill>
                <a:schemeClr val="dk2"/>
              </a:solidFill>
            </a:endParaRPr>
          </a:p>
          <a:p>
            <a:pPr indent="-323850" lvl="0" marL="457200" rtl="0" algn="l">
              <a:spcBef>
                <a:spcPts val="0"/>
              </a:spcBef>
              <a:spcAft>
                <a:spcPts val="0"/>
              </a:spcAft>
              <a:buClr>
                <a:schemeClr val="dk2"/>
              </a:buClr>
              <a:buSzPts val="1500"/>
              <a:buChar char="●"/>
            </a:pPr>
            <a:r>
              <a:rPr lang="en" sz="1500">
                <a:solidFill>
                  <a:schemeClr val="dk2"/>
                </a:solidFill>
              </a:rPr>
              <a:t>Revision Science</a:t>
            </a:r>
            <a:endParaRPr sz="1500">
              <a:solidFill>
                <a:schemeClr val="dk2"/>
              </a:solidFill>
            </a:endParaRPr>
          </a:p>
        </p:txBody>
      </p:sp>
      <p:sp>
        <p:nvSpPr>
          <p:cNvPr id="72" name="Google Shape;72;p15"/>
          <p:cNvSpPr txBox="1"/>
          <p:nvPr/>
        </p:nvSpPr>
        <p:spPr>
          <a:xfrm>
            <a:off x="407075" y="3535925"/>
            <a:ext cx="3988800" cy="1197900"/>
          </a:xfrm>
          <a:prstGeom prst="rect">
            <a:avLst/>
          </a:prstGeom>
          <a:solidFill>
            <a:srgbClr val="D9D2E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These are just a few. Have a look at some of these and your algorithm will send you to others.</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