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4"/>
  </p:sldMasterIdLst>
  <p:notesMasterIdLst>
    <p:notesMasterId r:id="rId5"/>
  </p:notesMasterIdLst>
  <p:sldIdLst>
    <p:sldId id="256" r:id="rId6"/>
    <p:sldId id="257" r:id="rId7"/>
    <p:sldId id="258" r:id="rId8"/>
  </p:sldIdLst>
  <p:sldSz cy="5143500" cx="9144000"/>
  <p:notesSz cx="6858000" cy="9144000"/>
  <p:embeddedFontLst>
    <p:embeddedFont>
      <p:font typeface="Amatic SC"/>
      <p:regular r:id="rId9"/>
      <p:bold r:id="rId10"/>
    </p:embeddedFont>
    <p:embeddedFont>
      <p:font typeface="Source Code Pro"/>
      <p:regular r:id="rId11"/>
      <p:bold r:id="rId12"/>
      <p:italic r:id="rId13"/>
      <p:boldItalic r:id="rId14"/>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 uri="GoogleSlidesCustomDataVersion2">
      <go:slidesCustomData xmlns:go="http://customooxmlschemas.google.com/" r:id="rId15" roundtripDataSignature="AMtx7mjhpO+26MyxR4rFrEA1kjL6a/kwc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font" Target="fonts/SourceCodePro-regular.fntdata"/><Relationship Id="rId10" Type="http://schemas.openxmlformats.org/officeDocument/2006/relationships/font" Target="fonts/AmaticSC-bold.fntdata"/><Relationship Id="rId13" Type="http://schemas.openxmlformats.org/officeDocument/2006/relationships/font" Target="fonts/SourceCodePro-italic.fntdata"/><Relationship Id="rId12" Type="http://schemas.openxmlformats.org/officeDocument/2006/relationships/font" Target="fonts/SourceCodePro-bold.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font" Target="fonts/AmaticSC-regular.fntdata"/><Relationship Id="rId15" Type="http://customschemas.google.com/relationships/presentationmetadata" Target="metadata"/><Relationship Id="rId14" Type="http://schemas.openxmlformats.org/officeDocument/2006/relationships/font" Target="fonts/SourceCodePro-bold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2" name="Shape 52"/>
        <p:cNvGrpSpPr/>
        <p:nvPr/>
      </p:nvGrpSpPr>
      <p:grpSpPr>
        <a:xfrm>
          <a:off x="0" y="0"/>
          <a:ext cx="0" cy="0"/>
          <a:chOff x="0" y="0"/>
          <a:chExt cx="0" cy="0"/>
        </a:xfrm>
      </p:grpSpPr>
      <p:sp>
        <p:nvSpPr>
          <p:cNvPr id="53" name="Google Shape;53;p1: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4" name="Google Shape;54;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8" name="Shape 58"/>
        <p:cNvGrpSpPr/>
        <p:nvPr/>
      </p:nvGrpSpPr>
      <p:grpSpPr>
        <a:xfrm>
          <a:off x="0" y="0"/>
          <a:ext cx="0" cy="0"/>
          <a:chOff x="0" y="0"/>
          <a:chExt cx="0" cy="0"/>
        </a:xfrm>
      </p:grpSpPr>
      <p:sp>
        <p:nvSpPr>
          <p:cNvPr id="59" name="Google Shape;59;p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60" name="Google Shape;60;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5" name="Shape 65"/>
        <p:cNvGrpSpPr/>
        <p:nvPr/>
      </p:nvGrpSpPr>
      <p:grpSpPr>
        <a:xfrm>
          <a:off x="0" y="0"/>
          <a:ext cx="0" cy="0"/>
          <a:chOff x="0" y="0"/>
          <a:chExt cx="0" cy="0"/>
        </a:xfrm>
      </p:grpSpPr>
      <p:sp>
        <p:nvSpPr>
          <p:cNvPr id="66" name="Google Shape;66;p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67" name="Google Shape;67;p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dk1"/>
        </a:solidFill>
      </p:bgPr>
    </p:bg>
    <p:spTree>
      <p:nvGrpSpPr>
        <p:cNvPr id="9" name="Shape 9"/>
        <p:cNvGrpSpPr/>
        <p:nvPr/>
      </p:nvGrpSpPr>
      <p:grpSpPr>
        <a:xfrm>
          <a:off x="0" y="0"/>
          <a:ext cx="0" cy="0"/>
          <a:chOff x="0" y="0"/>
          <a:chExt cx="0" cy="0"/>
        </a:xfrm>
      </p:grpSpPr>
      <p:sp>
        <p:nvSpPr>
          <p:cNvPr id="10" name="Google Shape;10;p5"/>
          <p:cNvSpPr/>
          <p:nvPr/>
        </p:nvSpPr>
        <p:spPr>
          <a:xfrm>
            <a:off x="0" y="0"/>
            <a:ext cx="9144000" cy="3429000"/>
          </a:xfrm>
          <a:prstGeom prst="rect">
            <a:avLst/>
          </a:prstGeom>
          <a:solidFill>
            <a:schemeClr val="l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1" name="Google Shape;11;p5"/>
          <p:cNvSpPr txBox="1"/>
          <p:nvPr>
            <p:ph type="ctrTitle"/>
          </p:nvPr>
        </p:nvSpPr>
        <p:spPr>
          <a:xfrm>
            <a:off x="311700" y="392150"/>
            <a:ext cx="8520600" cy="2690400"/>
          </a:xfrm>
          <a:prstGeom prst="rect">
            <a:avLst/>
          </a:prstGeom>
          <a:noFill/>
          <a:ln>
            <a:noFill/>
          </a:ln>
        </p:spPr>
        <p:txBody>
          <a:bodyPr anchorCtr="0" anchor="ctr" bIns="91425" lIns="91425" spcFirstLastPara="1" rIns="91425" wrap="square" tIns="91425">
            <a:normAutofit/>
          </a:bodyPr>
          <a:lstStyle>
            <a:lvl1pPr lvl="0" algn="ctr">
              <a:lnSpc>
                <a:spcPct val="100000"/>
              </a:lnSpc>
              <a:spcBef>
                <a:spcPts val="0"/>
              </a:spcBef>
              <a:spcAft>
                <a:spcPts val="0"/>
              </a:spcAft>
              <a:buSzPts val="8000"/>
              <a:buNone/>
              <a:defRPr sz="8000"/>
            </a:lvl1pPr>
            <a:lvl2pPr lvl="1" algn="ctr">
              <a:lnSpc>
                <a:spcPct val="100000"/>
              </a:lnSpc>
              <a:spcBef>
                <a:spcPts val="0"/>
              </a:spcBef>
              <a:spcAft>
                <a:spcPts val="0"/>
              </a:spcAft>
              <a:buSzPts val="8000"/>
              <a:buNone/>
              <a:defRPr sz="8000"/>
            </a:lvl2pPr>
            <a:lvl3pPr lvl="2" algn="ctr">
              <a:lnSpc>
                <a:spcPct val="100000"/>
              </a:lnSpc>
              <a:spcBef>
                <a:spcPts val="0"/>
              </a:spcBef>
              <a:spcAft>
                <a:spcPts val="0"/>
              </a:spcAft>
              <a:buSzPts val="8000"/>
              <a:buNone/>
              <a:defRPr sz="8000"/>
            </a:lvl3pPr>
            <a:lvl4pPr lvl="3" algn="ctr">
              <a:lnSpc>
                <a:spcPct val="100000"/>
              </a:lnSpc>
              <a:spcBef>
                <a:spcPts val="0"/>
              </a:spcBef>
              <a:spcAft>
                <a:spcPts val="0"/>
              </a:spcAft>
              <a:buSzPts val="8000"/>
              <a:buNone/>
              <a:defRPr sz="8000"/>
            </a:lvl4pPr>
            <a:lvl5pPr lvl="4" algn="ctr">
              <a:lnSpc>
                <a:spcPct val="100000"/>
              </a:lnSpc>
              <a:spcBef>
                <a:spcPts val="0"/>
              </a:spcBef>
              <a:spcAft>
                <a:spcPts val="0"/>
              </a:spcAft>
              <a:buSzPts val="8000"/>
              <a:buNone/>
              <a:defRPr sz="8000"/>
            </a:lvl5pPr>
            <a:lvl6pPr lvl="5" algn="ctr">
              <a:lnSpc>
                <a:spcPct val="100000"/>
              </a:lnSpc>
              <a:spcBef>
                <a:spcPts val="0"/>
              </a:spcBef>
              <a:spcAft>
                <a:spcPts val="0"/>
              </a:spcAft>
              <a:buSzPts val="8000"/>
              <a:buNone/>
              <a:defRPr sz="8000"/>
            </a:lvl6pPr>
            <a:lvl7pPr lvl="6" algn="ctr">
              <a:lnSpc>
                <a:spcPct val="100000"/>
              </a:lnSpc>
              <a:spcBef>
                <a:spcPts val="0"/>
              </a:spcBef>
              <a:spcAft>
                <a:spcPts val="0"/>
              </a:spcAft>
              <a:buSzPts val="8000"/>
              <a:buNone/>
              <a:defRPr sz="8000"/>
            </a:lvl7pPr>
            <a:lvl8pPr lvl="7" algn="ctr">
              <a:lnSpc>
                <a:spcPct val="100000"/>
              </a:lnSpc>
              <a:spcBef>
                <a:spcPts val="0"/>
              </a:spcBef>
              <a:spcAft>
                <a:spcPts val="0"/>
              </a:spcAft>
              <a:buSzPts val="8000"/>
              <a:buNone/>
              <a:defRPr sz="8000"/>
            </a:lvl8pPr>
            <a:lvl9pPr lvl="8" algn="ctr">
              <a:lnSpc>
                <a:spcPct val="100000"/>
              </a:lnSpc>
              <a:spcBef>
                <a:spcPts val="0"/>
              </a:spcBef>
              <a:spcAft>
                <a:spcPts val="0"/>
              </a:spcAft>
              <a:buSzPts val="8000"/>
              <a:buNone/>
              <a:defRPr sz="8000"/>
            </a:lvl9pPr>
          </a:lstStyle>
          <a:p/>
        </p:txBody>
      </p:sp>
      <p:sp>
        <p:nvSpPr>
          <p:cNvPr id="12" name="Google Shape;12;p5"/>
          <p:cNvSpPr txBox="1"/>
          <p:nvPr>
            <p:ph idx="1" type="subTitle"/>
          </p:nvPr>
        </p:nvSpPr>
        <p:spPr>
          <a:xfrm>
            <a:off x="311700" y="3890400"/>
            <a:ext cx="8520600" cy="706200"/>
          </a:xfrm>
          <a:prstGeom prst="rect">
            <a:avLst/>
          </a:prstGeom>
          <a:noFill/>
          <a:ln>
            <a:noFill/>
          </a:ln>
        </p:spPr>
        <p:txBody>
          <a:bodyPr anchorCtr="0" anchor="ctr" bIns="91425" lIns="91425" spcFirstLastPara="1" rIns="91425" wrap="square" tIns="91425">
            <a:normAutofit/>
          </a:bodyPr>
          <a:lstStyle>
            <a:lvl1pPr lvl="0" algn="ctr">
              <a:lnSpc>
                <a:spcPct val="100000"/>
              </a:lnSpc>
              <a:spcBef>
                <a:spcPts val="0"/>
              </a:spcBef>
              <a:spcAft>
                <a:spcPts val="0"/>
              </a:spcAft>
              <a:buClr>
                <a:schemeClr val="accent1"/>
              </a:buClr>
              <a:buSzPts val="2100"/>
              <a:buNone/>
              <a:defRPr b="1" sz="2100">
                <a:solidFill>
                  <a:schemeClr val="accent1"/>
                </a:solidFill>
              </a:defRPr>
            </a:lvl1pPr>
            <a:lvl2pPr lvl="1" algn="ctr">
              <a:lnSpc>
                <a:spcPct val="100000"/>
              </a:lnSpc>
              <a:spcBef>
                <a:spcPts val="0"/>
              </a:spcBef>
              <a:spcAft>
                <a:spcPts val="0"/>
              </a:spcAft>
              <a:buClr>
                <a:schemeClr val="accent1"/>
              </a:buClr>
              <a:buSzPts val="2100"/>
              <a:buNone/>
              <a:defRPr b="1" sz="2100">
                <a:solidFill>
                  <a:schemeClr val="accent1"/>
                </a:solidFill>
              </a:defRPr>
            </a:lvl2pPr>
            <a:lvl3pPr lvl="2" algn="ctr">
              <a:lnSpc>
                <a:spcPct val="100000"/>
              </a:lnSpc>
              <a:spcBef>
                <a:spcPts val="0"/>
              </a:spcBef>
              <a:spcAft>
                <a:spcPts val="0"/>
              </a:spcAft>
              <a:buClr>
                <a:schemeClr val="accent1"/>
              </a:buClr>
              <a:buSzPts val="2100"/>
              <a:buNone/>
              <a:defRPr b="1" sz="2100">
                <a:solidFill>
                  <a:schemeClr val="accent1"/>
                </a:solidFill>
              </a:defRPr>
            </a:lvl3pPr>
            <a:lvl4pPr lvl="3" algn="ctr">
              <a:lnSpc>
                <a:spcPct val="100000"/>
              </a:lnSpc>
              <a:spcBef>
                <a:spcPts val="0"/>
              </a:spcBef>
              <a:spcAft>
                <a:spcPts val="0"/>
              </a:spcAft>
              <a:buClr>
                <a:schemeClr val="accent1"/>
              </a:buClr>
              <a:buSzPts val="2100"/>
              <a:buNone/>
              <a:defRPr b="1" sz="2100">
                <a:solidFill>
                  <a:schemeClr val="accent1"/>
                </a:solidFill>
              </a:defRPr>
            </a:lvl4pPr>
            <a:lvl5pPr lvl="4" algn="ctr">
              <a:lnSpc>
                <a:spcPct val="100000"/>
              </a:lnSpc>
              <a:spcBef>
                <a:spcPts val="0"/>
              </a:spcBef>
              <a:spcAft>
                <a:spcPts val="0"/>
              </a:spcAft>
              <a:buClr>
                <a:schemeClr val="accent1"/>
              </a:buClr>
              <a:buSzPts val="2100"/>
              <a:buNone/>
              <a:defRPr b="1" sz="2100">
                <a:solidFill>
                  <a:schemeClr val="accent1"/>
                </a:solidFill>
              </a:defRPr>
            </a:lvl5pPr>
            <a:lvl6pPr lvl="5" algn="ctr">
              <a:lnSpc>
                <a:spcPct val="100000"/>
              </a:lnSpc>
              <a:spcBef>
                <a:spcPts val="0"/>
              </a:spcBef>
              <a:spcAft>
                <a:spcPts val="0"/>
              </a:spcAft>
              <a:buClr>
                <a:schemeClr val="accent1"/>
              </a:buClr>
              <a:buSzPts val="2100"/>
              <a:buNone/>
              <a:defRPr b="1" sz="2100">
                <a:solidFill>
                  <a:schemeClr val="accent1"/>
                </a:solidFill>
              </a:defRPr>
            </a:lvl6pPr>
            <a:lvl7pPr lvl="6" algn="ctr">
              <a:lnSpc>
                <a:spcPct val="100000"/>
              </a:lnSpc>
              <a:spcBef>
                <a:spcPts val="0"/>
              </a:spcBef>
              <a:spcAft>
                <a:spcPts val="0"/>
              </a:spcAft>
              <a:buClr>
                <a:schemeClr val="accent1"/>
              </a:buClr>
              <a:buSzPts val="2100"/>
              <a:buNone/>
              <a:defRPr b="1" sz="2100">
                <a:solidFill>
                  <a:schemeClr val="accent1"/>
                </a:solidFill>
              </a:defRPr>
            </a:lvl7pPr>
            <a:lvl8pPr lvl="7" algn="ctr">
              <a:lnSpc>
                <a:spcPct val="100000"/>
              </a:lnSpc>
              <a:spcBef>
                <a:spcPts val="0"/>
              </a:spcBef>
              <a:spcAft>
                <a:spcPts val="0"/>
              </a:spcAft>
              <a:buClr>
                <a:schemeClr val="accent1"/>
              </a:buClr>
              <a:buSzPts val="2100"/>
              <a:buNone/>
              <a:defRPr b="1" sz="2100">
                <a:solidFill>
                  <a:schemeClr val="accent1"/>
                </a:solidFill>
              </a:defRPr>
            </a:lvl8pPr>
            <a:lvl9pPr lvl="8" algn="ctr">
              <a:lnSpc>
                <a:spcPct val="100000"/>
              </a:lnSpc>
              <a:spcBef>
                <a:spcPts val="0"/>
              </a:spcBef>
              <a:spcAft>
                <a:spcPts val="0"/>
              </a:spcAft>
              <a:buClr>
                <a:schemeClr val="accent1"/>
              </a:buClr>
              <a:buSzPts val="2100"/>
              <a:buNone/>
              <a:defRPr b="1" sz="2100">
                <a:solidFill>
                  <a:schemeClr val="accent1"/>
                </a:solidFill>
              </a:defRPr>
            </a:lvl9pPr>
          </a:lstStyle>
          <a:p/>
        </p:txBody>
      </p:sp>
      <p:sp>
        <p:nvSpPr>
          <p:cNvPr id="13" name="Google Shape;13;p5"/>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6" name="Shape 46"/>
        <p:cNvGrpSpPr/>
        <p:nvPr/>
      </p:nvGrpSpPr>
      <p:grpSpPr>
        <a:xfrm>
          <a:off x="0" y="0"/>
          <a:ext cx="0" cy="0"/>
          <a:chOff x="0" y="0"/>
          <a:chExt cx="0" cy="0"/>
        </a:xfrm>
      </p:grpSpPr>
      <p:sp>
        <p:nvSpPr>
          <p:cNvPr id="47" name="Google Shape;47;p14"/>
          <p:cNvSpPr txBox="1"/>
          <p:nvPr>
            <p:ph hasCustomPrompt="1" type="title"/>
          </p:nvPr>
        </p:nvSpPr>
        <p:spPr>
          <a:xfrm>
            <a:off x="311700" y="1240275"/>
            <a:ext cx="8520600" cy="1981800"/>
          </a:xfrm>
          <a:prstGeom prst="rect">
            <a:avLst/>
          </a:prstGeom>
          <a:noFill/>
          <a:ln>
            <a:noFill/>
          </a:ln>
        </p:spPr>
        <p:txBody>
          <a:bodyPr anchorCtr="0" anchor="b" bIns="91425" lIns="91425" spcFirstLastPara="1" rIns="91425" wrap="square" tIns="91425">
            <a:normAutofit/>
          </a:bodyPr>
          <a:lstStyle>
            <a:lvl1pPr lvl="0" algn="ctr">
              <a:lnSpc>
                <a:spcPct val="100000"/>
              </a:lnSpc>
              <a:spcBef>
                <a:spcPts val="0"/>
              </a:spcBef>
              <a:spcAft>
                <a:spcPts val="0"/>
              </a:spcAft>
              <a:buClr>
                <a:schemeClr val="lt1"/>
              </a:buClr>
              <a:buSzPts val="12000"/>
              <a:buNone/>
              <a:defRPr sz="12000">
                <a:solidFill>
                  <a:schemeClr val="lt1"/>
                </a:solidFill>
                <a:highlight>
                  <a:schemeClr val="accent1"/>
                </a:highlight>
              </a:defRPr>
            </a:lvl1pPr>
            <a:lvl2pPr lvl="1" algn="ctr">
              <a:lnSpc>
                <a:spcPct val="100000"/>
              </a:lnSpc>
              <a:spcBef>
                <a:spcPts val="0"/>
              </a:spcBef>
              <a:spcAft>
                <a:spcPts val="0"/>
              </a:spcAft>
              <a:buClr>
                <a:schemeClr val="lt1"/>
              </a:buClr>
              <a:buSzPts val="12000"/>
              <a:buNone/>
              <a:defRPr sz="12000">
                <a:solidFill>
                  <a:schemeClr val="lt1"/>
                </a:solidFill>
                <a:highlight>
                  <a:schemeClr val="accent1"/>
                </a:highlight>
              </a:defRPr>
            </a:lvl2pPr>
            <a:lvl3pPr lvl="2" algn="ctr">
              <a:lnSpc>
                <a:spcPct val="100000"/>
              </a:lnSpc>
              <a:spcBef>
                <a:spcPts val="0"/>
              </a:spcBef>
              <a:spcAft>
                <a:spcPts val="0"/>
              </a:spcAft>
              <a:buClr>
                <a:schemeClr val="lt1"/>
              </a:buClr>
              <a:buSzPts val="12000"/>
              <a:buNone/>
              <a:defRPr sz="12000">
                <a:solidFill>
                  <a:schemeClr val="lt1"/>
                </a:solidFill>
                <a:highlight>
                  <a:schemeClr val="accent1"/>
                </a:highlight>
              </a:defRPr>
            </a:lvl3pPr>
            <a:lvl4pPr lvl="3" algn="ctr">
              <a:lnSpc>
                <a:spcPct val="100000"/>
              </a:lnSpc>
              <a:spcBef>
                <a:spcPts val="0"/>
              </a:spcBef>
              <a:spcAft>
                <a:spcPts val="0"/>
              </a:spcAft>
              <a:buClr>
                <a:schemeClr val="lt1"/>
              </a:buClr>
              <a:buSzPts val="12000"/>
              <a:buNone/>
              <a:defRPr sz="12000">
                <a:solidFill>
                  <a:schemeClr val="lt1"/>
                </a:solidFill>
                <a:highlight>
                  <a:schemeClr val="accent1"/>
                </a:highlight>
              </a:defRPr>
            </a:lvl4pPr>
            <a:lvl5pPr lvl="4" algn="ctr">
              <a:lnSpc>
                <a:spcPct val="100000"/>
              </a:lnSpc>
              <a:spcBef>
                <a:spcPts val="0"/>
              </a:spcBef>
              <a:spcAft>
                <a:spcPts val="0"/>
              </a:spcAft>
              <a:buClr>
                <a:schemeClr val="lt1"/>
              </a:buClr>
              <a:buSzPts val="12000"/>
              <a:buNone/>
              <a:defRPr sz="12000">
                <a:solidFill>
                  <a:schemeClr val="lt1"/>
                </a:solidFill>
                <a:highlight>
                  <a:schemeClr val="accent1"/>
                </a:highlight>
              </a:defRPr>
            </a:lvl5pPr>
            <a:lvl6pPr lvl="5" algn="ctr">
              <a:lnSpc>
                <a:spcPct val="100000"/>
              </a:lnSpc>
              <a:spcBef>
                <a:spcPts val="0"/>
              </a:spcBef>
              <a:spcAft>
                <a:spcPts val="0"/>
              </a:spcAft>
              <a:buClr>
                <a:schemeClr val="lt1"/>
              </a:buClr>
              <a:buSzPts val="12000"/>
              <a:buNone/>
              <a:defRPr sz="12000">
                <a:solidFill>
                  <a:schemeClr val="lt1"/>
                </a:solidFill>
                <a:highlight>
                  <a:schemeClr val="accent1"/>
                </a:highlight>
              </a:defRPr>
            </a:lvl6pPr>
            <a:lvl7pPr lvl="6" algn="ctr">
              <a:lnSpc>
                <a:spcPct val="100000"/>
              </a:lnSpc>
              <a:spcBef>
                <a:spcPts val="0"/>
              </a:spcBef>
              <a:spcAft>
                <a:spcPts val="0"/>
              </a:spcAft>
              <a:buClr>
                <a:schemeClr val="lt1"/>
              </a:buClr>
              <a:buSzPts val="12000"/>
              <a:buNone/>
              <a:defRPr sz="12000">
                <a:solidFill>
                  <a:schemeClr val="lt1"/>
                </a:solidFill>
                <a:highlight>
                  <a:schemeClr val="accent1"/>
                </a:highlight>
              </a:defRPr>
            </a:lvl7pPr>
            <a:lvl8pPr lvl="7" algn="ctr">
              <a:lnSpc>
                <a:spcPct val="100000"/>
              </a:lnSpc>
              <a:spcBef>
                <a:spcPts val="0"/>
              </a:spcBef>
              <a:spcAft>
                <a:spcPts val="0"/>
              </a:spcAft>
              <a:buClr>
                <a:schemeClr val="lt1"/>
              </a:buClr>
              <a:buSzPts val="12000"/>
              <a:buNone/>
              <a:defRPr sz="12000">
                <a:solidFill>
                  <a:schemeClr val="lt1"/>
                </a:solidFill>
                <a:highlight>
                  <a:schemeClr val="accent1"/>
                </a:highlight>
              </a:defRPr>
            </a:lvl8pPr>
            <a:lvl9pPr lvl="8" algn="ctr">
              <a:lnSpc>
                <a:spcPct val="100000"/>
              </a:lnSpc>
              <a:spcBef>
                <a:spcPts val="0"/>
              </a:spcBef>
              <a:spcAft>
                <a:spcPts val="0"/>
              </a:spcAft>
              <a:buClr>
                <a:schemeClr val="lt1"/>
              </a:buClr>
              <a:buSzPts val="12000"/>
              <a:buNone/>
              <a:defRPr sz="12000">
                <a:solidFill>
                  <a:schemeClr val="lt1"/>
                </a:solidFill>
                <a:highlight>
                  <a:schemeClr val="accent1"/>
                </a:highlight>
              </a:defRPr>
            </a:lvl9pPr>
          </a:lstStyle>
          <a:p>
            <a:r>
              <a:t>xx%</a:t>
            </a:r>
          </a:p>
        </p:txBody>
      </p:sp>
      <p:sp>
        <p:nvSpPr>
          <p:cNvPr id="48" name="Google Shape;48;p14"/>
          <p:cNvSpPr txBox="1"/>
          <p:nvPr>
            <p:ph idx="1" type="body"/>
          </p:nvPr>
        </p:nvSpPr>
        <p:spPr>
          <a:xfrm>
            <a:off x="311700" y="3304625"/>
            <a:ext cx="8520600" cy="1300800"/>
          </a:xfrm>
          <a:prstGeom prst="rect">
            <a:avLst/>
          </a:prstGeom>
          <a:noFill/>
          <a:ln>
            <a:noFill/>
          </a:ln>
        </p:spPr>
        <p:txBody>
          <a:bodyPr anchorCtr="0" anchor="t" bIns="91425" lIns="91425" spcFirstLastPara="1" rIns="91425" wrap="square" tIns="91425">
            <a:normAutofit/>
          </a:bodyPr>
          <a:lstStyle>
            <a:lvl1pPr indent="-342900" lvl="0" marL="457200" algn="ctr">
              <a:lnSpc>
                <a:spcPct val="115000"/>
              </a:lnSpc>
              <a:spcBef>
                <a:spcPts val="0"/>
              </a:spcBef>
              <a:spcAft>
                <a:spcPts val="0"/>
              </a:spcAft>
              <a:buClr>
                <a:schemeClr val="accent1"/>
              </a:buClr>
              <a:buSzPts val="1800"/>
              <a:buChar char="●"/>
              <a:defRPr>
                <a:solidFill>
                  <a:schemeClr val="accent1"/>
                </a:solidFill>
                <a:highlight>
                  <a:schemeClr val="dk1"/>
                </a:highlight>
              </a:defRPr>
            </a:lvl1pPr>
            <a:lvl2pPr indent="-317500" lvl="1" marL="914400" algn="ctr">
              <a:lnSpc>
                <a:spcPct val="115000"/>
              </a:lnSpc>
              <a:spcBef>
                <a:spcPts val="0"/>
              </a:spcBef>
              <a:spcAft>
                <a:spcPts val="0"/>
              </a:spcAft>
              <a:buClr>
                <a:schemeClr val="accent1"/>
              </a:buClr>
              <a:buSzPts val="1400"/>
              <a:buChar char="○"/>
              <a:defRPr>
                <a:solidFill>
                  <a:schemeClr val="accent1"/>
                </a:solidFill>
                <a:highlight>
                  <a:schemeClr val="dk1"/>
                </a:highlight>
              </a:defRPr>
            </a:lvl2pPr>
            <a:lvl3pPr indent="-317500" lvl="2" marL="1371600" algn="ctr">
              <a:lnSpc>
                <a:spcPct val="115000"/>
              </a:lnSpc>
              <a:spcBef>
                <a:spcPts val="0"/>
              </a:spcBef>
              <a:spcAft>
                <a:spcPts val="0"/>
              </a:spcAft>
              <a:buClr>
                <a:schemeClr val="accent1"/>
              </a:buClr>
              <a:buSzPts val="1400"/>
              <a:buChar char="■"/>
              <a:defRPr>
                <a:solidFill>
                  <a:schemeClr val="accent1"/>
                </a:solidFill>
                <a:highlight>
                  <a:schemeClr val="dk1"/>
                </a:highlight>
              </a:defRPr>
            </a:lvl3pPr>
            <a:lvl4pPr indent="-317500" lvl="3" marL="1828800" algn="ctr">
              <a:lnSpc>
                <a:spcPct val="115000"/>
              </a:lnSpc>
              <a:spcBef>
                <a:spcPts val="0"/>
              </a:spcBef>
              <a:spcAft>
                <a:spcPts val="0"/>
              </a:spcAft>
              <a:buClr>
                <a:schemeClr val="accent1"/>
              </a:buClr>
              <a:buSzPts val="1400"/>
              <a:buChar char="●"/>
              <a:defRPr>
                <a:solidFill>
                  <a:schemeClr val="accent1"/>
                </a:solidFill>
                <a:highlight>
                  <a:schemeClr val="dk1"/>
                </a:highlight>
              </a:defRPr>
            </a:lvl4pPr>
            <a:lvl5pPr indent="-317500" lvl="4" marL="2286000" algn="ctr">
              <a:lnSpc>
                <a:spcPct val="115000"/>
              </a:lnSpc>
              <a:spcBef>
                <a:spcPts val="0"/>
              </a:spcBef>
              <a:spcAft>
                <a:spcPts val="0"/>
              </a:spcAft>
              <a:buClr>
                <a:schemeClr val="accent1"/>
              </a:buClr>
              <a:buSzPts val="1400"/>
              <a:buChar char="○"/>
              <a:defRPr>
                <a:solidFill>
                  <a:schemeClr val="accent1"/>
                </a:solidFill>
                <a:highlight>
                  <a:schemeClr val="dk1"/>
                </a:highlight>
              </a:defRPr>
            </a:lvl5pPr>
            <a:lvl6pPr indent="-317500" lvl="5" marL="2743200" algn="ctr">
              <a:lnSpc>
                <a:spcPct val="115000"/>
              </a:lnSpc>
              <a:spcBef>
                <a:spcPts val="0"/>
              </a:spcBef>
              <a:spcAft>
                <a:spcPts val="0"/>
              </a:spcAft>
              <a:buClr>
                <a:schemeClr val="accent1"/>
              </a:buClr>
              <a:buSzPts val="1400"/>
              <a:buChar char="■"/>
              <a:defRPr>
                <a:solidFill>
                  <a:schemeClr val="accent1"/>
                </a:solidFill>
                <a:highlight>
                  <a:schemeClr val="dk1"/>
                </a:highlight>
              </a:defRPr>
            </a:lvl6pPr>
            <a:lvl7pPr indent="-317500" lvl="6" marL="3200400" algn="ctr">
              <a:lnSpc>
                <a:spcPct val="115000"/>
              </a:lnSpc>
              <a:spcBef>
                <a:spcPts val="0"/>
              </a:spcBef>
              <a:spcAft>
                <a:spcPts val="0"/>
              </a:spcAft>
              <a:buClr>
                <a:schemeClr val="accent1"/>
              </a:buClr>
              <a:buSzPts val="1400"/>
              <a:buChar char="●"/>
              <a:defRPr>
                <a:solidFill>
                  <a:schemeClr val="accent1"/>
                </a:solidFill>
                <a:highlight>
                  <a:schemeClr val="dk1"/>
                </a:highlight>
              </a:defRPr>
            </a:lvl7pPr>
            <a:lvl8pPr indent="-317500" lvl="7" marL="3657600" algn="ctr">
              <a:lnSpc>
                <a:spcPct val="115000"/>
              </a:lnSpc>
              <a:spcBef>
                <a:spcPts val="0"/>
              </a:spcBef>
              <a:spcAft>
                <a:spcPts val="0"/>
              </a:spcAft>
              <a:buClr>
                <a:schemeClr val="accent1"/>
              </a:buClr>
              <a:buSzPts val="1400"/>
              <a:buChar char="○"/>
              <a:defRPr>
                <a:solidFill>
                  <a:schemeClr val="accent1"/>
                </a:solidFill>
                <a:highlight>
                  <a:schemeClr val="dk1"/>
                </a:highlight>
              </a:defRPr>
            </a:lvl8pPr>
            <a:lvl9pPr indent="-317500" lvl="8" marL="4114800" algn="ctr">
              <a:lnSpc>
                <a:spcPct val="115000"/>
              </a:lnSpc>
              <a:spcBef>
                <a:spcPts val="0"/>
              </a:spcBef>
              <a:spcAft>
                <a:spcPts val="0"/>
              </a:spcAft>
              <a:buClr>
                <a:schemeClr val="accent1"/>
              </a:buClr>
              <a:buSzPts val="1400"/>
              <a:buChar char="■"/>
              <a:defRPr>
                <a:solidFill>
                  <a:schemeClr val="accent1"/>
                </a:solidFill>
                <a:highlight>
                  <a:schemeClr val="dk1"/>
                </a:highlight>
              </a:defRPr>
            </a:lvl9pPr>
          </a:lstStyle>
          <a:p/>
        </p:txBody>
      </p:sp>
      <p:sp>
        <p:nvSpPr>
          <p:cNvPr id="49" name="Google Shape;49;p14"/>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0" name="Shape 50"/>
        <p:cNvGrpSpPr/>
        <p:nvPr/>
      </p:nvGrpSpPr>
      <p:grpSpPr>
        <a:xfrm>
          <a:off x="0" y="0"/>
          <a:ext cx="0" cy="0"/>
          <a:chOff x="0" y="0"/>
          <a:chExt cx="0" cy="0"/>
        </a:xfrm>
      </p:grpSpPr>
      <p:sp>
        <p:nvSpPr>
          <p:cNvPr id="51" name="Google Shape;51;p15"/>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4" name="Shape 14"/>
        <p:cNvGrpSpPr/>
        <p:nvPr/>
      </p:nvGrpSpPr>
      <p:grpSpPr>
        <a:xfrm>
          <a:off x="0" y="0"/>
          <a:ext cx="0" cy="0"/>
          <a:chOff x="0" y="0"/>
          <a:chExt cx="0" cy="0"/>
        </a:xfrm>
      </p:grpSpPr>
      <p:sp>
        <p:nvSpPr>
          <p:cNvPr id="15" name="Google Shape;15;p6"/>
          <p:cNvSpPr txBox="1"/>
          <p:nvPr>
            <p:ph type="title"/>
          </p:nvPr>
        </p:nvSpPr>
        <p:spPr>
          <a:xfrm>
            <a:off x="311700" y="292850"/>
            <a:ext cx="8520600" cy="8010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SzPts val="4200"/>
              <a:buNone/>
              <a:defRPr/>
            </a:lvl1pPr>
            <a:lvl2pPr lvl="1" algn="l">
              <a:lnSpc>
                <a:spcPct val="100000"/>
              </a:lnSpc>
              <a:spcBef>
                <a:spcPts val="0"/>
              </a:spcBef>
              <a:spcAft>
                <a:spcPts val="0"/>
              </a:spcAft>
              <a:buSzPts val="4200"/>
              <a:buNone/>
              <a:defRPr/>
            </a:lvl2pPr>
            <a:lvl3pPr lvl="2" algn="l">
              <a:lnSpc>
                <a:spcPct val="100000"/>
              </a:lnSpc>
              <a:spcBef>
                <a:spcPts val="0"/>
              </a:spcBef>
              <a:spcAft>
                <a:spcPts val="0"/>
              </a:spcAft>
              <a:buSzPts val="4200"/>
              <a:buNone/>
              <a:defRPr/>
            </a:lvl3pPr>
            <a:lvl4pPr lvl="3" algn="l">
              <a:lnSpc>
                <a:spcPct val="100000"/>
              </a:lnSpc>
              <a:spcBef>
                <a:spcPts val="0"/>
              </a:spcBef>
              <a:spcAft>
                <a:spcPts val="0"/>
              </a:spcAft>
              <a:buSzPts val="4200"/>
              <a:buNone/>
              <a:defRPr/>
            </a:lvl4pPr>
            <a:lvl5pPr lvl="4" algn="l">
              <a:lnSpc>
                <a:spcPct val="100000"/>
              </a:lnSpc>
              <a:spcBef>
                <a:spcPts val="0"/>
              </a:spcBef>
              <a:spcAft>
                <a:spcPts val="0"/>
              </a:spcAft>
              <a:buSzPts val="4200"/>
              <a:buNone/>
              <a:defRPr/>
            </a:lvl5pPr>
            <a:lvl6pPr lvl="5" algn="l">
              <a:lnSpc>
                <a:spcPct val="100000"/>
              </a:lnSpc>
              <a:spcBef>
                <a:spcPts val="0"/>
              </a:spcBef>
              <a:spcAft>
                <a:spcPts val="0"/>
              </a:spcAft>
              <a:buSzPts val="4200"/>
              <a:buNone/>
              <a:defRPr/>
            </a:lvl6pPr>
            <a:lvl7pPr lvl="6" algn="l">
              <a:lnSpc>
                <a:spcPct val="100000"/>
              </a:lnSpc>
              <a:spcBef>
                <a:spcPts val="0"/>
              </a:spcBef>
              <a:spcAft>
                <a:spcPts val="0"/>
              </a:spcAft>
              <a:buSzPts val="4200"/>
              <a:buNone/>
              <a:defRPr/>
            </a:lvl7pPr>
            <a:lvl8pPr lvl="7" algn="l">
              <a:lnSpc>
                <a:spcPct val="100000"/>
              </a:lnSpc>
              <a:spcBef>
                <a:spcPts val="0"/>
              </a:spcBef>
              <a:spcAft>
                <a:spcPts val="0"/>
              </a:spcAft>
              <a:buSzPts val="4200"/>
              <a:buNone/>
              <a:defRPr/>
            </a:lvl8pPr>
            <a:lvl9pPr lvl="8" algn="l">
              <a:lnSpc>
                <a:spcPct val="100000"/>
              </a:lnSpc>
              <a:spcBef>
                <a:spcPts val="0"/>
              </a:spcBef>
              <a:spcAft>
                <a:spcPts val="0"/>
              </a:spcAft>
              <a:buSzPts val="4200"/>
              <a:buNone/>
              <a:defRPr/>
            </a:lvl9pPr>
          </a:lstStyle>
          <a:p/>
        </p:txBody>
      </p:sp>
      <p:sp>
        <p:nvSpPr>
          <p:cNvPr id="16" name="Google Shape;16;p6"/>
          <p:cNvSpPr txBox="1"/>
          <p:nvPr>
            <p:ph idx="1" type="body"/>
          </p:nvPr>
        </p:nvSpPr>
        <p:spPr>
          <a:xfrm>
            <a:off x="311700" y="1228675"/>
            <a:ext cx="8520600" cy="3340200"/>
          </a:xfrm>
          <a:prstGeom prst="rect">
            <a:avLst/>
          </a:prstGeom>
          <a:noFill/>
          <a:ln>
            <a:noFill/>
          </a:ln>
        </p:spPr>
        <p:txBody>
          <a:bodyPr anchorCtr="0" anchor="t" bIns="91425" lIns="91425" spcFirstLastPara="1" rIns="91425" wrap="square" tIns="91425">
            <a:norm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0"/>
              </a:spcBef>
              <a:spcAft>
                <a:spcPts val="0"/>
              </a:spcAft>
              <a:buSzPts val="1400"/>
              <a:buChar char="○"/>
              <a:defRPr/>
            </a:lvl2pPr>
            <a:lvl3pPr indent="-317500" lvl="2" marL="1371600" algn="l">
              <a:lnSpc>
                <a:spcPct val="115000"/>
              </a:lnSpc>
              <a:spcBef>
                <a:spcPts val="0"/>
              </a:spcBef>
              <a:spcAft>
                <a:spcPts val="0"/>
              </a:spcAft>
              <a:buSzPts val="1400"/>
              <a:buChar char="■"/>
              <a:defRPr/>
            </a:lvl3pPr>
            <a:lvl4pPr indent="-317500" lvl="3" marL="1828800" algn="l">
              <a:lnSpc>
                <a:spcPct val="115000"/>
              </a:lnSpc>
              <a:spcBef>
                <a:spcPts val="0"/>
              </a:spcBef>
              <a:spcAft>
                <a:spcPts val="0"/>
              </a:spcAft>
              <a:buSzPts val="1400"/>
              <a:buChar char="●"/>
              <a:defRPr/>
            </a:lvl4pPr>
            <a:lvl5pPr indent="-317500" lvl="4" marL="2286000" algn="l">
              <a:lnSpc>
                <a:spcPct val="115000"/>
              </a:lnSpc>
              <a:spcBef>
                <a:spcPts val="0"/>
              </a:spcBef>
              <a:spcAft>
                <a:spcPts val="0"/>
              </a:spcAft>
              <a:buSzPts val="1400"/>
              <a:buChar char="○"/>
              <a:defRPr/>
            </a:lvl5pPr>
            <a:lvl6pPr indent="-317500" lvl="5" marL="2743200" algn="l">
              <a:lnSpc>
                <a:spcPct val="115000"/>
              </a:lnSpc>
              <a:spcBef>
                <a:spcPts val="0"/>
              </a:spcBef>
              <a:spcAft>
                <a:spcPts val="0"/>
              </a:spcAft>
              <a:buSzPts val="1400"/>
              <a:buChar char="■"/>
              <a:defRPr/>
            </a:lvl6pPr>
            <a:lvl7pPr indent="-317500" lvl="6" marL="3200400" algn="l">
              <a:lnSpc>
                <a:spcPct val="115000"/>
              </a:lnSpc>
              <a:spcBef>
                <a:spcPts val="0"/>
              </a:spcBef>
              <a:spcAft>
                <a:spcPts val="0"/>
              </a:spcAft>
              <a:buSzPts val="1400"/>
              <a:buChar char="●"/>
              <a:defRPr/>
            </a:lvl7pPr>
            <a:lvl8pPr indent="-317500" lvl="7" marL="3657600" algn="l">
              <a:lnSpc>
                <a:spcPct val="115000"/>
              </a:lnSpc>
              <a:spcBef>
                <a:spcPts val="0"/>
              </a:spcBef>
              <a:spcAft>
                <a:spcPts val="0"/>
              </a:spcAft>
              <a:buSzPts val="1400"/>
              <a:buChar char="○"/>
              <a:defRPr/>
            </a:lvl8pPr>
            <a:lvl9pPr indent="-317500" lvl="8" marL="4114800" algn="l">
              <a:lnSpc>
                <a:spcPct val="115000"/>
              </a:lnSpc>
              <a:spcBef>
                <a:spcPts val="0"/>
              </a:spcBef>
              <a:spcAft>
                <a:spcPts val="0"/>
              </a:spcAft>
              <a:buSzPts val="1400"/>
              <a:buChar char="■"/>
              <a:defRPr/>
            </a:lvl9pPr>
          </a:lstStyle>
          <a:p/>
        </p:txBody>
      </p:sp>
      <p:sp>
        <p:nvSpPr>
          <p:cNvPr id="17" name="Google Shape;17;p6"/>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dk1"/>
        </a:solidFill>
      </p:bgPr>
    </p:bg>
    <p:spTree>
      <p:nvGrpSpPr>
        <p:cNvPr id="18" name="Shape 18"/>
        <p:cNvGrpSpPr/>
        <p:nvPr/>
      </p:nvGrpSpPr>
      <p:grpSpPr>
        <a:xfrm>
          <a:off x="0" y="0"/>
          <a:ext cx="0" cy="0"/>
          <a:chOff x="0" y="0"/>
          <a:chExt cx="0" cy="0"/>
        </a:xfrm>
      </p:grpSpPr>
      <p:sp>
        <p:nvSpPr>
          <p:cNvPr id="19" name="Google Shape;19;p7"/>
          <p:cNvSpPr txBox="1"/>
          <p:nvPr>
            <p:ph type="title"/>
          </p:nvPr>
        </p:nvSpPr>
        <p:spPr>
          <a:xfrm>
            <a:off x="2802750" y="802500"/>
            <a:ext cx="3538500" cy="3538500"/>
          </a:xfrm>
          <a:prstGeom prst="rect">
            <a:avLst/>
          </a:prstGeom>
          <a:solidFill>
            <a:srgbClr val="FFFFFF"/>
          </a:solidFill>
          <a:ln>
            <a:noFill/>
          </a:ln>
        </p:spPr>
        <p:txBody>
          <a:bodyPr anchorCtr="0" anchor="ctr" bIns="91425" lIns="91425" spcFirstLastPara="1" rIns="91425" wrap="square" tIns="91425">
            <a:normAutofit/>
          </a:bodyPr>
          <a:lstStyle>
            <a:lvl1pPr lvl="0" algn="ctr">
              <a:lnSpc>
                <a:spcPct val="100000"/>
              </a:lnSpc>
              <a:spcBef>
                <a:spcPts val="0"/>
              </a:spcBef>
              <a:spcAft>
                <a:spcPts val="0"/>
              </a:spcAft>
              <a:buSzPts val="4800"/>
              <a:buNone/>
              <a:defRPr sz="4800"/>
            </a:lvl1pPr>
            <a:lvl2pPr lvl="1" algn="ctr">
              <a:lnSpc>
                <a:spcPct val="100000"/>
              </a:lnSpc>
              <a:spcBef>
                <a:spcPts val="0"/>
              </a:spcBef>
              <a:spcAft>
                <a:spcPts val="0"/>
              </a:spcAft>
              <a:buSzPts val="4800"/>
              <a:buNone/>
              <a:defRPr sz="4800"/>
            </a:lvl2pPr>
            <a:lvl3pPr lvl="2" algn="ctr">
              <a:lnSpc>
                <a:spcPct val="100000"/>
              </a:lnSpc>
              <a:spcBef>
                <a:spcPts val="0"/>
              </a:spcBef>
              <a:spcAft>
                <a:spcPts val="0"/>
              </a:spcAft>
              <a:buSzPts val="4800"/>
              <a:buNone/>
              <a:defRPr sz="4800"/>
            </a:lvl3pPr>
            <a:lvl4pPr lvl="3" algn="ctr">
              <a:lnSpc>
                <a:spcPct val="100000"/>
              </a:lnSpc>
              <a:spcBef>
                <a:spcPts val="0"/>
              </a:spcBef>
              <a:spcAft>
                <a:spcPts val="0"/>
              </a:spcAft>
              <a:buSzPts val="4800"/>
              <a:buNone/>
              <a:defRPr sz="4800"/>
            </a:lvl4pPr>
            <a:lvl5pPr lvl="4" algn="ctr">
              <a:lnSpc>
                <a:spcPct val="100000"/>
              </a:lnSpc>
              <a:spcBef>
                <a:spcPts val="0"/>
              </a:spcBef>
              <a:spcAft>
                <a:spcPts val="0"/>
              </a:spcAft>
              <a:buSzPts val="4800"/>
              <a:buNone/>
              <a:defRPr sz="4800"/>
            </a:lvl5pPr>
            <a:lvl6pPr lvl="5" algn="ctr">
              <a:lnSpc>
                <a:spcPct val="100000"/>
              </a:lnSpc>
              <a:spcBef>
                <a:spcPts val="0"/>
              </a:spcBef>
              <a:spcAft>
                <a:spcPts val="0"/>
              </a:spcAft>
              <a:buSzPts val="4800"/>
              <a:buNone/>
              <a:defRPr sz="4800"/>
            </a:lvl6pPr>
            <a:lvl7pPr lvl="6" algn="ctr">
              <a:lnSpc>
                <a:spcPct val="100000"/>
              </a:lnSpc>
              <a:spcBef>
                <a:spcPts val="0"/>
              </a:spcBef>
              <a:spcAft>
                <a:spcPts val="0"/>
              </a:spcAft>
              <a:buSzPts val="4800"/>
              <a:buNone/>
              <a:defRPr sz="4800"/>
            </a:lvl7pPr>
            <a:lvl8pPr lvl="7" algn="ctr">
              <a:lnSpc>
                <a:spcPct val="100000"/>
              </a:lnSpc>
              <a:spcBef>
                <a:spcPts val="0"/>
              </a:spcBef>
              <a:spcAft>
                <a:spcPts val="0"/>
              </a:spcAft>
              <a:buSzPts val="4800"/>
              <a:buNone/>
              <a:defRPr sz="4800"/>
            </a:lvl8pPr>
            <a:lvl9pPr lvl="8" algn="ctr">
              <a:lnSpc>
                <a:spcPct val="100000"/>
              </a:lnSpc>
              <a:spcBef>
                <a:spcPts val="0"/>
              </a:spcBef>
              <a:spcAft>
                <a:spcPts val="0"/>
              </a:spcAft>
              <a:buSzPts val="4800"/>
              <a:buNone/>
              <a:defRPr sz="4800"/>
            </a:lvl9pPr>
          </a:lstStyle>
          <a:p/>
        </p:txBody>
      </p:sp>
      <p:sp>
        <p:nvSpPr>
          <p:cNvPr id="20" name="Google Shape;20;p7"/>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1" name="Shape 21"/>
        <p:cNvGrpSpPr/>
        <p:nvPr/>
      </p:nvGrpSpPr>
      <p:grpSpPr>
        <a:xfrm>
          <a:off x="0" y="0"/>
          <a:ext cx="0" cy="0"/>
          <a:chOff x="0" y="0"/>
          <a:chExt cx="0" cy="0"/>
        </a:xfrm>
      </p:grpSpPr>
      <p:sp>
        <p:nvSpPr>
          <p:cNvPr id="22" name="Google Shape;22;p8"/>
          <p:cNvSpPr txBox="1"/>
          <p:nvPr>
            <p:ph type="title"/>
          </p:nvPr>
        </p:nvSpPr>
        <p:spPr>
          <a:xfrm>
            <a:off x="311700" y="292850"/>
            <a:ext cx="8520600" cy="8010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SzPts val="4200"/>
              <a:buNone/>
              <a:defRPr/>
            </a:lvl1pPr>
            <a:lvl2pPr lvl="1" algn="l">
              <a:lnSpc>
                <a:spcPct val="100000"/>
              </a:lnSpc>
              <a:spcBef>
                <a:spcPts val="0"/>
              </a:spcBef>
              <a:spcAft>
                <a:spcPts val="0"/>
              </a:spcAft>
              <a:buSzPts val="4200"/>
              <a:buNone/>
              <a:defRPr/>
            </a:lvl2pPr>
            <a:lvl3pPr lvl="2" algn="l">
              <a:lnSpc>
                <a:spcPct val="100000"/>
              </a:lnSpc>
              <a:spcBef>
                <a:spcPts val="0"/>
              </a:spcBef>
              <a:spcAft>
                <a:spcPts val="0"/>
              </a:spcAft>
              <a:buSzPts val="4200"/>
              <a:buNone/>
              <a:defRPr/>
            </a:lvl3pPr>
            <a:lvl4pPr lvl="3" algn="l">
              <a:lnSpc>
                <a:spcPct val="100000"/>
              </a:lnSpc>
              <a:spcBef>
                <a:spcPts val="0"/>
              </a:spcBef>
              <a:spcAft>
                <a:spcPts val="0"/>
              </a:spcAft>
              <a:buSzPts val="4200"/>
              <a:buNone/>
              <a:defRPr/>
            </a:lvl4pPr>
            <a:lvl5pPr lvl="4" algn="l">
              <a:lnSpc>
                <a:spcPct val="100000"/>
              </a:lnSpc>
              <a:spcBef>
                <a:spcPts val="0"/>
              </a:spcBef>
              <a:spcAft>
                <a:spcPts val="0"/>
              </a:spcAft>
              <a:buSzPts val="4200"/>
              <a:buNone/>
              <a:defRPr/>
            </a:lvl5pPr>
            <a:lvl6pPr lvl="5" algn="l">
              <a:lnSpc>
                <a:spcPct val="100000"/>
              </a:lnSpc>
              <a:spcBef>
                <a:spcPts val="0"/>
              </a:spcBef>
              <a:spcAft>
                <a:spcPts val="0"/>
              </a:spcAft>
              <a:buSzPts val="4200"/>
              <a:buNone/>
              <a:defRPr/>
            </a:lvl6pPr>
            <a:lvl7pPr lvl="6" algn="l">
              <a:lnSpc>
                <a:spcPct val="100000"/>
              </a:lnSpc>
              <a:spcBef>
                <a:spcPts val="0"/>
              </a:spcBef>
              <a:spcAft>
                <a:spcPts val="0"/>
              </a:spcAft>
              <a:buSzPts val="4200"/>
              <a:buNone/>
              <a:defRPr/>
            </a:lvl7pPr>
            <a:lvl8pPr lvl="7" algn="l">
              <a:lnSpc>
                <a:spcPct val="100000"/>
              </a:lnSpc>
              <a:spcBef>
                <a:spcPts val="0"/>
              </a:spcBef>
              <a:spcAft>
                <a:spcPts val="0"/>
              </a:spcAft>
              <a:buSzPts val="4200"/>
              <a:buNone/>
              <a:defRPr/>
            </a:lvl8pPr>
            <a:lvl9pPr lvl="8" algn="l">
              <a:lnSpc>
                <a:spcPct val="100000"/>
              </a:lnSpc>
              <a:spcBef>
                <a:spcPts val="0"/>
              </a:spcBef>
              <a:spcAft>
                <a:spcPts val="0"/>
              </a:spcAft>
              <a:buSzPts val="4200"/>
              <a:buNone/>
              <a:defRPr/>
            </a:lvl9pPr>
          </a:lstStyle>
          <a:p/>
        </p:txBody>
      </p:sp>
      <p:sp>
        <p:nvSpPr>
          <p:cNvPr id="23" name="Google Shape;23;p8"/>
          <p:cNvSpPr txBox="1"/>
          <p:nvPr>
            <p:ph idx="1" type="body"/>
          </p:nvPr>
        </p:nvSpPr>
        <p:spPr>
          <a:xfrm>
            <a:off x="311700" y="1228675"/>
            <a:ext cx="3999900" cy="3340200"/>
          </a:xfrm>
          <a:prstGeom prst="rect">
            <a:avLst/>
          </a:prstGeom>
          <a:noFill/>
          <a:ln>
            <a:noFill/>
          </a:ln>
        </p:spPr>
        <p:txBody>
          <a:bodyPr anchorCtr="0" anchor="t" bIns="91425" lIns="91425" spcFirstLastPara="1" rIns="91425" wrap="square" tIns="91425">
            <a:norm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0"/>
              </a:spcBef>
              <a:spcAft>
                <a:spcPts val="0"/>
              </a:spcAft>
              <a:buSzPts val="1200"/>
              <a:buChar char="○"/>
              <a:defRPr sz="1200"/>
            </a:lvl2pPr>
            <a:lvl3pPr indent="-304800" lvl="2" marL="1371600" algn="l">
              <a:lnSpc>
                <a:spcPct val="115000"/>
              </a:lnSpc>
              <a:spcBef>
                <a:spcPts val="0"/>
              </a:spcBef>
              <a:spcAft>
                <a:spcPts val="0"/>
              </a:spcAft>
              <a:buSzPts val="1200"/>
              <a:buChar char="■"/>
              <a:defRPr sz="1200"/>
            </a:lvl3pPr>
            <a:lvl4pPr indent="-304800" lvl="3" marL="1828800" algn="l">
              <a:lnSpc>
                <a:spcPct val="115000"/>
              </a:lnSpc>
              <a:spcBef>
                <a:spcPts val="0"/>
              </a:spcBef>
              <a:spcAft>
                <a:spcPts val="0"/>
              </a:spcAft>
              <a:buSzPts val="1200"/>
              <a:buChar char="●"/>
              <a:defRPr sz="1200"/>
            </a:lvl4pPr>
            <a:lvl5pPr indent="-304800" lvl="4" marL="2286000" algn="l">
              <a:lnSpc>
                <a:spcPct val="115000"/>
              </a:lnSpc>
              <a:spcBef>
                <a:spcPts val="0"/>
              </a:spcBef>
              <a:spcAft>
                <a:spcPts val="0"/>
              </a:spcAft>
              <a:buSzPts val="1200"/>
              <a:buChar char="○"/>
              <a:defRPr sz="1200"/>
            </a:lvl5pPr>
            <a:lvl6pPr indent="-304800" lvl="5" marL="2743200" algn="l">
              <a:lnSpc>
                <a:spcPct val="115000"/>
              </a:lnSpc>
              <a:spcBef>
                <a:spcPts val="0"/>
              </a:spcBef>
              <a:spcAft>
                <a:spcPts val="0"/>
              </a:spcAft>
              <a:buSzPts val="1200"/>
              <a:buChar char="■"/>
              <a:defRPr sz="1200"/>
            </a:lvl6pPr>
            <a:lvl7pPr indent="-304800" lvl="6" marL="3200400" algn="l">
              <a:lnSpc>
                <a:spcPct val="115000"/>
              </a:lnSpc>
              <a:spcBef>
                <a:spcPts val="0"/>
              </a:spcBef>
              <a:spcAft>
                <a:spcPts val="0"/>
              </a:spcAft>
              <a:buSzPts val="1200"/>
              <a:buChar char="●"/>
              <a:defRPr sz="1200"/>
            </a:lvl7pPr>
            <a:lvl8pPr indent="-304800" lvl="7" marL="3657600" algn="l">
              <a:lnSpc>
                <a:spcPct val="115000"/>
              </a:lnSpc>
              <a:spcBef>
                <a:spcPts val="0"/>
              </a:spcBef>
              <a:spcAft>
                <a:spcPts val="0"/>
              </a:spcAft>
              <a:buSzPts val="1200"/>
              <a:buChar char="○"/>
              <a:defRPr sz="1200"/>
            </a:lvl8pPr>
            <a:lvl9pPr indent="-304800" lvl="8" marL="4114800" algn="l">
              <a:lnSpc>
                <a:spcPct val="115000"/>
              </a:lnSpc>
              <a:spcBef>
                <a:spcPts val="0"/>
              </a:spcBef>
              <a:spcAft>
                <a:spcPts val="0"/>
              </a:spcAft>
              <a:buSzPts val="1200"/>
              <a:buChar char="■"/>
              <a:defRPr sz="1200"/>
            </a:lvl9pPr>
          </a:lstStyle>
          <a:p/>
        </p:txBody>
      </p:sp>
      <p:sp>
        <p:nvSpPr>
          <p:cNvPr id="24" name="Google Shape;24;p8"/>
          <p:cNvSpPr txBox="1"/>
          <p:nvPr>
            <p:ph idx="2" type="body"/>
          </p:nvPr>
        </p:nvSpPr>
        <p:spPr>
          <a:xfrm>
            <a:off x="4832400" y="1228675"/>
            <a:ext cx="3999900" cy="3340200"/>
          </a:xfrm>
          <a:prstGeom prst="rect">
            <a:avLst/>
          </a:prstGeom>
          <a:noFill/>
          <a:ln>
            <a:noFill/>
          </a:ln>
        </p:spPr>
        <p:txBody>
          <a:bodyPr anchorCtr="0" anchor="t" bIns="91425" lIns="91425" spcFirstLastPara="1" rIns="91425" wrap="square" tIns="91425">
            <a:norm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0"/>
              </a:spcBef>
              <a:spcAft>
                <a:spcPts val="0"/>
              </a:spcAft>
              <a:buSzPts val="1200"/>
              <a:buChar char="○"/>
              <a:defRPr sz="1200"/>
            </a:lvl2pPr>
            <a:lvl3pPr indent="-304800" lvl="2" marL="1371600" algn="l">
              <a:lnSpc>
                <a:spcPct val="115000"/>
              </a:lnSpc>
              <a:spcBef>
                <a:spcPts val="0"/>
              </a:spcBef>
              <a:spcAft>
                <a:spcPts val="0"/>
              </a:spcAft>
              <a:buSzPts val="1200"/>
              <a:buChar char="■"/>
              <a:defRPr sz="1200"/>
            </a:lvl3pPr>
            <a:lvl4pPr indent="-304800" lvl="3" marL="1828800" algn="l">
              <a:lnSpc>
                <a:spcPct val="115000"/>
              </a:lnSpc>
              <a:spcBef>
                <a:spcPts val="0"/>
              </a:spcBef>
              <a:spcAft>
                <a:spcPts val="0"/>
              </a:spcAft>
              <a:buSzPts val="1200"/>
              <a:buChar char="●"/>
              <a:defRPr sz="1200"/>
            </a:lvl4pPr>
            <a:lvl5pPr indent="-304800" lvl="4" marL="2286000" algn="l">
              <a:lnSpc>
                <a:spcPct val="115000"/>
              </a:lnSpc>
              <a:spcBef>
                <a:spcPts val="0"/>
              </a:spcBef>
              <a:spcAft>
                <a:spcPts val="0"/>
              </a:spcAft>
              <a:buSzPts val="1200"/>
              <a:buChar char="○"/>
              <a:defRPr sz="1200"/>
            </a:lvl5pPr>
            <a:lvl6pPr indent="-304800" lvl="5" marL="2743200" algn="l">
              <a:lnSpc>
                <a:spcPct val="115000"/>
              </a:lnSpc>
              <a:spcBef>
                <a:spcPts val="0"/>
              </a:spcBef>
              <a:spcAft>
                <a:spcPts val="0"/>
              </a:spcAft>
              <a:buSzPts val="1200"/>
              <a:buChar char="■"/>
              <a:defRPr sz="1200"/>
            </a:lvl6pPr>
            <a:lvl7pPr indent="-304800" lvl="6" marL="3200400" algn="l">
              <a:lnSpc>
                <a:spcPct val="115000"/>
              </a:lnSpc>
              <a:spcBef>
                <a:spcPts val="0"/>
              </a:spcBef>
              <a:spcAft>
                <a:spcPts val="0"/>
              </a:spcAft>
              <a:buSzPts val="1200"/>
              <a:buChar char="●"/>
              <a:defRPr sz="1200"/>
            </a:lvl7pPr>
            <a:lvl8pPr indent="-304800" lvl="7" marL="3657600" algn="l">
              <a:lnSpc>
                <a:spcPct val="115000"/>
              </a:lnSpc>
              <a:spcBef>
                <a:spcPts val="0"/>
              </a:spcBef>
              <a:spcAft>
                <a:spcPts val="0"/>
              </a:spcAft>
              <a:buSzPts val="1200"/>
              <a:buChar char="○"/>
              <a:defRPr sz="1200"/>
            </a:lvl8pPr>
            <a:lvl9pPr indent="-304800" lvl="8" marL="4114800" algn="l">
              <a:lnSpc>
                <a:spcPct val="115000"/>
              </a:lnSpc>
              <a:spcBef>
                <a:spcPts val="0"/>
              </a:spcBef>
              <a:spcAft>
                <a:spcPts val="0"/>
              </a:spcAft>
              <a:buSzPts val="1200"/>
              <a:buChar char="■"/>
              <a:defRPr sz="1200"/>
            </a:lvl9pPr>
          </a:lstStyle>
          <a:p/>
        </p:txBody>
      </p:sp>
      <p:sp>
        <p:nvSpPr>
          <p:cNvPr id="25" name="Google Shape;25;p8"/>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6" name="Shape 26"/>
        <p:cNvGrpSpPr/>
        <p:nvPr/>
      </p:nvGrpSpPr>
      <p:grpSpPr>
        <a:xfrm>
          <a:off x="0" y="0"/>
          <a:ext cx="0" cy="0"/>
          <a:chOff x="0" y="0"/>
          <a:chExt cx="0" cy="0"/>
        </a:xfrm>
      </p:grpSpPr>
      <p:sp>
        <p:nvSpPr>
          <p:cNvPr id="27" name="Google Shape;27;p9"/>
          <p:cNvSpPr txBox="1"/>
          <p:nvPr>
            <p:ph type="title"/>
          </p:nvPr>
        </p:nvSpPr>
        <p:spPr>
          <a:xfrm>
            <a:off x="304800" y="309350"/>
            <a:ext cx="8537700" cy="7482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SzPts val="4000"/>
              <a:buNone/>
              <a:defRPr sz="4000"/>
            </a:lvl1pPr>
            <a:lvl2pPr lvl="1" algn="l">
              <a:lnSpc>
                <a:spcPct val="100000"/>
              </a:lnSpc>
              <a:spcBef>
                <a:spcPts val="0"/>
              </a:spcBef>
              <a:spcAft>
                <a:spcPts val="0"/>
              </a:spcAft>
              <a:buSzPts val="4000"/>
              <a:buNone/>
              <a:defRPr sz="4000"/>
            </a:lvl2pPr>
            <a:lvl3pPr lvl="2" algn="l">
              <a:lnSpc>
                <a:spcPct val="100000"/>
              </a:lnSpc>
              <a:spcBef>
                <a:spcPts val="0"/>
              </a:spcBef>
              <a:spcAft>
                <a:spcPts val="0"/>
              </a:spcAft>
              <a:buSzPts val="4000"/>
              <a:buNone/>
              <a:defRPr sz="4000"/>
            </a:lvl3pPr>
            <a:lvl4pPr lvl="3" algn="l">
              <a:lnSpc>
                <a:spcPct val="100000"/>
              </a:lnSpc>
              <a:spcBef>
                <a:spcPts val="0"/>
              </a:spcBef>
              <a:spcAft>
                <a:spcPts val="0"/>
              </a:spcAft>
              <a:buSzPts val="4000"/>
              <a:buNone/>
              <a:defRPr sz="4000"/>
            </a:lvl4pPr>
            <a:lvl5pPr lvl="4" algn="l">
              <a:lnSpc>
                <a:spcPct val="100000"/>
              </a:lnSpc>
              <a:spcBef>
                <a:spcPts val="0"/>
              </a:spcBef>
              <a:spcAft>
                <a:spcPts val="0"/>
              </a:spcAft>
              <a:buSzPts val="4000"/>
              <a:buNone/>
              <a:defRPr sz="4000"/>
            </a:lvl5pPr>
            <a:lvl6pPr lvl="5" algn="l">
              <a:lnSpc>
                <a:spcPct val="100000"/>
              </a:lnSpc>
              <a:spcBef>
                <a:spcPts val="0"/>
              </a:spcBef>
              <a:spcAft>
                <a:spcPts val="0"/>
              </a:spcAft>
              <a:buSzPts val="4000"/>
              <a:buNone/>
              <a:defRPr sz="4000"/>
            </a:lvl6pPr>
            <a:lvl7pPr lvl="6" algn="l">
              <a:lnSpc>
                <a:spcPct val="100000"/>
              </a:lnSpc>
              <a:spcBef>
                <a:spcPts val="0"/>
              </a:spcBef>
              <a:spcAft>
                <a:spcPts val="0"/>
              </a:spcAft>
              <a:buSzPts val="4000"/>
              <a:buNone/>
              <a:defRPr sz="4000"/>
            </a:lvl7pPr>
            <a:lvl8pPr lvl="7" algn="l">
              <a:lnSpc>
                <a:spcPct val="100000"/>
              </a:lnSpc>
              <a:spcBef>
                <a:spcPts val="0"/>
              </a:spcBef>
              <a:spcAft>
                <a:spcPts val="0"/>
              </a:spcAft>
              <a:buSzPts val="4000"/>
              <a:buNone/>
              <a:defRPr sz="4000"/>
            </a:lvl8pPr>
            <a:lvl9pPr lvl="8" algn="l">
              <a:lnSpc>
                <a:spcPct val="100000"/>
              </a:lnSpc>
              <a:spcBef>
                <a:spcPts val="0"/>
              </a:spcBef>
              <a:spcAft>
                <a:spcPts val="0"/>
              </a:spcAft>
              <a:buSzPts val="4000"/>
              <a:buNone/>
              <a:defRPr sz="4000"/>
            </a:lvl9pPr>
          </a:lstStyle>
          <a:p/>
        </p:txBody>
      </p:sp>
      <p:sp>
        <p:nvSpPr>
          <p:cNvPr id="28" name="Google Shape;28;p9"/>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9" name="Shape 29"/>
        <p:cNvGrpSpPr/>
        <p:nvPr/>
      </p:nvGrpSpPr>
      <p:grpSpPr>
        <a:xfrm>
          <a:off x="0" y="0"/>
          <a:ext cx="0" cy="0"/>
          <a:chOff x="0" y="0"/>
          <a:chExt cx="0" cy="0"/>
        </a:xfrm>
      </p:grpSpPr>
      <p:sp>
        <p:nvSpPr>
          <p:cNvPr id="30" name="Google Shape;30;p10"/>
          <p:cNvSpPr txBox="1"/>
          <p:nvPr>
            <p:ph type="title"/>
          </p:nvPr>
        </p:nvSpPr>
        <p:spPr>
          <a:xfrm>
            <a:off x="311700" y="555600"/>
            <a:ext cx="2808000" cy="755700"/>
          </a:xfrm>
          <a:prstGeom prst="rect">
            <a:avLst/>
          </a:prstGeom>
          <a:noFill/>
          <a:ln>
            <a:noFill/>
          </a:ln>
        </p:spPr>
        <p:txBody>
          <a:bodyPr anchorCtr="0" anchor="b" bIns="91425" lIns="91425" spcFirstLastPara="1" rIns="91425" wrap="square" tIns="91425">
            <a:normAutofit/>
          </a:bodyPr>
          <a:lstStyle>
            <a:lvl1pPr lvl="0" algn="l">
              <a:lnSpc>
                <a:spcPct val="100000"/>
              </a:lnSpc>
              <a:spcBef>
                <a:spcPts val="0"/>
              </a:spcBef>
              <a:spcAft>
                <a:spcPts val="0"/>
              </a:spcAft>
              <a:buSzPts val="3000"/>
              <a:buNone/>
              <a:defRPr sz="3000">
                <a:highlight>
                  <a:schemeClr val="dk1"/>
                </a:highlight>
              </a:defRPr>
            </a:lvl1pPr>
            <a:lvl2pPr lvl="1" algn="l">
              <a:lnSpc>
                <a:spcPct val="100000"/>
              </a:lnSpc>
              <a:spcBef>
                <a:spcPts val="0"/>
              </a:spcBef>
              <a:spcAft>
                <a:spcPts val="0"/>
              </a:spcAft>
              <a:buSzPts val="3000"/>
              <a:buNone/>
              <a:defRPr sz="3000">
                <a:highlight>
                  <a:schemeClr val="dk1"/>
                </a:highlight>
              </a:defRPr>
            </a:lvl2pPr>
            <a:lvl3pPr lvl="2" algn="l">
              <a:lnSpc>
                <a:spcPct val="100000"/>
              </a:lnSpc>
              <a:spcBef>
                <a:spcPts val="0"/>
              </a:spcBef>
              <a:spcAft>
                <a:spcPts val="0"/>
              </a:spcAft>
              <a:buSzPts val="3000"/>
              <a:buNone/>
              <a:defRPr sz="3000">
                <a:highlight>
                  <a:schemeClr val="dk1"/>
                </a:highlight>
              </a:defRPr>
            </a:lvl3pPr>
            <a:lvl4pPr lvl="3" algn="l">
              <a:lnSpc>
                <a:spcPct val="100000"/>
              </a:lnSpc>
              <a:spcBef>
                <a:spcPts val="0"/>
              </a:spcBef>
              <a:spcAft>
                <a:spcPts val="0"/>
              </a:spcAft>
              <a:buSzPts val="3000"/>
              <a:buNone/>
              <a:defRPr sz="3000">
                <a:highlight>
                  <a:schemeClr val="dk1"/>
                </a:highlight>
              </a:defRPr>
            </a:lvl4pPr>
            <a:lvl5pPr lvl="4" algn="l">
              <a:lnSpc>
                <a:spcPct val="100000"/>
              </a:lnSpc>
              <a:spcBef>
                <a:spcPts val="0"/>
              </a:spcBef>
              <a:spcAft>
                <a:spcPts val="0"/>
              </a:spcAft>
              <a:buSzPts val="3000"/>
              <a:buNone/>
              <a:defRPr sz="3000">
                <a:highlight>
                  <a:schemeClr val="dk1"/>
                </a:highlight>
              </a:defRPr>
            </a:lvl5pPr>
            <a:lvl6pPr lvl="5" algn="l">
              <a:lnSpc>
                <a:spcPct val="100000"/>
              </a:lnSpc>
              <a:spcBef>
                <a:spcPts val="0"/>
              </a:spcBef>
              <a:spcAft>
                <a:spcPts val="0"/>
              </a:spcAft>
              <a:buSzPts val="3000"/>
              <a:buNone/>
              <a:defRPr sz="3000">
                <a:highlight>
                  <a:schemeClr val="dk1"/>
                </a:highlight>
              </a:defRPr>
            </a:lvl6pPr>
            <a:lvl7pPr lvl="6" algn="l">
              <a:lnSpc>
                <a:spcPct val="100000"/>
              </a:lnSpc>
              <a:spcBef>
                <a:spcPts val="0"/>
              </a:spcBef>
              <a:spcAft>
                <a:spcPts val="0"/>
              </a:spcAft>
              <a:buSzPts val="3000"/>
              <a:buNone/>
              <a:defRPr sz="3000">
                <a:highlight>
                  <a:schemeClr val="dk1"/>
                </a:highlight>
              </a:defRPr>
            </a:lvl7pPr>
            <a:lvl8pPr lvl="7" algn="l">
              <a:lnSpc>
                <a:spcPct val="100000"/>
              </a:lnSpc>
              <a:spcBef>
                <a:spcPts val="0"/>
              </a:spcBef>
              <a:spcAft>
                <a:spcPts val="0"/>
              </a:spcAft>
              <a:buSzPts val="3000"/>
              <a:buNone/>
              <a:defRPr sz="3000">
                <a:highlight>
                  <a:schemeClr val="dk1"/>
                </a:highlight>
              </a:defRPr>
            </a:lvl8pPr>
            <a:lvl9pPr lvl="8" algn="l">
              <a:lnSpc>
                <a:spcPct val="100000"/>
              </a:lnSpc>
              <a:spcBef>
                <a:spcPts val="0"/>
              </a:spcBef>
              <a:spcAft>
                <a:spcPts val="0"/>
              </a:spcAft>
              <a:buSzPts val="3000"/>
              <a:buNone/>
              <a:defRPr sz="3000">
                <a:highlight>
                  <a:schemeClr val="dk1"/>
                </a:highlight>
              </a:defRPr>
            </a:lvl9pPr>
          </a:lstStyle>
          <a:p/>
        </p:txBody>
      </p:sp>
      <p:sp>
        <p:nvSpPr>
          <p:cNvPr id="31" name="Google Shape;31;p10"/>
          <p:cNvSpPr txBox="1"/>
          <p:nvPr>
            <p:ph idx="1" type="body"/>
          </p:nvPr>
        </p:nvSpPr>
        <p:spPr>
          <a:xfrm>
            <a:off x="311700" y="1389600"/>
            <a:ext cx="2808000" cy="3179400"/>
          </a:xfrm>
          <a:prstGeom prst="rect">
            <a:avLst/>
          </a:prstGeom>
          <a:noFill/>
          <a:ln>
            <a:noFill/>
          </a:ln>
        </p:spPr>
        <p:txBody>
          <a:bodyPr anchorCtr="0" anchor="t" bIns="91425" lIns="91425" spcFirstLastPara="1" rIns="91425" wrap="square" tIns="91425">
            <a:normAutofit/>
          </a:bodyPr>
          <a:lstStyle>
            <a:lvl1pPr indent="-304800" lvl="0" marL="457200" algn="l">
              <a:lnSpc>
                <a:spcPct val="115000"/>
              </a:lnSpc>
              <a:spcBef>
                <a:spcPts val="0"/>
              </a:spcBef>
              <a:spcAft>
                <a:spcPts val="0"/>
              </a:spcAft>
              <a:buSzPts val="1200"/>
              <a:buChar char="●"/>
              <a:defRPr sz="1200"/>
            </a:lvl1pPr>
            <a:lvl2pPr indent="-304800" lvl="1" marL="914400" algn="l">
              <a:lnSpc>
                <a:spcPct val="115000"/>
              </a:lnSpc>
              <a:spcBef>
                <a:spcPts val="0"/>
              </a:spcBef>
              <a:spcAft>
                <a:spcPts val="0"/>
              </a:spcAft>
              <a:buSzPts val="1200"/>
              <a:buChar char="○"/>
              <a:defRPr sz="1200"/>
            </a:lvl2pPr>
            <a:lvl3pPr indent="-304800" lvl="2" marL="1371600" algn="l">
              <a:lnSpc>
                <a:spcPct val="115000"/>
              </a:lnSpc>
              <a:spcBef>
                <a:spcPts val="0"/>
              </a:spcBef>
              <a:spcAft>
                <a:spcPts val="0"/>
              </a:spcAft>
              <a:buSzPts val="1200"/>
              <a:buChar char="■"/>
              <a:defRPr sz="1200"/>
            </a:lvl3pPr>
            <a:lvl4pPr indent="-304800" lvl="3" marL="1828800" algn="l">
              <a:lnSpc>
                <a:spcPct val="115000"/>
              </a:lnSpc>
              <a:spcBef>
                <a:spcPts val="0"/>
              </a:spcBef>
              <a:spcAft>
                <a:spcPts val="0"/>
              </a:spcAft>
              <a:buSzPts val="1200"/>
              <a:buChar char="●"/>
              <a:defRPr sz="1200"/>
            </a:lvl4pPr>
            <a:lvl5pPr indent="-304800" lvl="4" marL="2286000" algn="l">
              <a:lnSpc>
                <a:spcPct val="115000"/>
              </a:lnSpc>
              <a:spcBef>
                <a:spcPts val="0"/>
              </a:spcBef>
              <a:spcAft>
                <a:spcPts val="0"/>
              </a:spcAft>
              <a:buSzPts val="1200"/>
              <a:buChar char="○"/>
              <a:defRPr sz="1200"/>
            </a:lvl5pPr>
            <a:lvl6pPr indent="-304800" lvl="5" marL="2743200" algn="l">
              <a:lnSpc>
                <a:spcPct val="115000"/>
              </a:lnSpc>
              <a:spcBef>
                <a:spcPts val="0"/>
              </a:spcBef>
              <a:spcAft>
                <a:spcPts val="0"/>
              </a:spcAft>
              <a:buSzPts val="1200"/>
              <a:buChar char="■"/>
              <a:defRPr sz="1200"/>
            </a:lvl6pPr>
            <a:lvl7pPr indent="-304800" lvl="6" marL="3200400" algn="l">
              <a:lnSpc>
                <a:spcPct val="115000"/>
              </a:lnSpc>
              <a:spcBef>
                <a:spcPts val="0"/>
              </a:spcBef>
              <a:spcAft>
                <a:spcPts val="0"/>
              </a:spcAft>
              <a:buSzPts val="1200"/>
              <a:buChar char="●"/>
              <a:defRPr sz="1200"/>
            </a:lvl7pPr>
            <a:lvl8pPr indent="-304800" lvl="7" marL="3657600" algn="l">
              <a:lnSpc>
                <a:spcPct val="115000"/>
              </a:lnSpc>
              <a:spcBef>
                <a:spcPts val="0"/>
              </a:spcBef>
              <a:spcAft>
                <a:spcPts val="0"/>
              </a:spcAft>
              <a:buSzPts val="1200"/>
              <a:buChar char="○"/>
              <a:defRPr sz="1200"/>
            </a:lvl8pPr>
            <a:lvl9pPr indent="-304800" lvl="8" marL="4114800" algn="l">
              <a:lnSpc>
                <a:spcPct val="115000"/>
              </a:lnSpc>
              <a:spcBef>
                <a:spcPts val="0"/>
              </a:spcBef>
              <a:spcAft>
                <a:spcPts val="0"/>
              </a:spcAft>
              <a:buSzPts val="1200"/>
              <a:buChar char="■"/>
              <a:defRPr sz="1200"/>
            </a:lvl9pPr>
          </a:lstStyle>
          <a:p/>
        </p:txBody>
      </p:sp>
      <p:sp>
        <p:nvSpPr>
          <p:cNvPr id="32" name="Google Shape;32;p10"/>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4"/>
        </a:solidFill>
      </p:bgPr>
    </p:bg>
    <p:spTree>
      <p:nvGrpSpPr>
        <p:cNvPr id="33" name="Shape 33"/>
        <p:cNvGrpSpPr/>
        <p:nvPr/>
      </p:nvGrpSpPr>
      <p:grpSpPr>
        <a:xfrm>
          <a:off x="0" y="0"/>
          <a:ext cx="0" cy="0"/>
          <a:chOff x="0" y="0"/>
          <a:chExt cx="0" cy="0"/>
        </a:xfrm>
      </p:grpSpPr>
      <p:sp>
        <p:nvSpPr>
          <p:cNvPr id="34" name="Google Shape;34;p11"/>
          <p:cNvSpPr txBox="1"/>
          <p:nvPr>
            <p:ph type="title"/>
          </p:nvPr>
        </p:nvSpPr>
        <p:spPr>
          <a:xfrm>
            <a:off x="490250" y="526350"/>
            <a:ext cx="5618700" cy="4090800"/>
          </a:xfrm>
          <a:prstGeom prst="rect">
            <a:avLst/>
          </a:prstGeom>
          <a:noFill/>
          <a:ln>
            <a:noFill/>
          </a:ln>
        </p:spPr>
        <p:txBody>
          <a:bodyPr anchorCtr="0" anchor="ctr" bIns="91425" lIns="91425" spcFirstLastPara="1" rIns="91425" wrap="square" tIns="91425">
            <a:normAutofit/>
          </a:bodyPr>
          <a:lstStyle>
            <a:lvl1pPr lvl="0" algn="l">
              <a:lnSpc>
                <a:spcPct val="100000"/>
              </a:lnSpc>
              <a:spcBef>
                <a:spcPts val="0"/>
              </a:spcBef>
              <a:spcAft>
                <a:spcPts val="0"/>
              </a:spcAft>
              <a:buClr>
                <a:schemeClr val="lt1"/>
              </a:buClr>
              <a:buSzPts val="6000"/>
              <a:buNone/>
              <a:defRPr sz="6000">
                <a:solidFill>
                  <a:schemeClr val="lt1"/>
                </a:solidFill>
              </a:defRPr>
            </a:lvl1pPr>
            <a:lvl2pPr lvl="1" algn="l">
              <a:lnSpc>
                <a:spcPct val="100000"/>
              </a:lnSpc>
              <a:spcBef>
                <a:spcPts val="0"/>
              </a:spcBef>
              <a:spcAft>
                <a:spcPts val="0"/>
              </a:spcAft>
              <a:buClr>
                <a:schemeClr val="lt1"/>
              </a:buClr>
              <a:buSzPts val="6000"/>
              <a:buNone/>
              <a:defRPr sz="6000">
                <a:solidFill>
                  <a:schemeClr val="lt1"/>
                </a:solidFill>
              </a:defRPr>
            </a:lvl2pPr>
            <a:lvl3pPr lvl="2" algn="l">
              <a:lnSpc>
                <a:spcPct val="100000"/>
              </a:lnSpc>
              <a:spcBef>
                <a:spcPts val="0"/>
              </a:spcBef>
              <a:spcAft>
                <a:spcPts val="0"/>
              </a:spcAft>
              <a:buClr>
                <a:schemeClr val="lt1"/>
              </a:buClr>
              <a:buSzPts val="6000"/>
              <a:buNone/>
              <a:defRPr sz="6000">
                <a:solidFill>
                  <a:schemeClr val="lt1"/>
                </a:solidFill>
              </a:defRPr>
            </a:lvl3pPr>
            <a:lvl4pPr lvl="3" algn="l">
              <a:lnSpc>
                <a:spcPct val="100000"/>
              </a:lnSpc>
              <a:spcBef>
                <a:spcPts val="0"/>
              </a:spcBef>
              <a:spcAft>
                <a:spcPts val="0"/>
              </a:spcAft>
              <a:buClr>
                <a:schemeClr val="lt1"/>
              </a:buClr>
              <a:buSzPts val="6000"/>
              <a:buNone/>
              <a:defRPr sz="6000">
                <a:solidFill>
                  <a:schemeClr val="lt1"/>
                </a:solidFill>
              </a:defRPr>
            </a:lvl4pPr>
            <a:lvl5pPr lvl="4" algn="l">
              <a:lnSpc>
                <a:spcPct val="100000"/>
              </a:lnSpc>
              <a:spcBef>
                <a:spcPts val="0"/>
              </a:spcBef>
              <a:spcAft>
                <a:spcPts val="0"/>
              </a:spcAft>
              <a:buClr>
                <a:schemeClr val="lt1"/>
              </a:buClr>
              <a:buSzPts val="6000"/>
              <a:buNone/>
              <a:defRPr sz="6000">
                <a:solidFill>
                  <a:schemeClr val="lt1"/>
                </a:solidFill>
              </a:defRPr>
            </a:lvl5pPr>
            <a:lvl6pPr lvl="5" algn="l">
              <a:lnSpc>
                <a:spcPct val="100000"/>
              </a:lnSpc>
              <a:spcBef>
                <a:spcPts val="0"/>
              </a:spcBef>
              <a:spcAft>
                <a:spcPts val="0"/>
              </a:spcAft>
              <a:buClr>
                <a:schemeClr val="lt1"/>
              </a:buClr>
              <a:buSzPts val="6000"/>
              <a:buNone/>
              <a:defRPr sz="6000">
                <a:solidFill>
                  <a:schemeClr val="lt1"/>
                </a:solidFill>
              </a:defRPr>
            </a:lvl6pPr>
            <a:lvl7pPr lvl="6" algn="l">
              <a:lnSpc>
                <a:spcPct val="100000"/>
              </a:lnSpc>
              <a:spcBef>
                <a:spcPts val="0"/>
              </a:spcBef>
              <a:spcAft>
                <a:spcPts val="0"/>
              </a:spcAft>
              <a:buClr>
                <a:schemeClr val="lt1"/>
              </a:buClr>
              <a:buSzPts val="6000"/>
              <a:buNone/>
              <a:defRPr sz="6000">
                <a:solidFill>
                  <a:schemeClr val="lt1"/>
                </a:solidFill>
              </a:defRPr>
            </a:lvl7pPr>
            <a:lvl8pPr lvl="7" algn="l">
              <a:lnSpc>
                <a:spcPct val="100000"/>
              </a:lnSpc>
              <a:spcBef>
                <a:spcPts val="0"/>
              </a:spcBef>
              <a:spcAft>
                <a:spcPts val="0"/>
              </a:spcAft>
              <a:buClr>
                <a:schemeClr val="lt1"/>
              </a:buClr>
              <a:buSzPts val="6000"/>
              <a:buNone/>
              <a:defRPr sz="6000">
                <a:solidFill>
                  <a:schemeClr val="lt1"/>
                </a:solidFill>
              </a:defRPr>
            </a:lvl8pPr>
            <a:lvl9pPr lvl="8" algn="l">
              <a:lnSpc>
                <a:spcPct val="100000"/>
              </a:lnSpc>
              <a:spcBef>
                <a:spcPts val="0"/>
              </a:spcBef>
              <a:spcAft>
                <a:spcPts val="0"/>
              </a:spcAft>
              <a:buClr>
                <a:schemeClr val="lt1"/>
              </a:buClr>
              <a:buSzPts val="6000"/>
              <a:buNone/>
              <a:defRPr sz="6000">
                <a:solidFill>
                  <a:schemeClr val="lt1"/>
                </a:solidFill>
              </a:defRPr>
            </a:lvl9pPr>
          </a:lstStyle>
          <a:p/>
        </p:txBody>
      </p:sp>
      <p:sp>
        <p:nvSpPr>
          <p:cNvPr id="35" name="Google Shape;35;p1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Source Code Pro"/>
                <a:ea typeface="Source Code Pro"/>
                <a:cs typeface="Source Code Pro"/>
                <a:sym typeface="Source Code Pro"/>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Source Code Pro"/>
                <a:ea typeface="Source Code Pro"/>
                <a:cs typeface="Source Code Pro"/>
                <a:sym typeface="Source Code Pro"/>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Source Code Pro"/>
                <a:ea typeface="Source Code Pro"/>
                <a:cs typeface="Source Code Pro"/>
                <a:sym typeface="Source Code Pro"/>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Source Code Pro"/>
                <a:ea typeface="Source Code Pro"/>
                <a:cs typeface="Source Code Pro"/>
                <a:sym typeface="Source Code Pro"/>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Source Code Pro"/>
                <a:ea typeface="Source Code Pro"/>
                <a:cs typeface="Source Code Pro"/>
                <a:sym typeface="Source Code Pro"/>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Source Code Pro"/>
                <a:ea typeface="Source Code Pro"/>
                <a:cs typeface="Source Code Pro"/>
                <a:sym typeface="Source Code Pro"/>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Source Code Pro"/>
                <a:ea typeface="Source Code Pro"/>
                <a:cs typeface="Source Code Pro"/>
                <a:sym typeface="Source Code Pro"/>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Source Code Pro"/>
                <a:ea typeface="Source Code Pro"/>
                <a:cs typeface="Source Code Pro"/>
                <a:sym typeface="Source Code Pro"/>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Source Code Pro"/>
                <a:ea typeface="Source Code Pro"/>
                <a:cs typeface="Source Code Pro"/>
                <a:sym typeface="Source Code Pro"/>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6" name="Shape 36"/>
        <p:cNvGrpSpPr/>
        <p:nvPr/>
      </p:nvGrpSpPr>
      <p:grpSpPr>
        <a:xfrm>
          <a:off x="0" y="0"/>
          <a:ext cx="0" cy="0"/>
          <a:chOff x="0" y="0"/>
          <a:chExt cx="0" cy="0"/>
        </a:xfrm>
      </p:grpSpPr>
      <p:sp>
        <p:nvSpPr>
          <p:cNvPr id="37" name="Google Shape;37;p12"/>
          <p:cNvSpPr/>
          <p:nvPr/>
        </p:nvSpPr>
        <p:spPr>
          <a:xfrm>
            <a:off x="4572000" y="-25"/>
            <a:ext cx="4572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cxnSp>
        <p:nvCxnSpPr>
          <p:cNvPr id="38" name="Google Shape;38;p12"/>
          <p:cNvCxnSpPr/>
          <p:nvPr/>
        </p:nvCxnSpPr>
        <p:spPr>
          <a:xfrm>
            <a:off x="5029675" y="4495500"/>
            <a:ext cx="468300" cy="0"/>
          </a:xfrm>
          <a:prstGeom prst="straightConnector1">
            <a:avLst/>
          </a:prstGeom>
          <a:noFill/>
          <a:ln cap="flat" cmpd="sng" w="28575">
            <a:solidFill>
              <a:schemeClr val="lt1"/>
            </a:solidFill>
            <a:prstDash val="solid"/>
            <a:round/>
            <a:headEnd len="sm" w="sm" type="none"/>
            <a:tailEnd len="sm" w="sm" type="none"/>
          </a:ln>
        </p:spPr>
      </p:cxnSp>
      <p:sp>
        <p:nvSpPr>
          <p:cNvPr id="39" name="Google Shape;39;p12"/>
          <p:cNvSpPr txBox="1"/>
          <p:nvPr>
            <p:ph type="title"/>
          </p:nvPr>
        </p:nvSpPr>
        <p:spPr>
          <a:xfrm>
            <a:off x="265500" y="1081400"/>
            <a:ext cx="4045200" cy="1710300"/>
          </a:xfrm>
          <a:prstGeom prst="rect">
            <a:avLst/>
          </a:prstGeom>
          <a:noFill/>
          <a:ln>
            <a:noFill/>
          </a:ln>
        </p:spPr>
        <p:txBody>
          <a:bodyPr anchorCtr="0" anchor="b" bIns="91425" lIns="91425" spcFirstLastPara="1" rIns="91425" wrap="square" tIns="91425">
            <a:normAutofit/>
          </a:bodyPr>
          <a:lstStyle>
            <a:lvl1pPr lvl="0" algn="ctr">
              <a:lnSpc>
                <a:spcPct val="100000"/>
              </a:lnSpc>
              <a:spcBef>
                <a:spcPts val="0"/>
              </a:spcBef>
              <a:spcAft>
                <a:spcPts val="0"/>
              </a:spcAft>
              <a:buSzPts val="5400"/>
              <a:buNone/>
              <a:defRPr sz="5400"/>
            </a:lvl1pPr>
            <a:lvl2pPr lvl="1" algn="ctr">
              <a:lnSpc>
                <a:spcPct val="100000"/>
              </a:lnSpc>
              <a:spcBef>
                <a:spcPts val="0"/>
              </a:spcBef>
              <a:spcAft>
                <a:spcPts val="0"/>
              </a:spcAft>
              <a:buSzPts val="5400"/>
              <a:buNone/>
              <a:defRPr sz="5400"/>
            </a:lvl2pPr>
            <a:lvl3pPr lvl="2" algn="ctr">
              <a:lnSpc>
                <a:spcPct val="100000"/>
              </a:lnSpc>
              <a:spcBef>
                <a:spcPts val="0"/>
              </a:spcBef>
              <a:spcAft>
                <a:spcPts val="0"/>
              </a:spcAft>
              <a:buSzPts val="5400"/>
              <a:buNone/>
              <a:defRPr sz="5400"/>
            </a:lvl3pPr>
            <a:lvl4pPr lvl="3" algn="ctr">
              <a:lnSpc>
                <a:spcPct val="100000"/>
              </a:lnSpc>
              <a:spcBef>
                <a:spcPts val="0"/>
              </a:spcBef>
              <a:spcAft>
                <a:spcPts val="0"/>
              </a:spcAft>
              <a:buSzPts val="5400"/>
              <a:buNone/>
              <a:defRPr sz="5400"/>
            </a:lvl4pPr>
            <a:lvl5pPr lvl="4" algn="ctr">
              <a:lnSpc>
                <a:spcPct val="100000"/>
              </a:lnSpc>
              <a:spcBef>
                <a:spcPts val="0"/>
              </a:spcBef>
              <a:spcAft>
                <a:spcPts val="0"/>
              </a:spcAft>
              <a:buSzPts val="5400"/>
              <a:buNone/>
              <a:defRPr sz="5400"/>
            </a:lvl5pPr>
            <a:lvl6pPr lvl="5" algn="ctr">
              <a:lnSpc>
                <a:spcPct val="100000"/>
              </a:lnSpc>
              <a:spcBef>
                <a:spcPts val="0"/>
              </a:spcBef>
              <a:spcAft>
                <a:spcPts val="0"/>
              </a:spcAft>
              <a:buSzPts val="5400"/>
              <a:buNone/>
              <a:defRPr sz="5400"/>
            </a:lvl6pPr>
            <a:lvl7pPr lvl="6" algn="ctr">
              <a:lnSpc>
                <a:spcPct val="100000"/>
              </a:lnSpc>
              <a:spcBef>
                <a:spcPts val="0"/>
              </a:spcBef>
              <a:spcAft>
                <a:spcPts val="0"/>
              </a:spcAft>
              <a:buSzPts val="5400"/>
              <a:buNone/>
              <a:defRPr sz="5400"/>
            </a:lvl7pPr>
            <a:lvl8pPr lvl="7" algn="ctr">
              <a:lnSpc>
                <a:spcPct val="100000"/>
              </a:lnSpc>
              <a:spcBef>
                <a:spcPts val="0"/>
              </a:spcBef>
              <a:spcAft>
                <a:spcPts val="0"/>
              </a:spcAft>
              <a:buSzPts val="5400"/>
              <a:buNone/>
              <a:defRPr sz="5400"/>
            </a:lvl8pPr>
            <a:lvl9pPr lvl="8" algn="ctr">
              <a:lnSpc>
                <a:spcPct val="100000"/>
              </a:lnSpc>
              <a:spcBef>
                <a:spcPts val="0"/>
              </a:spcBef>
              <a:spcAft>
                <a:spcPts val="0"/>
              </a:spcAft>
              <a:buSzPts val="5400"/>
              <a:buNone/>
              <a:defRPr sz="5400"/>
            </a:lvl9pPr>
          </a:lstStyle>
          <a:p/>
        </p:txBody>
      </p:sp>
      <p:sp>
        <p:nvSpPr>
          <p:cNvPr id="40" name="Google Shape;40;p12"/>
          <p:cNvSpPr txBox="1"/>
          <p:nvPr>
            <p:ph idx="1" type="subTitle"/>
          </p:nvPr>
        </p:nvSpPr>
        <p:spPr>
          <a:xfrm>
            <a:off x="265500" y="2845223"/>
            <a:ext cx="4045200" cy="1345500"/>
          </a:xfrm>
          <a:prstGeom prst="rect">
            <a:avLst/>
          </a:prstGeom>
          <a:noFill/>
          <a:ln>
            <a:noFill/>
          </a:ln>
        </p:spPr>
        <p:txBody>
          <a:bodyPr anchorCtr="0" anchor="t" bIns="91425" lIns="91425" spcFirstLastPara="1" rIns="91425" wrap="square" tIns="91425">
            <a:normAutofit/>
          </a:bodyPr>
          <a:lstStyle>
            <a:lvl1pPr lvl="0" algn="ctr">
              <a:lnSpc>
                <a:spcPct val="100000"/>
              </a:lnSpc>
              <a:spcBef>
                <a:spcPts val="0"/>
              </a:spcBef>
              <a:spcAft>
                <a:spcPts val="0"/>
              </a:spcAft>
              <a:buSzPts val="1800"/>
              <a:buNone/>
              <a:defRPr/>
            </a:lvl1pPr>
            <a:lvl2pPr lvl="1" algn="ctr">
              <a:lnSpc>
                <a:spcPct val="100000"/>
              </a:lnSpc>
              <a:spcBef>
                <a:spcPts val="0"/>
              </a:spcBef>
              <a:spcAft>
                <a:spcPts val="0"/>
              </a:spcAft>
              <a:buSzPts val="1800"/>
              <a:buNone/>
              <a:defRPr sz="1800"/>
            </a:lvl2pPr>
            <a:lvl3pPr lvl="2" algn="ctr">
              <a:lnSpc>
                <a:spcPct val="100000"/>
              </a:lnSpc>
              <a:spcBef>
                <a:spcPts val="0"/>
              </a:spcBef>
              <a:spcAft>
                <a:spcPts val="0"/>
              </a:spcAft>
              <a:buSzPts val="1800"/>
              <a:buNone/>
              <a:defRPr sz="1800"/>
            </a:lvl3pPr>
            <a:lvl4pPr lvl="3" algn="ctr">
              <a:lnSpc>
                <a:spcPct val="100000"/>
              </a:lnSpc>
              <a:spcBef>
                <a:spcPts val="0"/>
              </a:spcBef>
              <a:spcAft>
                <a:spcPts val="0"/>
              </a:spcAft>
              <a:buSzPts val="1800"/>
              <a:buNone/>
              <a:defRPr sz="1800"/>
            </a:lvl4pPr>
            <a:lvl5pPr lvl="4" algn="ctr">
              <a:lnSpc>
                <a:spcPct val="100000"/>
              </a:lnSpc>
              <a:spcBef>
                <a:spcPts val="0"/>
              </a:spcBef>
              <a:spcAft>
                <a:spcPts val="0"/>
              </a:spcAft>
              <a:buSzPts val="1800"/>
              <a:buNone/>
              <a:defRPr sz="1800"/>
            </a:lvl5pPr>
            <a:lvl6pPr lvl="5" algn="ctr">
              <a:lnSpc>
                <a:spcPct val="100000"/>
              </a:lnSpc>
              <a:spcBef>
                <a:spcPts val="0"/>
              </a:spcBef>
              <a:spcAft>
                <a:spcPts val="0"/>
              </a:spcAft>
              <a:buSzPts val="1800"/>
              <a:buNone/>
              <a:defRPr sz="1800"/>
            </a:lvl6pPr>
            <a:lvl7pPr lvl="6" algn="ctr">
              <a:lnSpc>
                <a:spcPct val="100000"/>
              </a:lnSpc>
              <a:spcBef>
                <a:spcPts val="0"/>
              </a:spcBef>
              <a:spcAft>
                <a:spcPts val="0"/>
              </a:spcAft>
              <a:buSzPts val="1800"/>
              <a:buNone/>
              <a:defRPr sz="1800"/>
            </a:lvl7pPr>
            <a:lvl8pPr lvl="7" algn="ctr">
              <a:lnSpc>
                <a:spcPct val="100000"/>
              </a:lnSpc>
              <a:spcBef>
                <a:spcPts val="0"/>
              </a:spcBef>
              <a:spcAft>
                <a:spcPts val="0"/>
              </a:spcAft>
              <a:buSzPts val="1800"/>
              <a:buNone/>
              <a:defRPr sz="1800"/>
            </a:lvl8pPr>
            <a:lvl9pPr lvl="8" algn="ctr">
              <a:lnSpc>
                <a:spcPct val="100000"/>
              </a:lnSpc>
              <a:spcBef>
                <a:spcPts val="0"/>
              </a:spcBef>
              <a:spcAft>
                <a:spcPts val="0"/>
              </a:spcAft>
              <a:buSzPts val="1800"/>
              <a:buNone/>
              <a:defRPr sz="1800"/>
            </a:lvl9pPr>
          </a:lstStyle>
          <a:p/>
        </p:txBody>
      </p:sp>
      <p:sp>
        <p:nvSpPr>
          <p:cNvPr id="41" name="Google Shape;41;p12"/>
          <p:cNvSpPr txBox="1"/>
          <p:nvPr>
            <p:ph idx="2" type="body"/>
          </p:nvPr>
        </p:nvSpPr>
        <p:spPr>
          <a:xfrm>
            <a:off x="4939500" y="724200"/>
            <a:ext cx="3837000" cy="3695100"/>
          </a:xfrm>
          <a:prstGeom prst="rect">
            <a:avLst/>
          </a:prstGeom>
          <a:noFill/>
          <a:ln>
            <a:noFill/>
          </a:ln>
        </p:spPr>
        <p:txBody>
          <a:bodyPr anchorCtr="0" anchor="ctr" bIns="91425" lIns="91425" spcFirstLastPara="1" rIns="91425" wrap="square" tIns="91425">
            <a:normAutofit/>
          </a:bodyPr>
          <a:lstStyle>
            <a:lvl1pPr indent="-342900" lvl="0" marL="457200" algn="l">
              <a:lnSpc>
                <a:spcPct val="115000"/>
              </a:lnSpc>
              <a:spcBef>
                <a:spcPts val="0"/>
              </a:spcBef>
              <a:spcAft>
                <a:spcPts val="0"/>
              </a:spcAft>
              <a:buClr>
                <a:schemeClr val="accent1"/>
              </a:buClr>
              <a:buSzPts val="1800"/>
              <a:buChar char="●"/>
              <a:defRPr>
                <a:solidFill>
                  <a:schemeClr val="accent1"/>
                </a:solidFill>
                <a:highlight>
                  <a:schemeClr val="lt1"/>
                </a:highlight>
              </a:defRPr>
            </a:lvl1pPr>
            <a:lvl2pPr indent="-317500" lvl="1" marL="914400" algn="l">
              <a:lnSpc>
                <a:spcPct val="115000"/>
              </a:lnSpc>
              <a:spcBef>
                <a:spcPts val="0"/>
              </a:spcBef>
              <a:spcAft>
                <a:spcPts val="0"/>
              </a:spcAft>
              <a:buClr>
                <a:schemeClr val="accent1"/>
              </a:buClr>
              <a:buSzPts val="1400"/>
              <a:buChar char="○"/>
              <a:defRPr>
                <a:solidFill>
                  <a:schemeClr val="accent1"/>
                </a:solidFill>
                <a:highlight>
                  <a:schemeClr val="lt1"/>
                </a:highlight>
              </a:defRPr>
            </a:lvl2pPr>
            <a:lvl3pPr indent="-317500" lvl="2" marL="1371600" algn="l">
              <a:lnSpc>
                <a:spcPct val="115000"/>
              </a:lnSpc>
              <a:spcBef>
                <a:spcPts val="0"/>
              </a:spcBef>
              <a:spcAft>
                <a:spcPts val="0"/>
              </a:spcAft>
              <a:buClr>
                <a:schemeClr val="accent1"/>
              </a:buClr>
              <a:buSzPts val="1400"/>
              <a:buChar char="■"/>
              <a:defRPr>
                <a:solidFill>
                  <a:schemeClr val="accent1"/>
                </a:solidFill>
                <a:highlight>
                  <a:schemeClr val="lt1"/>
                </a:highlight>
              </a:defRPr>
            </a:lvl3pPr>
            <a:lvl4pPr indent="-317500" lvl="3" marL="1828800" algn="l">
              <a:lnSpc>
                <a:spcPct val="115000"/>
              </a:lnSpc>
              <a:spcBef>
                <a:spcPts val="0"/>
              </a:spcBef>
              <a:spcAft>
                <a:spcPts val="0"/>
              </a:spcAft>
              <a:buClr>
                <a:schemeClr val="accent1"/>
              </a:buClr>
              <a:buSzPts val="1400"/>
              <a:buChar char="●"/>
              <a:defRPr>
                <a:solidFill>
                  <a:schemeClr val="accent1"/>
                </a:solidFill>
                <a:highlight>
                  <a:schemeClr val="lt1"/>
                </a:highlight>
              </a:defRPr>
            </a:lvl4pPr>
            <a:lvl5pPr indent="-317500" lvl="4" marL="2286000" algn="l">
              <a:lnSpc>
                <a:spcPct val="115000"/>
              </a:lnSpc>
              <a:spcBef>
                <a:spcPts val="0"/>
              </a:spcBef>
              <a:spcAft>
                <a:spcPts val="0"/>
              </a:spcAft>
              <a:buClr>
                <a:schemeClr val="accent1"/>
              </a:buClr>
              <a:buSzPts val="1400"/>
              <a:buChar char="○"/>
              <a:defRPr>
                <a:solidFill>
                  <a:schemeClr val="accent1"/>
                </a:solidFill>
                <a:highlight>
                  <a:schemeClr val="lt1"/>
                </a:highlight>
              </a:defRPr>
            </a:lvl5pPr>
            <a:lvl6pPr indent="-317500" lvl="5" marL="2743200" algn="l">
              <a:lnSpc>
                <a:spcPct val="115000"/>
              </a:lnSpc>
              <a:spcBef>
                <a:spcPts val="0"/>
              </a:spcBef>
              <a:spcAft>
                <a:spcPts val="0"/>
              </a:spcAft>
              <a:buClr>
                <a:schemeClr val="accent1"/>
              </a:buClr>
              <a:buSzPts val="1400"/>
              <a:buChar char="■"/>
              <a:defRPr>
                <a:solidFill>
                  <a:schemeClr val="accent1"/>
                </a:solidFill>
                <a:highlight>
                  <a:schemeClr val="lt1"/>
                </a:highlight>
              </a:defRPr>
            </a:lvl6pPr>
            <a:lvl7pPr indent="-317500" lvl="6" marL="3200400" algn="l">
              <a:lnSpc>
                <a:spcPct val="115000"/>
              </a:lnSpc>
              <a:spcBef>
                <a:spcPts val="0"/>
              </a:spcBef>
              <a:spcAft>
                <a:spcPts val="0"/>
              </a:spcAft>
              <a:buClr>
                <a:schemeClr val="accent1"/>
              </a:buClr>
              <a:buSzPts val="1400"/>
              <a:buChar char="●"/>
              <a:defRPr>
                <a:solidFill>
                  <a:schemeClr val="accent1"/>
                </a:solidFill>
                <a:highlight>
                  <a:schemeClr val="lt1"/>
                </a:highlight>
              </a:defRPr>
            </a:lvl7pPr>
            <a:lvl8pPr indent="-317500" lvl="7" marL="3657600" algn="l">
              <a:lnSpc>
                <a:spcPct val="115000"/>
              </a:lnSpc>
              <a:spcBef>
                <a:spcPts val="0"/>
              </a:spcBef>
              <a:spcAft>
                <a:spcPts val="0"/>
              </a:spcAft>
              <a:buClr>
                <a:schemeClr val="accent1"/>
              </a:buClr>
              <a:buSzPts val="1400"/>
              <a:buChar char="○"/>
              <a:defRPr>
                <a:solidFill>
                  <a:schemeClr val="accent1"/>
                </a:solidFill>
                <a:highlight>
                  <a:schemeClr val="lt1"/>
                </a:highlight>
              </a:defRPr>
            </a:lvl8pPr>
            <a:lvl9pPr indent="-317500" lvl="8" marL="4114800" algn="l">
              <a:lnSpc>
                <a:spcPct val="115000"/>
              </a:lnSpc>
              <a:spcBef>
                <a:spcPts val="0"/>
              </a:spcBef>
              <a:spcAft>
                <a:spcPts val="0"/>
              </a:spcAft>
              <a:buClr>
                <a:schemeClr val="accent1"/>
              </a:buClr>
              <a:buSzPts val="1400"/>
              <a:buChar char="■"/>
              <a:defRPr>
                <a:solidFill>
                  <a:schemeClr val="accent1"/>
                </a:solidFill>
                <a:highlight>
                  <a:schemeClr val="lt1"/>
                </a:highlight>
              </a:defRPr>
            </a:lvl9pPr>
          </a:lstStyle>
          <a:p/>
        </p:txBody>
      </p:sp>
      <p:sp>
        <p:nvSpPr>
          <p:cNvPr id="42" name="Google Shape;42;p12"/>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3" name="Shape 43"/>
        <p:cNvGrpSpPr/>
        <p:nvPr/>
      </p:nvGrpSpPr>
      <p:grpSpPr>
        <a:xfrm>
          <a:off x="0" y="0"/>
          <a:ext cx="0" cy="0"/>
          <a:chOff x="0" y="0"/>
          <a:chExt cx="0" cy="0"/>
        </a:xfrm>
      </p:grpSpPr>
      <p:sp>
        <p:nvSpPr>
          <p:cNvPr id="44" name="Google Shape;44;p13"/>
          <p:cNvSpPr txBox="1"/>
          <p:nvPr>
            <p:ph idx="1" type="body"/>
          </p:nvPr>
        </p:nvSpPr>
        <p:spPr>
          <a:xfrm>
            <a:off x="319500" y="4230575"/>
            <a:ext cx="5998800" cy="598800"/>
          </a:xfrm>
          <a:prstGeom prst="rect">
            <a:avLst/>
          </a:prstGeom>
          <a:noFill/>
          <a:ln>
            <a:noFill/>
          </a:ln>
        </p:spPr>
        <p:txBody>
          <a:bodyPr anchorCtr="0" anchor="ctr" bIns="91425" lIns="91425" spcFirstLastPara="1" rIns="91425" wrap="square" tIns="91425">
            <a:normAutofit/>
          </a:bodyPr>
          <a:lstStyle>
            <a:lvl1pPr indent="-228600" lvl="0" marL="457200" algn="l">
              <a:lnSpc>
                <a:spcPct val="100000"/>
              </a:lnSpc>
              <a:spcBef>
                <a:spcPts val="0"/>
              </a:spcBef>
              <a:spcAft>
                <a:spcPts val="0"/>
              </a:spcAft>
              <a:buClr>
                <a:schemeClr val="accent1"/>
              </a:buClr>
              <a:buSzPts val="2400"/>
              <a:buFont typeface="Amatic SC"/>
              <a:buNone/>
              <a:defRPr b="1" sz="2400">
                <a:solidFill>
                  <a:schemeClr val="accent1"/>
                </a:solidFill>
                <a:latin typeface="Amatic SC"/>
                <a:ea typeface="Amatic SC"/>
                <a:cs typeface="Amatic SC"/>
                <a:sym typeface="Amatic SC"/>
              </a:defRPr>
            </a:lvl1pPr>
          </a:lstStyle>
          <a:p/>
        </p:txBody>
      </p:sp>
      <p:sp>
        <p:nvSpPr>
          <p:cNvPr id="45" name="Google Shape;45;p13"/>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beach-day">
    <p:bg>
      <p:bgPr>
        <a:solidFill>
          <a:schemeClr val="lt1"/>
        </a:solidFill>
      </p:bgPr>
    </p:bg>
    <p:spTree>
      <p:nvGrpSpPr>
        <p:cNvPr id="5" name="Shape 5"/>
        <p:cNvGrpSpPr/>
        <p:nvPr/>
      </p:nvGrpSpPr>
      <p:grpSpPr>
        <a:xfrm>
          <a:off x="0" y="0"/>
          <a:ext cx="0" cy="0"/>
          <a:chOff x="0" y="0"/>
          <a:chExt cx="0" cy="0"/>
        </a:xfrm>
      </p:grpSpPr>
      <p:sp>
        <p:nvSpPr>
          <p:cNvPr id="6" name="Google Shape;6;p4"/>
          <p:cNvSpPr txBox="1"/>
          <p:nvPr>
            <p:ph type="title"/>
          </p:nvPr>
        </p:nvSpPr>
        <p:spPr>
          <a:xfrm>
            <a:off x="311700" y="292850"/>
            <a:ext cx="8520600" cy="801000"/>
          </a:xfrm>
          <a:prstGeom prst="rect">
            <a:avLst/>
          </a:prstGeom>
          <a:noFill/>
          <a:ln>
            <a:noFill/>
          </a:ln>
        </p:spPr>
        <p:txBody>
          <a:bodyPr anchorCtr="0" anchor="t" bIns="91425" lIns="91425" spcFirstLastPara="1" rIns="91425" wrap="square" tIns="91425">
            <a:normAutofit/>
          </a:bodyPr>
          <a:lstStyle>
            <a:lvl1pPr lvl="0" marR="0" rtl="0" algn="l">
              <a:lnSpc>
                <a:spcPct val="100000"/>
              </a:lnSpc>
              <a:spcBef>
                <a:spcPts val="0"/>
              </a:spcBef>
              <a:spcAft>
                <a:spcPts val="0"/>
              </a:spcAft>
              <a:buClr>
                <a:schemeClr val="accent1"/>
              </a:buClr>
              <a:buSzPts val="4200"/>
              <a:buFont typeface="Amatic SC"/>
              <a:buNone/>
              <a:defRPr b="1" i="0" sz="4200" u="none" cap="none" strike="noStrike">
                <a:solidFill>
                  <a:schemeClr val="accent1"/>
                </a:solidFill>
                <a:latin typeface="Amatic SC"/>
                <a:ea typeface="Amatic SC"/>
                <a:cs typeface="Amatic SC"/>
                <a:sym typeface="Amatic SC"/>
              </a:defRPr>
            </a:lvl1pPr>
            <a:lvl2pPr lvl="1" marR="0" rtl="0" algn="l">
              <a:lnSpc>
                <a:spcPct val="100000"/>
              </a:lnSpc>
              <a:spcBef>
                <a:spcPts val="0"/>
              </a:spcBef>
              <a:spcAft>
                <a:spcPts val="0"/>
              </a:spcAft>
              <a:buClr>
                <a:schemeClr val="accent1"/>
              </a:buClr>
              <a:buSzPts val="4200"/>
              <a:buFont typeface="Amatic SC"/>
              <a:buNone/>
              <a:defRPr b="1" i="0" sz="4200" u="none" cap="none" strike="noStrike">
                <a:solidFill>
                  <a:schemeClr val="accent1"/>
                </a:solidFill>
                <a:latin typeface="Amatic SC"/>
                <a:ea typeface="Amatic SC"/>
                <a:cs typeface="Amatic SC"/>
                <a:sym typeface="Amatic SC"/>
              </a:defRPr>
            </a:lvl2pPr>
            <a:lvl3pPr lvl="2" marR="0" rtl="0" algn="l">
              <a:lnSpc>
                <a:spcPct val="100000"/>
              </a:lnSpc>
              <a:spcBef>
                <a:spcPts val="0"/>
              </a:spcBef>
              <a:spcAft>
                <a:spcPts val="0"/>
              </a:spcAft>
              <a:buClr>
                <a:schemeClr val="accent1"/>
              </a:buClr>
              <a:buSzPts val="4200"/>
              <a:buFont typeface="Amatic SC"/>
              <a:buNone/>
              <a:defRPr b="1" i="0" sz="4200" u="none" cap="none" strike="noStrike">
                <a:solidFill>
                  <a:schemeClr val="accent1"/>
                </a:solidFill>
                <a:latin typeface="Amatic SC"/>
                <a:ea typeface="Amatic SC"/>
                <a:cs typeface="Amatic SC"/>
                <a:sym typeface="Amatic SC"/>
              </a:defRPr>
            </a:lvl3pPr>
            <a:lvl4pPr lvl="3" marR="0" rtl="0" algn="l">
              <a:lnSpc>
                <a:spcPct val="100000"/>
              </a:lnSpc>
              <a:spcBef>
                <a:spcPts val="0"/>
              </a:spcBef>
              <a:spcAft>
                <a:spcPts val="0"/>
              </a:spcAft>
              <a:buClr>
                <a:schemeClr val="accent1"/>
              </a:buClr>
              <a:buSzPts val="4200"/>
              <a:buFont typeface="Amatic SC"/>
              <a:buNone/>
              <a:defRPr b="1" i="0" sz="4200" u="none" cap="none" strike="noStrike">
                <a:solidFill>
                  <a:schemeClr val="accent1"/>
                </a:solidFill>
                <a:latin typeface="Amatic SC"/>
                <a:ea typeface="Amatic SC"/>
                <a:cs typeface="Amatic SC"/>
                <a:sym typeface="Amatic SC"/>
              </a:defRPr>
            </a:lvl4pPr>
            <a:lvl5pPr lvl="4" marR="0" rtl="0" algn="l">
              <a:lnSpc>
                <a:spcPct val="100000"/>
              </a:lnSpc>
              <a:spcBef>
                <a:spcPts val="0"/>
              </a:spcBef>
              <a:spcAft>
                <a:spcPts val="0"/>
              </a:spcAft>
              <a:buClr>
                <a:schemeClr val="accent1"/>
              </a:buClr>
              <a:buSzPts val="4200"/>
              <a:buFont typeface="Amatic SC"/>
              <a:buNone/>
              <a:defRPr b="1" i="0" sz="4200" u="none" cap="none" strike="noStrike">
                <a:solidFill>
                  <a:schemeClr val="accent1"/>
                </a:solidFill>
                <a:latin typeface="Amatic SC"/>
                <a:ea typeface="Amatic SC"/>
                <a:cs typeface="Amatic SC"/>
                <a:sym typeface="Amatic SC"/>
              </a:defRPr>
            </a:lvl5pPr>
            <a:lvl6pPr lvl="5" marR="0" rtl="0" algn="l">
              <a:lnSpc>
                <a:spcPct val="100000"/>
              </a:lnSpc>
              <a:spcBef>
                <a:spcPts val="0"/>
              </a:spcBef>
              <a:spcAft>
                <a:spcPts val="0"/>
              </a:spcAft>
              <a:buClr>
                <a:schemeClr val="accent1"/>
              </a:buClr>
              <a:buSzPts val="4200"/>
              <a:buFont typeface="Amatic SC"/>
              <a:buNone/>
              <a:defRPr b="1" i="0" sz="4200" u="none" cap="none" strike="noStrike">
                <a:solidFill>
                  <a:schemeClr val="accent1"/>
                </a:solidFill>
                <a:latin typeface="Amatic SC"/>
                <a:ea typeface="Amatic SC"/>
                <a:cs typeface="Amatic SC"/>
                <a:sym typeface="Amatic SC"/>
              </a:defRPr>
            </a:lvl6pPr>
            <a:lvl7pPr lvl="6" marR="0" rtl="0" algn="l">
              <a:lnSpc>
                <a:spcPct val="100000"/>
              </a:lnSpc>
              <a:spcBef>
                <a:spcPts val="0"/>
              </a:spcBef>
              <a:spcAft>
                <a:spcPts val="0"/>
              </a:spcAft>
              <a:buClr>
                <a:schemeClr val="accent1"/>
              </a:buClr>
              <a:buSzPts val="4200"/>
              <a:buFont typeface="Amatic SC"/>
              <a:buNone/>
              <a:defRPr b="1" i="0" sz="4200" u="none" cap="none" strike="noStrike">
                <a:solidFill>
                  <a:schemeClr val="accent1"/>
                </a:solidFill>
                <a:latin typeface="Amatic SC"/>
                <a:ea typeface="Amatic SC"/>
                <a:cs typeface="Amatic SC"/>
                <a:sym typeface="Amatic SC"/>
              </a:defRPr>
            </a:lvl7pPr>
            <a:lvl8pPr lvl="7" marR="0" rtl="0" algn="l">
              <a:lnSpc>
                <a:spcPct val="100000"/>
              </a:lnSpc>
              <a:spcBef>
                <a:spcPts val="0"/>
              </a:spcBef>
              <a:spcAft>
                <a:spcPts val="0"/>
              </a:spcAft>
              <a:buClr>
                <a:schemeClr val="accent1"/>
              </a:buClr>
              <a:buSzPts val="4200"/>
              <a:buFont typeface="Amatic SC"/>
              <a:buNone/>
              <a:defRPr b="1" i="0" sz="4200" u="none" cap="none" strike="noStrike">
                <a:solidFill>
                  <a:schemeClr val="accent1"/>
                </a:solidFill>
                <a:latin typeface="Amatic SC"/>
                <a:ea typeface="Amatic SC"/>
                <a:cs typeface="Amatic SC"/>
                <a:sym typeface="Amatic SC"/>
              </a:defRPr>
            </a:lvl8pPr>
            <a:lvl9pPr lvl="8" marR="0" rtl="0" algn="l">
              <a:lnSpc>
                <a:spcPct val="100000"/>
              </a:lnSpc>
              <a:spcBef>
                <a:spcPts val="0"/>
              </a:spcBef>
              <a:spcAft>
                <a:spcPts val="0"/>
              </a:spcAft>
              <a:buClr>
                <a:schemeClr val="accent1"/>
              </a:buClr>
              <a:buSzPts val="4200"/>
              <a:buFont typeface="Amatic SC"/>
              <a:buNone/>
              <a:defRPr b="1" i="0" sz="4200" u="none" cap="none" strike="noStrike">
                <a:solidFill>
                  <a:schemeClr val="accent1"/>
                </a:solidFill>
                <a:latin typeface="Amatic SC"/>
                <a:ea typeface="Amatic SC"/>
                <a:cs typeface="Amatic SC"/>
                <a:sym typeface="Amatic SC"/>
              </a:defRPr>
            </a:lvl9pPr>
          </a:lstStyle>
          <a:p/>
        </p:txBody>
      </p:sp>
      <p:sp>
        <p:nvSpPr>
          <p:cNvPr id="7" name="Google Shape;7;p4"/>
          <p:cNvSpPr txBox="1"/>
          <p:nvPr>
            <p:ph idx="1" type="body"/>
          </p:nvPr>
        </p:nvSpPr>
        <p:spPr>
          <a:xfrm>
            <a:off x="311700" y="1228675"/>
            <a:ext cx="8520600" cy="3340200"/>
          </a:xfrm>
          <a:prstGeom prst="rect">
            <a:avLst/>
          </a:prstGeom>
          <a:noFill/>
          <a:ln>
            <a:noFill/>
          </a:ln>
        </p:spPr>
        <p:txBody>
          <a:bodyPr anchorCtr="0" anchor="t" bIns="91425" lIns="91425" spcFirstLastPara="1" rIns="91425" wrap="square" tIns="91425">
            <a:normAutofit/>
          </a:bodyPr>
          <a:lstStyle>
            <a:lvl1pPr indent="-342900" lvl="0" marL="457200" marR="0" rtl="0" algn="l">
              <a:lnSpc>
                <a:spcPct val="115000"/>
              </a:lnSpc>
              <a:spcBef>
                <a:spcPts val="0"/>
              </a:spcBef>
              <a:spcAft>
                <a:spcPts val="0"/>
              </a:spcAft>
              <a:buClr>
                <a:schemeClr val="dk2"/>
              </a:buClr>
              <a:buSzPts val="1800"/>
              <a:buFont typeface="Source Code Pro"/>
              <a:buChar char="●"/>
              <a:defRPr b="0" i="0" sz="1800" u="none" cap="none" strike="noStrike">
                <a:solidFill>
                  <a:schemeClr val="dk2"/>
                </a:solidFill>
                <a:latin typeface="Source Code Pro"/>
                <a:ea typeface="Source Code Pro"/>
                <a:cs typeface="Source Code Pro"/>
                <a:sym typeface="Source Code Pro"/>
              </a:defRPr>
            </a:lvl1pPr>
            <a:lvl2pPr indent="-317500" lvl="1" marL="914400" marR="0" rtl="0" algn="l">
              <a:lnSpc>
                <a:spcPct val="115000"/>
              </a:lnSpc>
              <a:spcBef>
                <a:spcPts val="0"/>
              </a:spcBef>
              <a:spcAft>
                <a:spcPts val="0"/>
              </a:spcAft>
              <a:buClr>
                <a:schemeClr val="dk2"/>
              </a:buClr>
              <a:buSzPts val="1400"/>
              <a:buFont typeface="Source Code Pro"/>
              <a:buChar char="○"/>
              <a:defRPr b="0" i="0" sz="1400" u="none" cap="none" strike="noStrike">
                <a:solidFill>
                  <a:schemeClr val="dk2"/>
                </a:solidFill>
                <a:latin typeface="Source Code Pro"/>
                <a:ea typeface="Source Code Pro"/>
                <a:cs typeface="Source Code Pro"/>
                <a:sym typeface="Source Code Pro"/>
              </a:defRPr>
            </a:lvl2pPr>
            <a:lvl3pPr indent="-317500" lvl="2" marL="1371600" marR="0" rtl="0" algn="l">
              <a:lnSpc>
                <a:spcPct val="115000"/>
              </a:lnSpc>
              <a:spcBef>
                <a:spcPts val="0"/>
              </a:spcBef>
              <a:spcAft>
                <a:spcPts val="0"/>
              </a:spcAft>
              <a:buClr>
                <a:schemeClr val="dk2"/>
              </a:buClr>
              <a:buSzPts val="1400"/>
              <a:buFont typeface="Source Code Pro"/>
              <a:buChar char="■"/>
              <a:defRPr b="0" i="0" sz="1400" u="none" cap="none" strike="noStrike">
                <a:solidFill>
                  <a:schemeClr val="dk2"/>
                </a:solidFill>
                <a:latin typeface="Source Code Pro"/>
                <a:ea typeface="Source Code Pro"/>
                <a:cs typeface="Source Code Pro"/>
                <a:sym typeface="Source Code Pro"/>
              </a:defRPr>
            </a:lvl3pPr>
            <a:lvl4pPr indent="-317500" lvl="3" marL="1828800" marR="0" rtl="0" algn="l">
              <a:lnSpc>
                <a:spcPct val="115000"/>
              </a:lnSpc>
              <a:spcBef>
                <a:spcPts val="0"/>
              </a:spcBef>
              <a:spcAft>
                <a:spcPts val="0"/>
              </a:spcAft>
              <a:buClr>
                <a:schemeClr val="dk2"/>
              </a:buClr>
              <a:buSzPts val="1400"/>
              <a:buFont typeface="Source Code Pro"/>
              <a:buChar char="●"/>
              <a:defRPr b="0" i="0" sz="1400" u="none" cap="none" strike="noStrike">
                <a:solidFill>
                  <a:schemeClr val="dk2"/>
                </a:solidFill>
                <a:latin typeface="Source Code Pro"/>
                <a:ea typeface="Source Code Pro"/>
                <a:cs typeface="Source Code Pro"/>
                <a:sym typeface="Source Code Pro"/>
              </a:defRPr>
            </a:lvl4pPr>
            <a:lvl5pPr indent="-317500" lvl="4" marL="2286000" marR="0" rtl="0" algn="l">
              <a:lnSpc>
                <a:spcPct val="115000"/>
              </a:lnSpc>
              <a:spcBef>
                <a:spcPts val="0"/>
              </a:spcBef>
              <a:spcAft>
                <a:spcPts val="0"/>
              </a:spcAft>
              <a:buClr>
                <a:schemeClr val="dk2"/>
              </a:buClr>
              <a:buSzPts val="1400"/>
              <a:buFont typeface="Source Code Pro"/>
              <a:buChar char="○"/>
              <a:defRPr b="0" i="0" sz="1400" u="none" cap="none" strike="noStrike">
                <a:solidFill>
                  <a:schemeClr val="dk2"/>
                </a:solidFill>
                <a:latin typeface="Source Code Pro"/>
                <a:ea typeface="Source Code Pro"/>
                <a:cs typeface="Source Code Pro"/>
                <a:sym typeface="Source Code Pro"/>
              </a:defRPr>
            </a:lvl5pPr>
            <a:lvl6pPr indent="-317500" lvl="5" marL="2743200" marR="0" rtl="0" algn="l">
              <a:lnSpc>
                <a:spcPct val="115000"/>
              </a:lnSpc>
              <a:spcBef>
                <a:spcPts val="0"/>
              </a:spcBef>
              <a:spcAft>
                <a:spcPts val="0"/>
              </a:spcAft>
              <a:buClr>
                <a:schemeClr val="dk2"/>
              </a:buClr>
              <a:buSzPts val="1400"/>
              <a:buFont typeface="Source Code Pro"/>
              <a:buChar char="■"/>
              <a:defRPr b="0" i="0" sz="1400" u="none" cap="none" strike="noStrike">
                <a:solidFill>
                  <a:schemeClr val="dk2"/>
                </a:solidFill>
                <a:latin typeface="Source Code Pro"/>
                <a:ea typeface="Source Code Pro"/>
                <a:cs typeface="Source Code Pro"/>
                <a:sym typeface="Source Code Pro"/>
              </a:defRPr>
            </a:lvl6pPr>
            <a:lvl7pPr indent="-317500" lvl="6" marL="3200400" marR="0" rtl="0" algn="l">
              <a:lnSpc>
                <a:spcPct val="115000"/>
              </a:lnSpc>
              <a:spcBef>
                <a:spcPts val="0"/>
              </a:spcBef>
              <a:spcAft>
                <a:spcPts val="0"/>
              </a:spcAft>
              <a:buClr>
                <a:schemeClr val="dk2"/>
              </a:buClr>
              <a:buSzPts val="1400"/>
              <a:buFont typeface="Source Code Pro"/>
              <a:buChar char="●"/>
              <a:defRPr b="0" i="0" sz="1400" u="none" cap="none" strike="noStrike">
                <a:solidFill>
                  <a:schemeClr val="dk2"/>
                </a:solidFill>
                <a:latin typeface="Source Code Pro"/>
                <a:ea typeface="Source Code Pro"/>
                <a:cs typeface="Source Code Pro"/>
                <a:sym typeface="Source Code Pro"/>
              </a:defRPr>
            </a:lvl7pPr>
            <a:lvl8pPr indent="-317500" lvl="7" marL="3657600" marR="0" rtl="0" algn="l">
              <a:lnSpc>
                <a:spcPct val="115000"/>
              </a:lnSpc>
              <a:spcBef>
                <a:spcPts val="0"/>
              </a:spcBef>
              <a:spcAft>
                <a:spcPts val="0"/>
              </a:spcAft>
              <a:buClr>
                <a:schemeClr val="dk2"/>
              </a:buClr>
              <a:buSzPts val="1400"/>
              <a:buFont typeface="Source Code Pro"/>
              <a:buChar char="○"/>
              <a:defRPr b="0" i="0" sz="1400" u="none" cap="none" strike="noStrike">
                <a:solidFill>
                  <a:schemeClr val="dk2"/>
                </a:solidFill>
                <a:latin typeface="Source Code Pro"/>
                <a:ea typeface="Source Code Pro"/>
                <a:cs typeface="Source Code Pro"/>
                <a:sym typeface="Source Code Pro"/>
              </a:defRPr>
            </a:lvl8pPr>
            <a:lvl9pPr indent="-317500" lvl="8" marL="4114800" marR="0" rtl="0" algn="l">
              <a:lnSpc>
                <a:spcPct val="115000"/>
              </a:lnSpc>
              <a:spcBef>
                <a:spcPts val="0"/>
              </a:spcBef>
              <a:spcAft>
                <a:spcPts val="0"/>
              </a:spcAft>
              <a:buClr>
                <a:schemeClr val="dk2"/>
              </a:buClr>
              <a:buSzPts val="1400"/>
              <a:buFont typeface="Source Code Pro"/>
              <a:buChar char="■"/>
              <a:defRPr b="0" i="0" sz="1400" u="none" cap="none" strike="noStrike">
                <a:solidFill>
                  <a:schemeClr val="dk2"/>
                </a:solidFill>
                <a:latin typeface="Source Code Pro"/>
                <a:ea typeface="Source Code Pro"/>
                <a:cs typeface="Source Code Pro"/>
                <a:sym typeface="Source Code Pro"/>
              </a:defRPr>
            </a:lvl9pPr>
          </a:lstStyle>
          <a:p/>
        </p:txBody>
      </p:sp>
      <p:sp>
        <p:nvSpPr>
          <p:cNvPr id="8" name="Google Shape;8;p4"/>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http://www.youtube.com/watch?v=afThJNpscZA" TargetMode="External"/><Relationship Id="rId4" Type="http://schemas.openxmlformats.org/officeDocument/2006/relationships/image" Target="../media/image1.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D9D2E9"/>
        </a:solidFill>
      </p:bgPr>
    </p:bg>
    <p:spTree>
      <p:nvGrpSpPr>
        <p:cNvPr id="55" name="Shape 55"/>
        <p:cNvGrpSpPr/>
        <p:nvPr/>
      </p:nvGrpSpPr>
      <p:grpSpPr>
        <a:xfrm>
          <a:off x="0" y="0"/>
          <a:ext cx="0" cy="0"/>
          <a:chOff x="0" y="0"/>
          <a:chExt cx="0" cy="0"/>
        </a:xfrm>
      </p:grpSpPr>
      <p:sp>
        <p:nvSpPr>
          <p:cNvPr id="56" name="Google Shape;56;p1"/>
          <p:cNvSpPr txBox="1"/>
          <p:nvPr>
            <p:ph type="ctrTitle"/>
          </p:nvPr>
        </p:nvSpPr>
        <p:spPr>
          <a:xfrm>
            <a:off x="311700" y="392150"/>
            <a:ext cx="8520600" cy="2690400"/>
          </a:xfrm>
          <a:prstGeom prst="rect">
            <a:avLst/>
          </a:prstGeom>
          <a:noFill/>
          <a:ln>
            <a:noFill/>
          </a:ln>
        </p:spPr>
        <p:txBody>
          <a:bodyPr anchorCtr="0" anchor="ctr" bIns="91425" lIns="91425" spcFirstLastPara="1" rIns="91425" wrap="square" tIns="91425">
            <a:normAutofit/>
          </a:bodyPr>
          <a:lstStyle/>
          <a:p>
            <a:pPr indent="0" lvl="0" marL="0" rtl="0" algn="ctr">
              <a:lnSpc>
                <a:spcPct val="100000"/>
              </a:lnSpc>
              <a:spcBef>
                <a:spcPts val="0"/>
              </a:spcBef>
              <a:spcAft>
                <a:spcPts val="0"/>
              </a:spcAft>
              <a:buSzPts val="8000"/>
              <a:buNone/>
            </a:pPr>
            <a:r>
              <a:rPr lang="en"/>
              <a:t>Flashcards</a:t>
            </a:r>
            <a:endParaRPr/>
          </a:p>
        </p:txBody>
      </p:sp>
      <p:sp>
        <p:nvSpPr>
          <p:cNvPr id="57" name="Google Shape;57;p1"/>
          <p:cNvSpPr txBox="1"/>
          <p:nvPr>
            <p:ph idx="1" type="subTitle"/>
          </p:nvPr>
        </p:nvSpPr>
        <p:spPr>
          <a:xfrm>
            <a:off x="311700" y="3890400"/>
            <a:ext cx="8520600" cy="706200"/>
          </a:xfrm>
          <a:prstGeom prst="rect">
            <a:avLst/>
          </a:prstGeom>
          <a:noFill/>
          <a:ln>
            <a:noFill/>
          </a:ln>
        </p:spPr>
        <p:txBody>
          <a:bodyPr anchorCtr="0" anchor="ctr" bIns="91425" lIns="91425" spcFirstLastPara="1" rIns="91425" wrap="square" tIns="91425">
            <a:normAutofit/>
          </a:bodyPr>
          <a:lstStyle/>
          <a:p>
            <a:pPr indent="0" lvl="0" marL="0" rtl="0" algn="ctr">
              <a:lnSpc>
                <a:spcPct val="100000"/>
              </a:lnSpc>
              <a:spcBef>
                <a:spcPts val="0"/>
              </a:spcBef>
              <a:spcAft>
                <a:spcPts val="0"/>
              </a:spcAft>
              <a:buSzPts val="2100"/>
              <a:buNone/>
            </a:pPr>
            <a:r>
              <a:rPr lang="en">
                <a:latin typeface="Arial"/>
                <a:ea typeface="Arial"/>
                <a:cs typeface="Arial"/>
                <a:sym typeface="Arial"/>
              </a:rPr>
              <a:t>Session 2: Study Skills</a:t>
            </a:r>
            <a:endParaRPr>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1" name="Shape 61"/>
        <p:cNvGrpSpPr/>
        <p:nvPr/>
      </p:nvGrpSpPr>
      <p:grpSpPr>
        <a:xfrm>
          <a:off x="0" y="0"/>
          <a:ext cx="0" cy="0"/>
          <a:chOff x="0" y="0"/>
          <a:chExt cx="0" cy="0"/>
        </a:xfrm>
      </p:grpSpPr>
      <p:sp>
        <p:nvSpPr>
          <p:cNvPr id="62" name="Google Shape;62;p2"/>
          <p:cNvSpPr txBox="1"/>
          <p:nvPr>
            <p:ph type="title"/>
          </p:nvPr>
        </p:nvSpPr>
        <p:spPr>
          <a:xfrm>
            <a:off x="311700" y="292850"/>
            <a:ext cx="8520600" cy="801000"/>
          </a:xfrm>
          <a:prstGeom prst="rect">
            <a:avLst/>
          </a:prstGeom>
          <a:noFill/>
          <a:ln>
            <a:noFill/>
          </a:ln>
        </p:spPr>
        <p:txBody>
          <a:bodyPr anchorCtr="0" anchor="t" bIns="91425" lIns="91425" spcFirstLastPara="1" rIns="91425" wrap="square" tIns="91425">
            <a:normAutofit fontScale="90000"/>
          </a:bodyPr>
          <a:lstStyle/>
          <a:p>
            <a:pPr indent="0" lvl="0" marL="0" rtl="0" algn="l">
              <a:lnSpc>
                <a:spcPct val="100000"/>
              </a:lnSpc>
              <a:spcBef>
                <a:spcPts val="0"/>
              </a:spcBef>
              <a:spcAft>
                <a:spcPts val="0"/>
              </a:spcAft>
              <a:buSzPct val="111111"/>
              <a:buNone/>
            </a:pPr>
            <a:r>
              <a:rPr lang="en"/>
              <a:t>Flashcards</a:t>
            </a:r>
            <a:endParaRPr/>
          </a:p>
        </p:txBody>
      </p:sp>
      <p:sp>
        <p:nvSpPr>
          <p:cNvPr id="63" name="Google Shape;63;p2"/>
          <p:cNvSpPr txBox="1"/>
          <p:nvPr>
            <p:ph idx="1" type="body"/>
          </p:nvPr>
        </p:nvSpPr>
        <p:spPr>
          <a:xfrm>
            <a:off x="311700" y="1228675"/>
            <a:ext cx="4567500" cy="3340200"/>
          </a:xfrm>
          <a:prstGeom prst="rect">
            <a:avLst/>
          </a:prstGeom>
          <a:solidFill>
            <a:srgbClr val="D9D2E9"/>
          </a:solidFill>
          <a:ln>
            <a:noFill/>
          </a:ln>
        </p:spPr>
        <p:txBody>
          <a:bodyPr anchorCtr="0" anchor="t" bIns="91425" lIns="91425" spcFirstLastPara="1" rIns="91425" wrap="square" tIns="91425">
            <a:normAutofit/>
          </a:bodyPr>
          <a:lstStyle/>
          <a:p>
            <a:pPr indent="0" lvl="0" marL="0" rtl="0" algn="l">
              <a:lnSpc>
                <a:spcPct val="115000"/>
              </a:lnSpc>
              <a:spcBef>
                <a:spcPts val="0"/>
              </a:spcBef>
              <a:spcAft>
                <a:spcPts val="0"/>
              </a:spcAft>
              <a:buSzPts val="1800"/>
              <a:buNone/>
            </a:pPr>
            <a:r>
              <a:rPr lang="en">
                <a:latin typeface="Arial"/>
                <a:ea typeface="Arial"/>
                <a:cs typeface="Arial"/>
                <a:sym typeface="Arial"/>
              </a:rPr>
              <a:t>Flashcards can be a great revision tool. By only including key information along with some questions and prompts to test yourself with, they can be a great way to build active recall. </a:t>
            </a:r>
            <a:endParaRPr>
              <a:latin typeface="Arial"/>
              <a:ea typeface="Arial"/>
              <a:cs typeface="Arial"/>
              <a:sym typeface="Arial"/>
            </a:endParaRPr>
          </a:p>
          <a:p>
            <a:pPr indent="0" lvl="0" marL="0" rtl="0" algn="l">
              <a:lnSpc>
                <a:spcPct val="115000"/>
              </a:lnSpc>
              <a:spcBef>
                <a:spcPts val="1200"/>
              </a:spcBef>
              <a:spcAft>
                <a:spcPts val="1200"/>
              </a:spcAft>
              <a:buSzPts val="1800"/>
              <a:buNone/>
            </a:pPr>
            <a:r>
              <a:rPr lang="en">
                <a:latin typeface="Arial"/>
                <a:ea typeface="Arial"/>
                <a:cs typeface="Arial"/>
                <a:sym typeface="Arial"/>
              </a:rPr>
              <a:t>Watch this video to help you.</a:t>
            </a:r>
            <a:endParaRPr>
              <a:latin typeface="Arial"/>
              <a:ea typeface="Arial"/>
              <a:cs typeface="Arial"/>
              <a:sym typeface="Arial"/>
            </a:endParaRPr>
          </a:p>
        </p:txBody>
      </p:sp>
      <p:pic>
        <p:nvPicPr>
          <p:cNvPr descr="Flashcards are a great tool for revision. They can help you break down and memorise information, and used well, can help you deepen your learning ready for the exam. Find out how to use them effectively!" id="64" name="Google Shape;64;p2" title="How to... Use Flashcards for Revision">
            <a:hlinkClick r:id="rId3"/>
          </p:cNvPr>
          <p:cNvPicPr preferRelativeResize="0"/>
          <p:nvPr/>
        </p:nvPicPr>
        <p:blipFill rotWithShape="1">
          <a:blip r:embed="rId4">
            <a:alphaModFix/>
          </a:blip>
          <a:srcRect b="0" l="0" r="0" t="0"/>
          <a:stretch/>
        </p:blipFill>
        <p:spPr>
          <a:xfrm>
            <a:off x="5006075" y="1973750"/>
            <a:ext cx="3628575" cy="2041075"/>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4"/>
                                        </p:tgtEl>
                                        <p:attrNameLst>
                                          <p:attrName>style.visibility</p:attrName>
                                        </p:attrNameLst>
                                      </p:cBhvr>
                                      <p:to>
                                        <p:strVal val="visible"/>
                                      </p:to>
                                    </p:set>
                                    <p:animEffect filter="fade" transition="in">
                                      <p:cBhvr>
                                        <p:cTn dur="1000"/>
                                        <p:tgtEl>
                                          <p:spTgt spid="64"/>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8" name="Shape 68"/>
        <p:cNvGrpSpPr/>
        <p:nvPr/>
      </p:nvGrpSpPr>
      <p:grpSpPr>
        <a:xfrm>
          <a:off x="0" y="0"/>
          <a:ext cx="0" cy="0"/>
          <a:chOff x="0" y="0"/>
          <a:chExt cx="0" cy="0"/>
        </a:xfrm>
      </p:grpSpPr>
      <p:sp>
        <p:nvSpPr>
          <p:cNvPr id="69" name="Google Shape;69;p3"/>
          <p:cNvSpPr txBox="1"/>
          <p:nvPr>
            <p:ph type="title"/>
          </p:nvPr>
        </p:nvSpPr>
        <p:spPr>
          <a:xfrm>
            <a:off x="311700" y="292850"/>
            <a:ext cx="8520600" cy="801000"/>
          </a:xfrm>
          <a:prstGeom prst="rect">
            <a:avLst/>
          </a:prstGeom>
          <a:noFill/>
          <a:ln>
            <a:noFill/>
          </a:ln>
        </p:spPr>
        <p:txBody>
          <a:bodyPr anchorCtr="0" anchor="t" bIns="91425" lIns="91425" spcFirstLastPara="1" rIns="91425" wrap="square" tIns="91425">
            <a:normAutofit fontScale="90000"/>
          </a:bodyPr>
          <a:lstStyle/>
          <a:p>
            <a:pPr indent="0" lvl="0" marL="0" rtl="0" algn="l">
              <a:lnSpc>
                <a:spcPct val="100000"/>
              </a:lnSpc>
              <a:spcBef>
                <a:spcPts val="0"/>
              </a:spcBef>
              <a:spcAft>
                <a:spcPts val="0"/>
              </a:spcAft>
              <a:buSzPct val="111111"/>
              <a:buNone/>
            </a:pPr>
            <a:r>
              <a:rPr lang="en"/>
              <a:t>Make one yourself</a:t>
            </a:r>
            <a:endParaRPr/>
          </a:p>
        </p:txBody>
      </p:sp>
      <p:sp>
        <p:nvSpPr>
          <p:cNvPr id="70" name="Google Shape;70;p3"/>
          <p:cNvSpPr txBox="1"/>
          <p:nvPr>
            <p:ph idx="1" type="body"/>
          </p:nvPr>
        </p:nvSpPr>
        <p:spPr>
          <a:xfrm>
            <a:off x="311700" y="1228675"/>
            <a:ext cx="5090700" cy="3340200"/>
          </a:xfrm>
          <a:prstGeom prst="rect">
            <a:avLst/>
          </a:prstGeom>
          <a:noFill/>
          <a:ln>
            <a:noFill/>
          </a:ln>
        </p:spPr>
        <p:txBody>
          <a:bodyPr anchorCtr="0" anchor="t" bIns="91425" lIns="91425" spcFirstLastPara="1" rIns="91425" wrap="square" tIns="91425">
            <a:normAutofit fontScale="92500" lnSpcReduction="10000"/>
          </a:bodyPr>
          <a:lstStyle/>
          <a:p>
            <a:pPr indent="0" lvl="0" marL="0" rtl="0" algn="l">
              <a:lnSpc>
                <a:spcPct val="115000"/>
              </a:lnSpc>
              <a:spcBef>
                <a:spcPts val="0"/>
              </a:spcBef>
              <a:spcAft>
                <a:spcPts val="0"/>
              </a:spcAft>
              <a:buSzPct val="108107"/>
              <a:buNone/>
            </a:pPr>
            <a:r>
              <a:rPr lang="en">
                <a:latin typeface="Arial"/>
                <a:ea typeface="Arial"/>
                <a:cs typeface="Arial"/>
                <a:sym typeface="Arial"/>
              </a:rPr>
              <a:t>You have each been given a flashcard.</a:t>
            </a:r>
            <a:endParaRPr>
              <a:latin typeface="Arial"/>
              <a:ea typeface="Arial"/>
              <a:cs typeface="Arial"/>
              <a:sym typeface="Arial"/>
            </a:endParaRPr>
          </a:p>
          <a:p>
            <a:pPr indent="0" lvl="0" marL="0" rtl="0" algn="l">
              <a:lnSpc>
                <a:spcPct val="115000"/>
              </a:lnSpc>
              <a:spcBef>
                <a:spcPts val="1200"/>
              </a:spcBef>
              <a:spcAft>
                <a:spcPts val="0"/>
              </a:spcAft>
              <a:buSzPct val="108107"/>
              <a:buNone/>
            </a:pPr>
            <a:r>
              <a:t/>
            </a:r>
            <a:endParaRPr>
              <a:latin typeface="Arial"/>
              <a:ea typeface="Arial"/>
              <a:cs typeface="Arial"/>
              <a:sym typeface="Arial"/>
            </a:endParaRPr>
          </a:p>
          <a:p>
            <a:pPr indent="0" lvl="0" marL="0" rtl="0" algn="l">
              <a:lnSpc>
                <a:spcPct val="115000"/>
              </a:lnSpc>
              <a:spcBef>
                <a:spcPts val="1200"/>
              </a:spcBef>
              <a:spcAft>
                <a:spcPts val="0"/>
              </a:spcAft>
              <a:buSzPct val="108107"/>
              <a:buNone/>
            </a:pPr>
            <a:r>
              <a:rPr lang="en">
                <a:latin typeface="Arial"/>
                <a:ea typeface="Arial"/>
                <a:cs typeface="Arial"/>
                <a:sym typeface="Arial"/>
              </a:rPr>
              <a:t>Using one of them now, label one side of the card with the title- ‘How is guilt shown in Macbeth?’</a:t>
            </a:r>
            <a:endParaRPr>
              <a:latin typeface="Arial"/>
              <a:ea typeface="Arial"/>
              <a:cs typeface="Arial"/>
              <a:sym typeface="Arial"/>
            </a:endParaRPr>
          </a:p>
          <a:p>
            <a:pPr indent="0" lvl="0" marL="0" rtl="0" algn="l">
              <a:lnSpc>
                <a:spcPct val="115000"/>
              </a:lnSpc>
              <a:spcBef>
                <a:spcPts val="1200"/>
              </a:spcBef>
              <a:spcAft>
                <a:spcPts val="0"/>
              </a:spcAft>
              <a:buSzPct val="108107"/>
              <a:buNone/>
            </a:pPr>
            <a:r>
              <a:t/>
            </a:r>
            <a:endParaRPr>
              <a:latin typeface="Arial"/>
              <a:ea typeface="Arial"/>
              <a:cs typeface="Arial"/>
              <a:sym typeface="Arial"/>
            </a:endParaRPr>
          </a:p>
          <a:p>
            <a:pPr indent="0" lvl="0" marL="0" rtl="0" algn="l">
              <a:lnSpc>
                <a:spcPct val="115000"/>
              </a:lnSpc>
              <a:spcBef>
                <a:spcPts val="1200"/>
              </a:spcBef>
              <a:spcAft>
                <a:spcPts val="1200"/>
              </a:spcAft>
              <a:buSzPct val="108107"/>
              <a:buNone/>
            </a:pPr>
            <a:r>
              <a:rPr lang="en">
                <a:latin typeface="Arial"/>
                <a:ea typeface="Arial"/>
                <a:cs typeface="Arial"/>
                <a:sym typeface="Arial"/>
              </a:rPr>
              <a:t>On the other side bullet point as many ways you can remember that the theme of guilt is shown in the play. E.g. Lack of Sleep ‘</a:t>
            </a:r>
            <a:r>
              <a:rPr i="1" lang="en">
                <a:latin typeface="Arial"/>
                <a:ea typeface="Arial"/>
                <a:cs typeface="Arial"/>
                <a:sym typeface="Arial"/>
              </a:rPr>
              <a:t>Macbeth shall sleep no more’</a:t>
            </a:r>
            <a:r>
              <a:rPr lang="en">
                <a:latin typeface="Arial"/>
                <a:ea typeface="Arial"/>
                <a:cs typeface="Arial"/>
                <a:sym typeface="Arial"/>
              </a:rPr>
              <a:t>. </a:t>
            </a:r>
            <a:endParaRPr>
              <a:latin typeface="Arial"/>
              <a:ea typeface="Arial"/>
              <a:cs typeface="Arial"/>
              <a:sym typeface="Arial"/>
            </a:endParaRPr>
          </a:p>
        </p:txBody>
      </p:sp>
      <p:sp>
        <p:nvSpPr>
          <p:cNvPr id="71" name="Google Shape;71;p3"/>
          <p:cNvSpPr txBox="1"/>
          <p:nvPr/>
        </p:nvSpPr>
        <p:spPr>
          <a:xfrm>
            <a:off x="5632200" y="1863450"/>
            <a:ext cx="2782200" cy="1416600"/>
          </a:xfrm>
          <a:prstGeom prst="rect">
            <a:avLst/>
          </a:prstGeom>
          <a:solidFill>
            <a:srgbClr val="D9D2E9"/>
          </a:solid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rPr b="1" i="0" lang="en" sz="1800" u="none" cap="none" strike="noStrike">
                <a:solidFill>
                  <a:schemeClr val="dk2"/>
                </a:solidFill>
                <a:latin typeface="Arial"/>
                <a:ea typeface="Arial"/>
                <a:cs typeface="Arial"/>
                <a:sym typeface="Arial"/>
              </a:rPr>
              <a:t>Compare yours with the person next you you- have you missed any? </a:t>
            </a:r>
            <a:endParaRPr b="1" i="0" sz="1800" u="none" cap="none" strike="noStrike">
              <a:solidFill>
                <a:schemeClr val="dk2"/>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xmlns:r="http://schemas.openxmlformats.org/officeDocument/2006/relationships" name="Beach Day">
  <a:themeElements>
    <a:clrScheme name="Beach Day">
      <a:dk1>
        <a:srgbClr val="00FDC8"/>
      </a:dk1>
      <a:lt1>
        <a:srgbClr val="FFFFFF"/>
      </a:lt1>
      <a:dk2>
        <a:srgbClr val="666666"/>
      </a:dk2>
      <a:lt2>
        <a:srgbClr val="EEEEEE"/>
      </a:lt2>
      <a:accent1>
        <a:srgbClr val="212121"/>
      </a:accent1>
      <a:accent2>
        <a:srgbClr val="455A64"/>
      </a:accent2>
      <a:accent3>
        <a:srgbClr val="78909C"/>
      </a:accent3>
      <a:accent4>
        <a:srgbClr val="7C7CE0"/>
      </a:accent4>
      <a:accent5>
        <a:srgbClr val="DB4437"/>
      </a:accent5>
      <a:accent6>
        <a:srgbClr val="F6CD4C"/>
      </a:accent6>
      <a:hlink>
        <a:srgbClr val="DB4437"/>
      </a:hlink>
      <a:folHlink>
        <a:srgbClr val="DB443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