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Lst>
  <p:sldSz cy="5143500" cx="9144000"/>
  <p:notesSz cx="6858000" cy="9144000"/>
  <p:embeddedFontLst>
    <p:embeddedFont>
      <p:font typeface="Amatic SC"/>
      <p:regular r:id="rId9"/>
      <p:bold r:id="rId10"/>
    </p:embeddedFont>
    <p:embeddedFont>
      <p:font typeface="Source Code Pro"/>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15" roundtripDataSignature="AMtx7mjhpO+26MyxR4rFrEA1kjL6a/kwc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SourceCodePro-regular.fntdata"/><Relationship Id="rId10" Type="http://schemas.openxmlformats.org/officeDocument/2006/relationships/font" Target="fonts/AmaticSC-bold.fntdata"/><Relationship Id="rId13" Type="http://schemas.openxmlformats.org/officeDocument/2006/relationships/font" Target="fonts/SourceCodePro-italic.fntdata"/><Relationship Id="rId12" Type="http://schemas.openxmlformats.org/officeDocument/2006/relationships/font" Target="fonts/SourceCodePr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AmaticSC-regular.fntdata"/><Relationship Id="rId15" Type="http://customschemas.google.com/relationships/presentationmetadata" Target="metadata"/><Relationship Id="rId14" Type="http://schemas.openxmlformats.org/officeDocument/2006/relationships/font" Target="fonts/SourceCodePr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4" name="Google Shape;5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5"/>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5"/>
          <p:cNvSpPr txBox="1"/>
          <p:nvPr>
            <p:ph type="ctrTitle"/>
          </p:nvPr>
        </p:nvSpPr>
        <p:spPr>
          <a:xfrm>
            <a:off x="311700" y="392150"/>
            <a:ext cx="8520600" cy="26904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8000"/>
              <a:buNone/>
              <a:defRPr sz="8000"/>
            </a:lvl1pPr>
            <a:lvl2pPr lvl="1" algn="ctr">
              <a:lnSpc>
                <a:spcPct val="100000"/>
              </a:lnSpc>
              <a:spcBef>
                <a:spcPts val="0"/>
              </a:spcBef>
              <a:spcAft>
                <a:spcPts val="0"/>
              </a:spcAft>
              <a:buSzPts val="8000"/>
              <a:buNone/>
              <a:defRPr sz="8000"/>
            </a:lvl2pPr>
            <a:lvl3pPr lvl="2" algn="ctr">
              <a:lnSpc>
                <a:spcPct val="100000"/>
              </a:lnSpc>
              <a:spcBef>
                <a:spcPts val="0"/>
              </a:spcBef>
              <a:spcAft>
                <a:spcPts val="0"/>
              </a:spcAft>
              <a:buSzPts val="8000"/>
              <a:buNone/>
              <a:defRPr sz="8000"/>
            </a:lvl3pPr>
            <a:lvl4pPr lvl="3" algn="ctr">
              <a:lnSpc>
                <a:spcPct val="100000"/>
              </a:lnSpc>
              <a:spcBef>
                <a:spcPts val="0"/>
              </a:spcBef>
              <a:spcAft>
                <a:spcPts val="0"/>
              </a:spcAft>
              <a:buSzPts val="8000"/>
              <a:buNone/>
              <a:defRPr sz="8000"/>
            </a:lvl4pPr>
            <a:lvl5pPr lvl="4" algn="ctr">
              <a:lnSpc>
                <a:spcPct val="100000"/>
              </a:lnSpc>
              <a:spcBef>
                <a:spcPts val="0"/>
              </a:spcBef>
              <a:spcAft>
                <a:spcPts val="0"/>
              </a:spcAft>
              <a:buSzPts val="8000"/>
              <a:buNone/>
              <a:defRPr sz="8000"/>
            </a:lvl5pPr>
            <a:lvl6pPr lvl="5" algn="ctr">
              <a:lnSpc>
                <a:spcPct val="100000"/>
              </a:lnSpc>
              <a:spcBef>
                <a:spcPts val="0"/>
              </a:spcBef>
              <a:spcAft>
                <a:spcPts val="0"/>
              </a:spcAft>
              <a:buSzPts val="8000"/>
              <a:buNone/>
              <a:defRPr sz="8000"/>
            </a:lvl6pPr>
            <a:lvl7pPr lvl="6" algn="ctr">
              <a:lnSpc>
                <a:spcPct val="100000"/>
              </a:lnSpc>
              <a:spcBef>
                <a:spcPts val="0"/>
              </a:spcBef>
              <a:spcAft>
                <a:spcPts val="0"/>
              </a:spcAft>
              <a:buSzPts val="8000"/>
              <a:buNone/>
              <a:defRPr sz="8000"/>
            </a:lvl7pPr>
            <a:lvl8pPr lvl="7" algn="ctr">
              <a:lnSpc>
                <a:spcPct val="100000"/>
              </a:lnSpc>
              <a:spcBef>
                <a:spcPts val="0"/>
              </a:spcBef>
              <a:spcAft>
                <a:spcPts val="0"/>
              </a:spcAft>
              <a:buSzPts val="8000"/>
              <a:buNone/>
              <a:defRPr sz="8000"/>
            </a:lvl8pPr>
            <a:lvl9pPr lvl="8" algn="ctr">
              <a:lnSpc>
                <a:spcPct val="100000"/>
              </a:lnSpc>
              <a:spcBef>
                <a:spcPts val="0"/>
              </a:spcBef>
              <a:spcAft>
                <a:spcPts val="0"/>
              </a:spcAft>
              <a:buSzPts val="8000"/>
              <a:buNone/>
              <a:defRPr sz="8000"/>
            </a:lvl9pPr>
          </a:lstStyle>
          <a:p/>
        </p:txBody>
      </p:sp>
      <p:sp>
        <p:nvSpPr>
          <p:cNvPr id="12" name="Google Shape;12;p5"/>
          <p:cNvSpPr txBox="1"/>
          <p:nvPr>
            <p:ph idx="1" type="subTitle"/>
          </p:nvPr>
        </p:nvSpPr>
        <p:spPr>
          <a:xfrm>
            <a:off x="311700" y="3890400"/>
            <a:ext cx="8520600" cy="7062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4"/>
          <p:cNvSpPr txBox="1"/>
          <p:nvPr>
            <p:ph hasCustomPrompt="1" type="title"/>
          </p:nvPr>
        </p:nvSpPr>
        <p:spPr>
          <a:xfrm>
            <a:off x="311700" y="1240275"/>
            <a:ext cx="8520600" cy="19818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2000"/>
              <a:buNone/>
              <a:defRPr sz="12000">
                <a:solidFill>
                  <a:schemeClr val="lt1"/>
                </a:solidFill>
                <a:highlight>
                  <a:schemeClr val="accent1"/>
                </a:highlight>
              </a:defRPr>
            </a:lvl1pPr>
            <a:lvl2pPr lvl="1" algn="ctr">
              <a:lnSpc>
                <a:spcPct val="100000"/>
              </a:lnSpc>
              <a:spcBef>
                <a:spcPts val="0"/>
              </a:spcBef>
              <a:spcAft>
                <a:spcPts val="0"/>
              </a:spcAft>
              <a:buClr>
                <a:schemeClr val="lt1"/>
              </a:buClr>
              <a:buSzPts val="12000"/>
              <a:buNone/>
              <a:defRPr sz="12000">
                <a:solidFill>
                  <a:schemeClr val="lt1"/>
                </a:solidFill>
                <a:highlight>
                  <a:schemeClr val="accent1"/>
                </a:highlight>
              </a:defRPr>
            </a:lvl2pPr>
            <a:lvl3pPr lvl="2" algn="ctr">
              <a:lnSpc>
                <a:spcPct val="100000"/>
              </a:lnSpc>
              <a:spcBef>
                <a:spcPts val="0"/>
              </a:spcBef>
              <a:spcAft>
                <a:spcPts val="0"/>
              </a:spcAft>
              <a:buClr>
                <a:schemeClr val="lt1"/>
              </a:buClr>
              <a:buSzPts val="12000"/>
              <a:buNone/>
              <a:defRPr sz="12000">
                <a:solidFill>
                  <a:schemeClr val="lt1"/>
                </a:solidFill>
                <a:highlight>
                  <a:schemeClr val="accent1"/>
                </a:highlight>
              </a:defRPr>
            </a:lvl3pPr>
            <a:lvl4pPr lvl="3" algn="ctr">
              <a:lnSpc>
                <a:spcPct val="100000"/>
              </a:lnSpc>
              <a:spcBef>
                <a:spcPts val="0"/>
              </a:spcBef>
              <a:spcAft>
                <a:spcPts val="0"/>
              </a:spcAft>
              <a:buClr>
                <a:schemeClr val="lt1"/>
              </a:buClr>
              <a:buSzPts val="12000"/>
              <a:buNone/>
              <a:defRPr sz="12000">
                <a:solidFill>
                  <a:schemeClr val="lt1"/>
                </a:solidFill>
                <a:highlight>
                  <a:schemeClr val="accent1"/>
                </a:highlight>
              </a:defRPr>
            </a:lvl4pPr>
            <a:lvl5pPr lvl="4" algn="ctr">
              <a:lnSpc>
                <a:spcPct val="100000"/>
              </a:lnSpc>
              <a:spcBef>
                <a:spcPts val="0"/>
              </a:spcBef>
              <a:spcAft>
                <a:spcPts val="0"/>
              </a:spcAft>
              <a:buClr>
                <a:schemeClr val="lt1"/>
              </a:buClr>
              <a:buSzPts val="12000"/>
              <a:buNone/>
              <a:defRPr sz="12000">
                <a:solidFill>
                  <a:schemeClr val="lt1"/>
                </a:solidFill>
                <a:highlight>
                  <a:schemeClr val="accent1"/>
                </a:highlight>
              </a:defRPr>
            </a:lvl5pPr>
            <a:lvl6pPr lvl="5" algn="ctr">
              <a:lnSpc>
                <a:spcPct val="100000"/>
              </a:lnSpc>
              <a:spcBef>
                <a:spcPts val="0"/>
              </a:spcBef>
              <a:spcAft>
                <a:spcPts val="0"/>
              </a:spcAft>
              <a:buClr>
                <a:schemeClr val="lt1"/>
              </a:buClr>
              <a:buSzPts val="12000"/>
              <a:buNone/>
              <a:defRPr sz="12000">
                <a:solidFill>
                  <a:schemeClr val="lt1"/>
                </a:solidFill>
                <a:highlight>
                  <a:schemeClr val="accent1"/>
                </a:highlight>
              </a:defRPr>
            </a:lvl6pPr>
            <a:lvl7pPr lvl="6" algn="ctr">
              <a:lnSpc>
                <a:spcPct val="100000"/>
              </a:lnSpc>
              <a:spcBef>
                <a:spcPts val="0"/>
              </a:spcBef>
              <a:spcAft>
                <a:spcPts val="0"/>
              </a:spcAft>
              <a:buClr>
                <a:schemeClr val="lt1"/>
              </a:buClr>
              <a:buSzPts val="12000"/>
              <a:buNone/>
              <a:defRPr sz="12000">
                <a:solidFill>
                  <a:schemeClr val="lt1"/>
                </a:solidFill>
                <a:highlight>
                  <a:schemeClr val="accent1"/>
                </a:highlight>
              </a:defRPr>
            </a:lvl7pPr>
            <a:lvl8pPr lvl="7" algn="ctr">
              <a:lnSpc>
                <a:spcPct val="100000"/>
              </a:lnSpc>
              <a:spcBef>
                <a:spcPts val="0"/>
              </a:spcBef>
              <a:spcAft>
                <a:spcPts val="0"/>
              </a:spcAft>
              <a:buClr>
                <a:schemeClr val="lt1"/>
              </a:buClr>
              <a:buSzPts val="12000"/>
              <a:buNone/>
              <a:defRPr sz="12000">
                <a:solidFill>
                  <a:schemeClr val="lt1"/>
                </a:solidFill>
                <a:highlight>
                  <a:schemeClr val="accent1"/>
                </a:highlight>
              </a:defRPr>
            </a:lvl8pPr>
            <a:lvl9pPr lvl="8" algn="ctr">
              <a:lnSpc>
                <a:spcPct val="100000"/>
              </a:lnSpc>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4"/>
          <p:cNvSpPr txBox="1"/>
          <p:nvPr>
            <p:ph idx="1" type="body"/>
          </p:nvPr>
        </p:nvSpPr>
        <p:spPr>
          <a:xfrm>
            <a:off x="311700" y="33046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lnSpc>
                <a:spcPct val="115000"/>
              </a:lnSpc>
              <a:spcBef>
                <a:spcPts val="0"/>
              </a:spcBef>
              <a:spcAft>
                <a:spcPts val="0"/>
              </a:spcAft>
              <a:buClr>
                <a:schemeClr val="accent1"/>
              </a:buClr>
              <a:buSzPts val="1400"/>
              <a:buChar char="○"/>
              <a:defRPr>
                <a:solidFill>
                  <a:schemeClr val="accent1"/>
                </a:solidFill>
                <a:highlight>
                  <a:schemeClr val="dk1"/>
                </a:highlight>
              </a:defRPr>
            </a:lvl2pPr>
            <a:lvl3pPr indent="-317500" lvl="2" marL="1371600" algn="ctr">
              <a:lnSpc>
                <a:spcPct val="115000"/>
              </a:lnSpc>
              <a:spcBef>
                <a:spcPts val="0"/>
              </a:spcBef>
              <a:spcAft>
                <a:spcPts val="0"/>
              </a:spcAft>
              <a:buClr>
                <a:schemeClr val="accent1"/>
              </a:buClr>
              <a:buSzPts val="1400"/>
              <a:buChar char="■"/>
              <a:defRPr>
                <a:solidFill>
                  <a:schemeClr val="accent1"/>
                </a:solidFill>
                <a:highlight>
                  <a:schemeClr val="dk1"/>
                </a:highlight>
              </a:defRPr>
            </a:lvl3pPr>
            <a:lvl4pPr indent="-317500" lvl="3" marL="1828800" algn="ctr">
              <a:lnSpc>
                <a:spcPct val="115000"/>
              </a:lnSpc>
              <a:spcBef>
                <a:spcPts val="0"/>
              </a:spcBef>
              <a:spcAft>
                <a:spcPts val="0"/>
              </a:spcAft>
              <a:buClr>
                <a:schemeClr val="accent1"/>
              </a:buClr>
              <a:buSzPts val="1400"/>
              <a:buChar char="●"/>
              <a:defRPr>
                <a:solidFill>
                  <a:schemeClr val="accent1"/>
                </a:solidFill>
                <a:highlight>
                  <a:schemeClr val="dk1"/>
                </a:highlight>
              </a:defRPr>
            </a:lvl4pPr>
            <a:lvl5pPr indent="-317500" lvl="4" marL="2286000" algn="ctr">
              <a:lnSpc>
                <a:spcPct val="115000"/>
              </a:lnSpc>
              <a:spcBef>
                <a:spcPts val="0"/>
              </a:spcBef>
              <a:spcAft>
                <a:spcPts val="0"/>
              </a:spcAft>
              <a:buClr>
                <a:schemeClr val="accent1"/>
              </a:buClr>
              <a:buSzPts val="1400"/>
              <a:buChar char="○"/>
              <a:defRPr>
                <a:solidFill>
                  <a:schemeClr val="accent1"/>
                </a:solidFill>
                <a:highlight>
                  <a:schemeClr val="dk1"/>
                </a:highlight>
              </a:defRPr>
            </a:lvl5pPr>
            <a:lvl6pPr indent="-317500" lvl="5" marL="2743200" algn="ctr">
              <a:lnSpc>
                <a:spcPct val="115000"/>
              </a:lnSpc>
              <a:spcBef>
                <a:spcPts val="0"/>
              </a:spcBef>
              <a:spcAft>
                <a:spcPts val="0"/>
              </a:spcAft>
              <a:buClr>
                <a:schemeClr val="accent1"/>
              </a:buClr>
              <a:buSzPts val="1400"/>
              <a:buChar char="■"/>
              <a:defRPr>
                <a:solidFill>
                  <a:schemeClr val="accent1"/>
                </a:solidFill>
                <a:highlight>
                  <a:schemeClr val="dk1"/>
                </a:highlight>
              </a:defRPr>
            </a:lvl6pPr>
            <a:lvl7pPr indent="-317500" lvl="6" marL="3200400" algn="ctr">
              <a:lnSpc>
                <a:spcPct val="115000"/>
              </a:lnSpc>
              <a:spcBef>
                <a:spcPts val="0"/>
              </a:spcBef>
              <a:spcAft>
                <a:spcPts val="0"/>
              </a:spcAft>
              <a:buClr>
                <a:schemeClr val="accent1"/>
              </a:buClr>
              <a:buSzPts val="1400"/>
              <a:buChar char="●"/>
              <a:defRPr>
                <a:solidFill>
                  <a:schemeClr val="accent1"/>
                </a:solidFill>
                <a:highlight>
                  <a:schemeClr val="dk1"/>
                </a:highlight>
              </a:defRPr>
            </a:lvl7pPr>
            <a:lvl8pPr indent="-317500" lvl="7" marL="3657600" algn="ctr">
              <a:lnSpc>
                <a:spcPct val="115000"/>
              </a:lnSpc>
              <a:spcBef>
                <a:spcPts val="0"/>
              </a:spcBef>
              <a:spcAft>
                <a:spcPts val="0"/>
              </a:spcAft>
              <a:buClr>
                <a:schemeClr val="accent1"/>
              </a:buClr>
              <a:buSzPts val="1400"/>
              <a:buChar char="○"/>
              <a:defRPr>
                <a:solidFill>
                  <a:schemeClr val="accent1"/>
                </a:solidFill>
                <a:highlight>
                  <a:schemeClr val="dk1"/>
                </a:highlight>
              </a:defRPr>
            </a:lvl8pPr>
            <a:lvl9pPr indent="-317500" lvl="8" marL="4114800" algn="ctr">
              <a:lnSpc>
                <a:spcPct val="115000"/>
              </a:lnSpc>
              <a:spcBef>
                <a:spcPts val="0"/>
              </a:spcBef>
              <a:spcAft>
                <a:spcPts val="0"/>
              </a:spcAft>
              <a:buClr>
                <a:schemeClr val="accent1"/>
              </a:buClr>
              <a:buSzPts val="1400"/>
              <a:buChar char="■"/>
              <a:defRPr>
                <a:solidFill>
                  <a:schemeClr val="accent1"/>
                </a:solidFill>
                <a:highlight>
                  <a:schemeClr val="dk1"/>
                </a:highlight>
              </a:defRPr>
            </a:lvl9pPr>
          </a:lstStyle>
          <a:p/>
        </p:txBody>
      </p:sp>
      <p:sp>
        <p:nvSpPr>
          <p:cNvPr id="49" name="Google Shape;49;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6"/>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p:txBody>
      </p:sp>
      <p:sp>
        <p:nvSpPr>
          <p:cNvPr id="16" name="Google Shape;16;p6"/>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7" name="Google Shape;17;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8" name="Shape 18"/>
        <p:cNvGrpSpPr/>
        <p:nvPr/>
      </p:nvGrpSpPr>
      <p:grpSpPr>
        <a:xfrm>
          <a:off x="0" y="0"/>
          <a:ext cx="0" cy="0"/>
          <a:chOff x="0" y="0"/>
          <a:chExt cx="0" cy="0"/>
        </a:xfrm>
      </p:grpSpPr>
      <p:sp>
        <p:nvSpPr>
          <p:cNvPr id="19" name="Google Shape;19;p7"/>
          <p:cNvSpPr txBox="1"/>
          <p:nvPr>
            <p:ph type="title"/>
          </p:nvPr>
        </p:nvSpPr>
        <p:spPr>
          <a:xfrm>
            <a:off x="2802750" y="802500"/>
            <a:ext cx="3538500" cy="3538500"/>
          </a:xfrm>
          <a:prstGeom prst="rect">
            <a:avLst/>
          </a:prstGeom>
          <a:solidFill>
            <a:srgbClr val="FFFFFF"/>
          </a:solid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20" name="Google Shape;20;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8"/>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p:txBody>
      </p:sp>
      <p:sp>
        <p:nvSpPr>
          <p:cNvPr id="23" name="Google Shape;23;p8"/>
          <p:cNvSpPr txBox="1"/>
          <p:nvPr>
            <p:ph idx="1" type="body"/>
          </p:nvPr>
        </p:nvSpPr>
        <p:spPr>
          <a:xfrm>
            <a:off x="311700" y="1228675"/>
            <a:ext cx="3999900" cy="33402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8"/>
          <p:cNvSpPr txBox="1"/>
          <p:nvPr>
            <p:ph idx="2" type="body"/>
          </p:nvPr>
        </p:nvSpPr>
        <p:spPr>
          <a:xfrm>
            <a:off x="4832400" y="1228675"/>
            <a:ext cx="3999900" cy="33402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5" name="Google Shape;25;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9"/>
          <p:cNvSpPr txBox="1"/>
          <p:nvPr>
            <p:ph type="title"/>
          </p:nvPr>
        </p:nvSpPr>
        <p:spPr>
          <a:xfrm>
            <a:off x="304800" y="309350"/>
            <a:ext cx="8537700" cy="7482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000"/>
              <a:buNone/>
              <a:defRPr sz="4000"/>
            </a:lvl1pPr>
            <a:lvl2pPr lvl="1" algn="l">
              <a:lnSpc>
                <a:spcPct val="100000"/>
              </a:lnSpc>
              <a:spcBef>
                <a:spcPts val="0"/>
              </a:spcBef>
              <a:spcAft>
                <a:spcPts val="0"/>
              </a:spcAft>
              <a:buSzPts val="4000"/>
              <a:buNone/>
              <a:defRPr sz="4000"/>
            </a:lvl2pPr>
            <a:lvl3pPr lvl="2" algn="l">
              <a:lnSpc>
                <a:spcPct val="100000"/>
              </a:lnSpc>
              <a:spcBef>
                <a:spcPts val="0"/>
              </a:spcBef>
              <a:spcAft>
                <a:spcPts val="0"/>
              </a:spcAft>
              <a:buSzPts val="4000"/>
              <a:buNone/>
              <a:defRPr sz="4000"/>
            </a:lvl3pPr>
            <a:lvl4pPr lvl="3" algn="l">
              <a:lnSpc>
                <a:spcPct val="100000"/>
              </a:lnSpc>
              <a:spcBef>
                <a:spcPts val="0"/>
              </a:spcBef>
              <a:spcAft>
                <a:spcPts val="0"/>
              </a:spcAft>
              <a:buSzPts val="4000"/>
              <a:buNone/>
              <a:defRPr sz="4000"/>
            </a:lvl4pPr>
            <a:lvl5pPr lvl="4" algn="l">
              <a:lnSpc>
                <a:spcPct val="100000"/>
              </a:lnSpc>
              <a:spcBef>
                <a:spcPts val="0"/>
              </a:spcBef>
              <a:spcAft>
                <a:spcPts val="0"/>
              </a:spcAft>
              <a:buSzPts val="4000"/>
              <a:buNone/>
              <a:defRPr sz="4000"/>
            </a:lvl5pPr>
            <a:lvl6pPr lvl="5" algn="l">
              <a:lnSpc>
                <a:spcPct val="100000"/>
              </a:lnSpc>
              <a:spcBef>
                <a:spcPts val="0"/>
              </a:spcBef>
              <a:spcAft>
                <a:spcPts val="0"/>
              </a:spcAft>
              <a:buSzPts val="4000"/>
              <a:buNone/>
              <a:defRPr sz="4000"/>
            </a:lvl6pPr>
            <a:lvl7pPr lvl="6" algn="l">
              <a:lnSpc>
                <a:spcPct val="100000"/>
              </a:lnSpc>
              <a:spcBef>
                <a:spcPts val="0"/>
              </a:spcBef>
              <a:spcAft>
                <a:spcPts val="0"/>
              </a:spcAft>
              <a:buSzPts val="4000"/>
              <a:buNone/>
              <a:defRPr sz="4000"/>
            </a:lvl7pPr>
            <a:lvl8pPr lvl="7" algn="l">
              <a:lnSpc>
                <a:spcPct val="100000"/>
              </a:lnSpc>
              <a:spcBef>
                <a:spcPts val="0"/>
              </a:spcBef>
              <a:spcAft>
                <a:spcPts val="0"/>
              </a:spcAft>
              <a:buSzPts val="4000"/>
              <a:buNone/>
              <a:defRPr sz="4000"/>
            </a:lvl8pPr>
            <a:lvl9pPr lvl="8" algn="l">
              <a:lnSpc>
                <a:spcPct val="100000"/>
              </a:lnSpc>
              <a:spcBef>
                <a:spcPts val="0"/>
              </a:spcBef>
              <a:spcAft>
                <a:spcPts val="0"/>
              </a:spcAft>
              <a:buSzPts val="4000"/>
              <a:buNone/>
              <a:defRPr sz="4000"/>
            </a:lvl9pPr>
          </a:lstStyle>
          <a:p/>
        </p:txBody>
      </p:sp>
      <p:sp>
        <p:nvSpPr>
          <p:cNvPr id="28" name="Google Shape;28;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10"/>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000"/>
              <a:buNone/>
              <a:defRPr sz="3000">
                <a:highlight>
                  <a:schemeClr val="dk1"/>
                </a:highlight>
              </a:defRPr>
            </a:lvl1pPr>
            <a:lvl2pPr lvl="1" algn="l">
              <a:lnSpc>
                <a:spcPct val="100000"/>
              </a:lnSpc>
              <a:spcBef>
                <a:spcPts val="0"/>
              </a:spcBef>
              <a:spcAft>
                <a:spcPts val="0"/>
              </a:spcAft>
              <a:buSzPts val="3000"/>
              <a:buNone/>
              <a:defRPr sz="3000">
                <a:highlight>
                  <a:schemeClr val="dk1"/>
                </a:highlight>
              </a:defRPr>
            </a:lvl2pPr>
            <a:lvl3pPr lvl="2" algn="l">
              <a:lnSpc>
                <a:spcPct val="100000"/>
              </a:lnSpc>
              <a:spcBef>
                <a:spcPts val="0"/>
              </a:spcBef>
              <a:spcAft>
                <a:spcPts val="0"/>
              </a:spcAft>
              <a:buSzPts val="3000"/>
              <a:buNone/>
              <a:defRPr sz="3000">
                <a:highlight>
                  <a:schemeClr val="dk1"/>
                </a:highlight>
              </a:defRPr>
            </a:lvl3pPr>
            <a:lvl4pPr lvl="3" algn="l">
              <a:lnSpc>
                <a:spcPct val="100000"/>
              </a:lnSpc>
              <a:spcBef>
                <a:spcPts val="0"/>
              </a:spcBef>
              <a:spcAft>
                <a:spcPts val="0"/>
              </a:spcAft>
              <a:buSzPts val="3000"/>
              <a:buNone/>
              <a:defRPr sz="3000">
                <a:highlight>
                  <a:schemeClr val="dk1"/>
                </a:highlight>
              </a:defRPr>
            </a:lvl4pPr>
            <a:lvl5pPr lvl="4" algn="l">
              <a:lnSpc>
                <a:spcPct val="100000"/>
              </a:lnSpc>
              <a:spcBef>
                <a:spcPts val="0"/>
              </a:spcBef>
              <a:spcAft>
                <a:spcPts val="0"/>
              </a:spcAft>
              <a:buSzPts val="3000"/>
              <a:buNone/>
              <a:defRPr sz="3000">
                <a:highlight>
                  <a:schemeClr val="dk1"/>
                </a:highlight>
              </a:defRPr>
            </a:lvl5pPr>
            <a:lvl6pPr lvl="5" algn="l">
              <a:lnSpc>
                <a:spcPct val="100000"/>
              </a:lnSpc>
              <a:spcBef>
                <a:spcPts val="0"/>
              </a:spcBef>
              <a:spcAft>
                <a:spcPts val="0"/>
              </a:spcAft>
              <a:buSzPts val="3000"/>
              <a:buNone/>
              <a:defRPr sz="3000">
                <a:highlight>
                  <a:schemeClr val="dk1"/>
                </a:highlight>
              </a:defRPr>
            </a:lvl6pPr>
            <a:lvl7pPr lvl="6" algn="l">
              <a:lnSpc>
                <a:spcPct val="100000"/>
              </a:lnSpc>
              <a:spcBef>
                <a:spcPts val="0"/>
              </a:spcBef>
              <a:spcAft>
                <a:spcPts val="0"/>
              </a:spcAft>
              <a:buSzPts val="3000"/>
              <a:buNone/>
              <a:defRPr sz="3000">
                <a:highlight>
                  <a:schemeClr val="dk1"/>
                </a:highlight>
              </a:defRPr>
            </a:lvl7pPr>
            <a:lvl8pPr lvl="7" algn="l">
              <a:lnSpc>
                <a:spcPct val="100000"/>
              </a:lnSpc>
              <a:spcBef>
                <a:spcPts val="0"/>
              </a:spcBef>
              <a:spcAft>
                <a:spcPts val="0"/>
              </a:spcAft>
              <a:buSzPts val="3000"/>
              <a:buNone/>
              <a:defRPr sz="3000">
                <a:highlight>
                  <a:schemeClr val="dk1"/>
                </a:highlight>
              </a:defRPr>
            </a:lvl8pPr>
            <a:lvl9pPr lvl="8" algn="l">
              <a:lnSpc>
                <a:spcPct val="100000"/>
              </a:lnSpc>
              <a:spcBef>
                <a:spcPts val="0"/>
              </a:spcBef>
              <a:spcAft>
                <a:spcPts val="0"/>
              </a:spcAft>
              <a:buSzPts val="3000"/>
              <a:buNone/>
              <a:defRPr sz="3000">
                <a:highlight>
                  <a:schemeClr val="dk1"/>
                </a:highlight>
              </a:defRPr>
            </a:lvl9pPr>
          </a:lstStyle>
          <a:p/>
        </p:txBody>
      </p:sp>
      <p:sp>
        <p:nvSpPr>
          <p:cNvPr id="31" name="Google Shape;31;p10"/>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2" name="Google Shape;32;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11"/>
          <p:cNvSpPr txBox="1"/>
          <p:nvPr>
            <p:ph type="title"/>
          </p:nvPr>
        </p:nvSpPr>
        <p:spPr>
          <a:xfrm>
            <a:off x="490250" y="526350"/>
            <a:ext cx="56187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6000"/>
              <a:buNone/>
              <a:defRPr sz="6000">
                <a:solidFill>
                  <a:schemeClr val="lt1"/>
                </a:solidFill>
              </a:defRPr>
            </a:lvl1pPr>
            <a:lvl2pPr lvl="1" algn="l">
              <a:lnSpc>
                <a:spcPct val="100000"/>
              </a:lnSpc>
              <a:spcBef>
                <a:spcPts val="0"/>
              </a:spcBef>
              <a:spcAft>
                <a:spcPts val="0"/>
              </a:spcAft>
              <a:buClr>
                <a:schemeClr val="lt1"/>
              </a:buClr>
              <a:buSzPts val="6000"/>
              <a:buNone/>
              <a:defRPr sz="6000">
                <a:solidFill>
                  <a:schemeClr val="lt1"/>
                </a:solidFill>
              </a:defRPr>
            </a:lvl2pPr>
            <a:lvl3pPr lvl="2" algn="l">
              <a:lnSpc>
                <a:spcPct val="100000"/>
              </a:lnSpc>
              <a:spcBef>
                <a:spcPts val="0"/>
              </a:spcBef>
              <a:spcAft>
                <a:spcPts val="0"/>
              </a:spcAft>
              <a:buClr>
                <a:schemeClr val="lt1"/>
              </a:buClr>
              <a:buSzPts val="6000"/>
              <a:buNone/>
              <a:defRPr sz="6000">
                <a:solidFill>
                  <a:schemeClr val="lt1"/>
                </a:solidFill>
              </a:defRPr>
            </a:lvl3pPr>
            <a:lvl4pPr lvl="3" algn="l">
              <a:lnSpc>
                <a:spcPct val="100000"/>
              </a:lnSpc>
              <a:spcBef>
                <a:spcPts val="0"/>
              </a:spcBef>
              <a:spcAft>
                <a:spcPts val="0"/>
              </a:spcAft>
              <a:buClr>
                <a:schemeClr val="lt1"/>
              </a:buClr>
              <a:buSzPts val="6000"/>
              <a:buNone/>
              <a:defRPr sz="6000">
                <a:solidFill>
                  <a:schemeClr val="lt1"/>
                </a:solidFill>
              </a:defRPr>
            </a:lvl4pPr>
            <a:lvl5pPr lvl="4" algn="l">
              <a:lnSpc>
                <a:spcPct val="100000"/>
              </a:lnSpc>
              <a:spcBef>
                <a:spcPts val="0"/>
              </a:spcBef>
              <a:spcAft>
                <a:spcPts val="0"/>
              </a:spcAft>
              <a:buClr>
                <a:schemeClr val="lt1"/>
              </a:buClr>
              <a:buSzPts val="6000"/>
              <a:buNone/>
              <a:defRPr sz="6000">
                <a:solidFill>
                  <a:schemeClr val="lt1"/>
                </a:solidFill>
              </a:defRPr>
            </a:lvl5pPr>
            <a:lvl6pPr lvl="5" algn="l">
              <a:lnSpc>
                <a:spcPct val="100000"/>
              </a:lnSpc>
              <a:spcBef>
                <a:spcPts val="0"/>
              </a:spcBef>
              <a:spcAft>
                <a:spcPts val="0"/>
              </a:spcAft>
              <a:buClr>
                <a:schemeClr val="lt1"/>
              </a:buClr>
              <a:buSzPts val="6000"/>
              <a:buNone/>
              <a:defRPr sz="6000">
                <a:solidFill>
                  <a:schemeClr val="lt1"/>
                </a:solidFill>
              </a:defRPr>
            </a:lvl6pPr>
            <a:lvl7pPr lvl="6" algn="l">
              <a:lnSpc>
                <a:spcPct val="100000"/>
              </a:lnSpc>
              <a:spcBef>
                <a:spcPts val="0"/>
              </a:spcBef>
              <a:spcAft>
                <a:spcPts val="0"/>
              </a:spcAft>
              <a:buClr>
                <a:schemeClr val="lt1"/>
              </a:buClr>
              <a:buSzPts val="6000"/>
              <a:buNone/>
              <a:defRPr sz="6000">
                <a:solidFill>
                  <a:schemeClr val="lt1"/>
                </a:solidFill>
              </a:defRPr>
            </a:lvl7pPr>
            <a:lvl8pPr lvl="7" algn="l">
              <a:lnSpc>
                <a:spcPct val="100000"/>
              </a:lnSpc>
              <a:spcBef>
                <a:spcPts val="0"/>
              </a:spcBef>
              <a:spcAft>
                <a:spcPts val="0"/>
              </a:spcAft>
              <a:buClr>
                <a:schemeClr val="lt1"/>
              </a:buClr>
              <a:buSzPts val="6000"/>
              <a:buNone/>
              <a:defRPr sz="6000">
                <a:solidFill>
                  <a:schemeClr val="lt1"/>
                </a:solidFill>
              </a:defRPr>
            </a:lvl8pPr>
            <a:lvl9pPr lvl="8" algn="l">
              <a:lnSpc>
                <a:spcPct val="100000"/>
              </a:lnSpc>
              <a:spcBef>
                <a:spcPts val="0"/>
              </a:spcBef>
              <a:spcAft>
                <a:spcPts val="0"/>
              </a:spcAft>
              <a:buClr>
                <a:schemeClr val="lt1"/>
              </a:buClr>
              <a:buSzPts val="6000"/>
              <a:buNone/>
              <a:defRPr sz="6000">
                <a:solidFill>
                  <a:schemeClr val="lt1"/>
                </a:solidFill>
              </a:defRPr>
            </a:lvl9pPr>
          </a:lstStyle>
          <a:p/>
        </p:txBody>
      </p:sp>
      <p:sp>
        <p:nvSpPr>
          <p:cNvPr id="35" name="Google Shape;35;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12"/>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8" name="Google Shape;38;p12"/>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12"/>
          <p:cNvSpPr txBox="1"/>
          <p:nvPr>
            <p:ph type="title"/>
          </p:nvPr>
        </p:nvSpPr>
        <p:spPr>
          <a:xfrm>
            <a:off x="265500" y="1081400"/>
            <a:ext cx="4045200" cy="1710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400"/>
              <a:buNone/>
              <a:defRPr sz="5400"/>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40" name="Google Shape;40;p12"/>
          <p:cNvSpPr txBox="1"/>
          <p:nvPr>
            <p:ph idx="1" type="subTitle"/>
          </p:nvPr>
        </p:nvSpPr>
        <p:spPr>
          <a:xfrm>
            <a:off x="265500" y="2845223"/>
            <a:ext cx="4045200" cy="1345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12"/>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accent1"/>
              </a:buClr>
              <a:buSzPts val="1800"/>
              <a:buChar char="●"/>
              <a:defRPr>
                <a:solidFill>
                  <a:schemeClr val="accent1"/>
                </a:solidFill>
                <a:highlight>
                  <a:schemeClr val="lt1"/>
                </a:highlight>
              </a:defRPr>
            </a:lvl1pPr>
            <a:lvl2pPr indent="-317500" lvl="1" marL="914400" algn="l">
              <a:lnSpc>
                <a:spcPct val="115000"/>
              </a:lnSpc>
              <a:spcBef>
                <a:spcPts val="0"/>
              </a:spcBef>
              <a:spcAft>
                <a:spcPts val="0"/>
              </a:spcAft>
              <a:buClr>
                <a:schemeClr val="accent1"/>
              </a:buClr>
              <a:buSzPts val="1400"/>
              <a:buChar char="○"/>
              <a:defRPr>
                <a:solidFill>
                  <a:schemeClr val="accent1"/>
                </a:solidFill>
                <a:highlight>
                  <a:schemeClr val="lt1"/>
                </a:highlight>
              </a:defRPr>
            </a:lvl2pPr>
            <a:lvl3pPr indent="-317500" lvl="2" marL="1371600" algn="l">
              <a:lnSpc>
                <a:spcPct val="115000"/>
              </a:lnSpc>
              <a:spcBef>
                <a:spcPts val="0"/>
              </a:spcBef>
              <a:spcAft>
                <a:spcPts val="0"/>
              </a:spcAft>
              <a:buClr>
                <a:schemeClr val="accent1"/>
              </a:buClr>
              <a:buSzPts val="1400"/>
              <a:buChar char="■"/>
              <a:defRPr>
                <a:solidFill>
                  <a:schemeClr val="accent1"/>
                </a:solidFill>
                <a:highlight>
                  <a:schemeClr val="lt1"/>
                </a:highlight>
              </a:defRPr>
            </a:lvl3pPr>
            <a:lvl4pPr indent="-317500" lvl="3" marL="1828800" algn="l">
              <a:lnSpc>
                <a:spcPct val="115000"/>
              </a:lnSpc>
              <a:spcBef>
                <a:spcPts val="0"/>
              </a:spcBef>
              <a:spcAft>
                <a:spcPts val="0"/>
              </a:spcAft>
              <a:buClr>
                <a:schemeClr val="accent1"/>
              </a:buClr>
              <a:buSzPts val="1400"/>
              <a:buChar char="●"/>
              <a:defRPr>
                <a:solidFill>
                  <a:schemeClr val="accent1"/>
                </a:solidFill>
                <a:highlight>
                  <a:schemeClr val="lt1"/>
                </a:highlight>
              </a:defRPr>
            </a:lvl4pPr>
            <a:lvl5pPr indent="-317500" lvl="4" marL="2286000" algn="l">
              <a:lnSpc>
                <a:spcPct val="115000"/>
              </a:lnSpc>
              <a:spcBef>
                <a:spcPts val="0"/>
              </a:spcBef>
              <a:spcAft>
                <a:spcPts val="0"/>
              </a:spcAft>
              <a:buClr>
                <a:schemeClr val="accent1"/>
              </a:buClr>
              <a:buSzPts val="1400"/>
              <a:buChar char="○"/>
              <a:defRPr>
                <a:solidFill>
                  <a:schemeClr val="accent1"/>
                </a:solidFill>
                <a:highlight>
                  <a:schemeClr val="lt1"/>
                </a:highlight>
              </a:defRPr>
            </a:lvl5pPr>
            <a:lvl6pPr indent="-317500" lvl="5" marL="2743200" algn="l">
              <a:lnSpc>
                <a:spcPct val="115000"/>
              </a:lnSpc>
              <a:spcBef>
                <a:spcPts val="0"/>
              </a:spcBef>
              <a:spcAft>
                <a:spcPts val="0"/>
              </a:spcAft>
              <a:buClr>
                <a:schemeClr val="accent1"/>
              </a:buClr>
              <a:buSzPts val="1400"/>
              <a:buChar char="■"/>
              <a:defRPr>
                <a:solidFill>
                  <a:schemeClr val="accent1"/>
                </a:solidFill>
                <a:highlight>
                  <a:schemeClr val="lt1"/>
                </a:highlight>
              </a:defRPr>
            </a:lvl6pPr>
            <a:lvl7pPr indent="-317500" lvl="6" marL="3200400" algn="l">
              <a:lnSpc>
                <a:spcPct val="115000"/>
              </a:lnSpc>
              <a:spcBef>
                <a:spcPts val="0"/>
              </a:spcBef>
              <a:spcAft>
                <a:spcPts val="0"/>
              </a:spcAft>
              <a:buClr>
                <a:schemeClr val="accent1"/>
              </a:buClr>
              <a:buSzPts val="1400"/>
              <a:buChar char="●"/>
              <a:defRPr>
                <a:solidFill>
                  <a:schemeClr val="accent1"/>
                </a:solidFill>
                <a:highlight>
                  <a:schemeClr val="lt1"/>
                </a:highlight>
              </a:defRPr>
            </a:lvl7pPr>
            <a:lvl8pPr indent="-317500" lvl="7" marL="3657600" algn="l">
              <a:lnSpc>
                <a:spcPct val="115000"/>
              </a:lnSpc>
              <a:spcBef>
                <a:spcPts val="0"/>
              </a:spcBef>
              <a:spcAft>
                <a:spcPts val="0"/>
              </a:spcAft>
              <a:buClr>
                <a:schemeClr val="accent1"/>
              </a:buClr>
              <a:buSzPts val="1400"/>
              <a:buChar char="○"/>
              <a:defRPr>
                <a:solidFill>
                  <a:schemeClr val="accent1"/>
                </a:solidFill>
                <a:highlight>
                  <a:schemeClr val="lt1"/>
                </a:highlight>
              </a:defRPr>
            </a:lvl8pPr>
            <a:lvl9pPr indent="-317500" lvl="8" marL="4114800" algn="l">
              <a:lnSpc>
                <a:spcPct val="115000"/>
              </a:lnSpc>
              <a:spcBef>
                <a:spcPts val="0"/>
              </a:spcBef>
              <a:spcAft>
                <a:spcPts val="0"/>
              </a:spcAft>
              <a:buClr>
                <a:schemeClr val="accent1"/>
              </a:buClr>
              <a:buSzPts val="1400"/>
              <a:buChar char="■"/>
              <a:defRPr>
                <a:solidFill>
                  <a:schemeClr val="accent1"/>
                </a:solidFill>
                <a:highlight>
                  <a:schemeClr val="lt1"/>
                </a:highlight>
              </a:defRPr>
            </a:lvl9pPr>
          </a:lstStyle>
          <a:p/>
        </p:txBody>
      </p:sp>
      <p:sp>
        <p:nvSpPr>
          <p:cNvPr id="42" name="Google Shape;42;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3"/>
          <p:cNvSpPr txBox="1"/>
          <p:nvPr>
            <p:ph idx="1" type="body"/>
          </p:nvPr>
        </p:nvSpPr>
        <p:spPr>
          <a:xfrm>
            <a:off x="319500" y="423057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4"/>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1pPr>
            <a:lvl2pPr lvl="1"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2pPr>
            <a:lvl3pPr lvl="2"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3pPr>
            <a:lvl4pPr lvl="3"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4pPr>
            <a:lvl5pPr lvl="4"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5pPr>
            <a:lvl6pPr lvl="5"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6pPr>
            <a:lvl7pPr lvl="6"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7pPr>
            <a:lvl8pPr lvl="7"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8pPr>
            <a:lvl9pPr lvl="8" marR="0" rtl="0" algn="l">
              <a:lnSpc>
                <a:spcPct val="100000"/>
              </a:lnSpc>
              <a:spcBef>
                <a:spcPts val="0"/>
              </a:spcBef>
              <a:spcAft>
                <a:spcPts val="0"/>
              </a:spcAft>
              <a:buClr>
                <a:schemeClr val="accent1"/>
              </a:buClr>
              <a:buSzPts val="4200"/>
              <a:buFont typeface="Amatic SC"/>
              <a:buNone/>
              <a:defRPr b="1" i="0" sz="4200" u="none" cap="none" strike="noStrike">
                <a:solidFill>
                  <a:schemeClr val="accent1"/>
                </a:solidFill>
                <a:latin typeface="Amatic SC"/>
                <a:ea typeface="Amatic SC"/>
                <a:cs typeface="Amatic SC"/>
                <a:sym typeface="Amatic SC"/>
              </a:defRPr>
            </a:lvl9pPr>
          </a:lstStyle>
          <a:p/>
        </p:txBody>
      </p:sp>
      <p:sp>
        <p:nvSpPr>
          <p:cNvPr id="7" name="Google Shape;7;p4"/>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Source Code Pro"/>
              <a:buChar char="●"/>
              <a:defRPr b="0" i="0" sz="1800" u="none" cap="none" strike="noStrike">
                <a:solidFill>
                  <a:schemeClr val="dk2"/>
                </a:solidFill>
                <a:latin typeface="Source Code Pro"/>
                <a:ea typeface="Source Code Pro"/>
                <a:cs typeface="Source Code Pro"/>
                <a:sym typeface="Source Code Pro"/>
              </a:defRPr>
            </a:lvl1pPr>
            <a:lvl2pPr indent="-317500" lvl="1" marL="9144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2pPr>
            <a:lvl3pPr indent="-317500" lvl="2" marL="13716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3pPr>
            <a:lvl4pPr indent="-317500" lvl="3" marL="18288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4pPr>
            <a:lvl5pPr indent="-317500" lvl="4" marL="22860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5pPr>
            <a:lvl6pPr indent="-317500" lvl="5" marL="27432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6pPr>
            <a:lvl7pPr indent="-317500" lvl="6" marL="32004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7pPr>
            <a:lvl8pPr indent="-317500" lvl="7" marL="36576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8pPr>
            <a:lvl9pPr indent="-317500" lvl="8" marL="4114800" marR="0" rtl="0" algn="l">
              <a:lnSpc>
                <a:spcPct val="115000"/>
              </a:lnSpc>
              <a:spcBef>
                <a:spcPts val="0"/>
              </a:spcBef>
              <a:spcAft>
                <a:spcPts val="0"/>
              </a:spcAft>
              <a:buClr>
                <a:schemeClr val="dk2"/>
              </a:buClr>
              <a:buSzPts val="1400"/>
              <a:buFont typeface="Source Code Pro"/>
              <a:buChar char="■"/>
              <a:defRPr b="0" i="0" sz="1400" u="none" cap="none" strike="noStrike">
                <a:solidFill>
                  <a:schemeClr val="dk2"/>
                </a:solidFill>
                <a:latin typeface="Source Code Pro"/>
                <a:ea typeface="Source Code Pro"/>
                <a:cs typeface="Source Code Pro"/>
                <a:sym typeface="Source Code Pro"/>
              </a:defRPr>
            </a:lvl9pPr>
          </a:lstStyle>
          <a:p/>
        </p:txBody>
      </p:sp>
      <p:sp>
        <p:nvSpPr>
          <p:cNvPr id="8" name="Google Shape;8;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www.youtube.com/watch?v=afThJNpscZA"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55" name="Shape 55"/>
        <p:cNvGrpSpPr/>
        <p:nvPr/>
      </p:nvGrpSpPr>
      <p:grpSpPr>
        <a:xfrm>
          <a:off x="0" y="0"/>
          <a:ext cx="0" cy="0"/>
          <a:chOff x="0" y="0"/>
          <a:chExt cx="0" cy="0"/>
        </a:xfrm>
      </p:grpSpPr>
      <p:sp>
        <p:nvSpPr>
          <p:cNvPr id="56" name="Google Shape;56;p1"/>
          <p:cNvSpPr txBox="1"/>
          <p:nvPr>
            <p:ph type="ctrTitle"/>
          </p:nvPr>
        </p:nvSpPr>
        <p:spPr>
          <a:xfrm>
            <a:off x="311700" y="392150"/>
            <a:ext cx="8520600" cy="26904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8000"/>
              <a:buNone/>
            </a:pPr>
            <a:r>
              <a:rPr lang="en"/>
              <a:t>Flashcards</a:t>
            </a:r>
            <a:endParaRPr/>
          </a:p>
        </p:txBody>
      </p:sp>
      <p:sp>
        <p:nvSpPr>
          <p:cNvPr id="57" name="Google Shape;57;p1"/>
          <p:cNvSpPr txBox="1"/>
          <p:nvPr>
            <p:ph idx="1" type="subTitle"/>
          </p:nvPr>
        </p:nvSpPr>
        <p:spPr>
          <a:xfrm>
            <a:off x="311700" y="3890400"/>
            <a:ext cx="8520600" cy="7062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2100"/>
              <a:buNone/>
            </a:pPr>
            <a:r>
              <a:rPr lang="en">
                <a:latin typeface="Arial"/>
                <a:ea typeface="Arial"/>
                <a:cs typeface="Arial"/>
                <a:sym typeface="Arial"/>
              </a:rPr>
              <a:t>Session 2: Study Skills</a:t>
            </a:r>
            <a:endParaRPr>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2"/>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Flashcards</a:t>
            </a:r>
            <a:endParaRPr/>
          </a:p>
        </p:txBody>
      </p:sp>
      <p:sp>
        <p:nvSpPr>
          <p:cNvPr id="63" name="Google Shape;63;p2"/>
          <p:cNvSpPr txBox="1"/>
          <p:nvPr>
            <p:ph idx="1" type="body"/>
          </p:nvPr>
        </p:nvSpPr>
        <p:spPr>
          <a:xfrm>
            <a:off x="311700" y="1228675"/>
            <a:ext cx="4567500" cy="3340200"/>
          </a:xfrm>
          <a:prstGeom prst="rect">
            <a:avLst/>
          </a:prstGeom>
          <a:solidFill>
            <a:srgbClr val="D9D2E9"/>
          </a:solid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a:latin typeface="Arial"/>
                <a:ea typeface="Arial"/>
                <a:cs typeface="Arial"/>
                <a:sym typeface="Arial"/>
              </a:rPr>
              <a:t>Flashcards can be a great revision tool. By only including key information along with some questions and prompts to test yourself with, they can be a great way to build active recall. </a:t>
            </a:r>
            <a:endParaRPr>
              <a:latin typeface="Arial"/>
              <a:ea typeface="Arial"/>
              <a:cs typeface="Arial"/>
              <a:sym typeface="Arial"/>
            </a:endParaRPr>
          </a:p>
          <a:p>
            <a:pPr indent="0" lvl="0" marL="0" rtl="0" algn="l">
              <a:lnSpc>
                <a:spcPct val="115000"/>
              </a:lnSpc>
              <a:spcBef>
                <a:spcPts val="1200"/>
              </a:spcBef>
              <a:spcAft>
                <a:spcPts val="1200"/>
              </a:spcAft>
              <a:buSzPts val="1800"/>
              <a:buNone/>
            </a:pPr>
            <a:r>
              <a:rPr lang="en">
                <a:latin typeface="Arial"/>
                <a:ea typeface="Arial"/>
                <a:cs typeface="Arial"/>
                <a:sym typeface="Arial"/>
              </a:rPr>
              <a:t>Watch this video to help you.</a:t>
            </a:r>
            <a:endParaRPr>
              <a:latin typeface="Arial"/>
              <a:ea typeface="Arial"/>
              <a:cs typeface="Arial"/>
              <a:sym typeface="Arial"/>
            </a:endParaRPr>
          </a:p>
        </p:txBody>
      </p:sp>
      <p:pic>
        <p:nvPicPr>
          <p:cNvPr descr="Flashcards are a great tool for revision. They can help you break down and memorise information, and used well, can help you deepen your learning ready for the exam. Find out how to use them effectively!" id="64" name="Google Shape;64;p2" title="How to... Use Flashcards for Revision">
            <a:hlinkClick r:id="rId3"/>
          </p:cNvPr>
          <p:cNvPicPr preferRelativeResize="0"/>
          <p:nvPr/>
        </p:nvPicPr>
        <p:blipFill rotWithShape="1">
          <a:blip r:embed="rId4">
            <a:alphaModFix/>
          </a:blip>
          <a:srcRect b="0" l="0" r="0" t="0"/>
          <a:stretch/>
        </p:blipFill>
        <p:spPr>
          <a:xfrm>
            <a:off x="5006075" y="1973750"/>
            <a:ext cx="3628575" cy="20410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4"/>
                                        </p:tgtEl>
                                        <p:attrNameLst>
                                          <p:attrName>style.visibility</p:attrName>
                                        </p:attrNameLst>
                                      </p:cBhvr>
                                      <p:to>
                                        <p:strVal val="visible"/>
                                      </p:to>
                                    </p:set>
                                    <p:animEffect filter="fade" transition="in">
                                      <p:cBhvr>
                                        <p:cTn dur="1000"/>
                                        <p:tgtEl>
                                          <p:spTgt spid="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3"/>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Make one yourself</a:t>
            </a:r>
            <a:endParaRPr/>
          </a:p>
        </p:txBody>
      </p:sp>
      <p:sp>
        <p:nvSpPr>
          <p:cNvPr id="70" name="Google Shape;70;p3"/>
          <p:cNvSpPr txBox="1"/>
          <p:nvPr>
            <p:ph idx="1" type="body"/>
          </p:nvPr>
        </p:nvSpPr>
        <p:spPr>
          <a:xfrm>
            <a:off x="311700" y="1228675"/>
            <a:ext cx="5090700" cy="3340200"/>
          </a:xfrm>
          <a:prstGeom prst="rect">
            <a:avLst/>
          </a:prstGeom>
          <a:noFill/>
          <a:ln>
            <a:noFill/>
          </a:ln>
        </p:spPr>
        <p:txBody>
          <a:bodyPr anchorCtr="0" anchor="t" bIns="91425" lIns="91425" spcFirstLastPara="1" rIns="91425" wrap="square" tIns="91425">
            <a:normAutofit fontScale="92500" lnSpcReduction="10000"/>
          </a:bodyPr>
          <a:lstStyle/>
          <a:p>
            <a:pPr indent="0" lvl="0" marL="0" rtl="0" algn="l">
              <a:lnSpc>
                <a:spcPct val="115000"/>
              </a:lnSpc>
              <a:spcBef>
                <a:spcPts val="0"/>
              </a:spcBef>
              <a:spcAft>
                <a:spcPts val="0"/>
              </a:spcAft>
              <a:buSzPct val="108107"/>
              <a:buNone/>
            </a:pPr>
            <a:r>
              <a:rPr lang="en">
                <a:latin typeface="Arial"/>
                <a:ea typeface="Arial"/>
                <a:cs typeface="Arial"/>
                <a:sym typeface="Arial"/>
              </a:rPr>
              <a:t>You have each been given a flashcard.</a:t>
            </a:r>
            <a:endParaRPr>
              <a:latin typeface="Arial"/>
              <a:ea typeface="Arial"/>
              <a:cs typeface="Arial"/>
              <a:sym typeface="Arial"/>
            </a:endParaRPr>
          </a:p>
          <a:p>
            <a:pPr indent="0" lvl="0" marL="0" rtl="0" algn="l">
              <a:lnSpc>
                <a:spcPct val="115000"/>
              </a:lnSpc>
              <a:spcBef>
                <a:spcPts val="1200"/>
              </a:spcBef>
              <a:spcAft>
                <a:spcPts val="0"/>
              </a:spcAft>
              <a:buSzPct val="108107"/>
              <a:buNone/>
            </a:pPr>
            <a:r>
              <a:t/>
            </a:r>
            <a:endParaRPr>
              <a:latin typeface="Arial"/>
              <a:ea typeface="Arial"/>
              <a:cs typeface="Arial"/>
              <a:sym typeface="Arial"/>
            </a:endParaRPr>
          </a:p>
          <a:p>
            <a:pPr indent="0" lvl="0" marL="0" rtl="0" algn="l">
              <a:lnSpc>
                <a:spcPct val="115000"/>
              </a:lnSpc>
              <a:spcBef>
                <a:spcPts val="1200"/>
              </a:spcBef>
              <a:spcAft>
                <a:spcPts val="0"/>
              </a:spcAft>
              <a:buSzPct val="108107"/>
              <a:buNone/>
            </a:pPr>
            <a:r>
              <a:rPr lang="en">
                <a:latin typeface="Arial"/>
                <a:ea typeface="Arial"/>
                <a:cs typeface="Arial"/>
                <a:sym typeface="Arial"/>
              </a:rPr>
              <a:t>Using one of them now, label one side of the card with the title- ‘How is guilt shown in Macbeth?’</a:t>
            </a:r>
            <a:endParaRPr>
              <a:latin typeface="Arial"/>
              <a:ea typeface="Arial"/>
              <a:cs typeface="Arial"/>
              <a:sym typeface="Arial"/>
            </a:endParaRPr>
          </a:p>
          <a:p>
            <a:pPr indent="0" lvl="0" marL="0" rtl="0" algn="l">
              <a:lnSpc>
                <a:spcPct val="115000"/>
              </a:lnSpc>
              <a:spcBef>
                <a:spcPts val="1200"/>
              </a:spcBef>
              <a:spcAft>
                <a:spcPts val="0"/>
              </a:spcAft>
              <a:buSzPct val="108107"/>
              <a:buNone/>
            </a:pPr>
            <a:r>
              <a:t/>
            </a:r>
            <a:endParaRPr>
              <a:latin typeface="Arial"/>
              <a:ea typeface="Arial"/>
              <a:cs typeface="Arial"/>
              <a:sym typeface="Arial"/>
            </a:endParaRPr>
          </a:p>
          <a:p>
            <a:pPr indent="0" lvl="0" marL="0" rtl="0" algn="l">
              <a:lnSpc>
                <a:spcPct val="115000"/>
              </a:lnSpc>
              <a:spcBef>
                <a:spcPts val="1200"/>
              </a:spcBef>
              <a:spcAft>
                <a:spcPts val="1200"/>
              </a:spcAft>
              <a:buSzPct val="108107"/>
              <a:buNone/>
            </a:pPr>
            <a:r>
              <a:rPr lang="en">
                <a:latin typeface="Arial"/>
                <a:ea typeface="Arial"/>
                <a:cs typeface="Arial"/>
                <a:sym typeface="Arial"/>
              </a:rPr>
              <a:t>On the other side bullet point as many ways you can remember that the theme of guilt is shown in the play. E.g. Lack of Sleep ‘</a:t>
            </a:r>
            <a:r>
              <a:rPr i="1" lang="en">
                <a:latin typeface="Arial"/>
                <a:ea typeface="Arial"/>
                <a:cs typeface="Arial"/>
                <a:sym typeface="Arial"/>
              </a:rPr>
              <a:t>Macbeth shall sleep no more’</a:t>
            </a:r>
            <a:r>
              <a:rPr lang="en">
                <a:latin typeface="Arial"/>
                <a:ea typeface="Arial"/>
                <a:cs typeface="Arial"/>
                <a:sym typeface="Arial"/>
              </a:rPr>
              <a:t>. </a:t>
            </a:r>
            <a:endParaRPr>
              <a:latin typeface="Arial"/>
              <a:ea typeface="Arial"/>
              <a:cs typeface="Arial"/>
              <a:sym typeface="Arial"/>
            </a:endParaRPr>
          </a:p>
        </p:txBody>
      </p:sp>
      <p:sp>
        <p:nvSpPr>
          <p:cNvPr id="71" name="Google Shape;71;p3"/>
          <p:cNvSpPr txBox="1"/>
          <p:nvPr/>
        </p:nvSpPr>
        <p:spPr>
          <a:xfrm>
            <a:off x="5632200" y="1863450"/>
            <a:ext cx="2782200" cy="1416600"/>
          </a:xfrm>
          <a:prstGeom prst="rect">
            <a:avLst/>
          </a:prstGeom>
          <a:solidFill>
            <a:srgbClr val="D9D2E9"/>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 sz="1800" u="none" cap="none" strike="noStrike">
                <a:solidFill>
                  <a:schemeClr val="dk2"/>
                </a:solidFill>
                <a:latin typeface="Arial"/>
                <a:ea typeface="Arial"/>
                <a:cs typeface="Arial"/>
                <a:sym typeface="Arial"/>
              </a:rPr>
              <a:t>Compare yours with the person next you you- have you missed any? </a:t>
            </a:r>
            <a:endParaRPr b="1" i="0" sz="1800" u="none" cap="none" strike="noStrike">
              <a:solidFill>
                <a:schemeClr val="dk2"/>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