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Amatic SC"/>
      <p:regular r:id="rId12"/>
      <p:bold r:id="rId13"/>
    </p:embeddedFont>
    <p:embeddedFont>
      <p:font typeface="Source Code Pro"/>
      <p:regular r:id="rId14"/>
      <p:bold r:id="rId15"/>
      <p:italic r:id="rId16"/>
      <p:boldItalic r:id="rId17"/>
    </p:embeddedFont>
    <p:embeddedFont>
      <p:font typeface="Lora"/>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2" roundtripDataSignature="AMtx7miwKSEKXIpvZ+cd/RzFhbiIowSV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ora-italic.fntdata"/><Relationship Id="rId11" Type="http://schemas.openxmlformats.org/officeDocument/2006/relationships/slide" Target="slides/slide6.xml"/><Relationship Id="rId22" Type="http://customschemas.google.com/relationships/presentationmetadata" Target="metadata"/><Relationship Id="rId10" Type="http://schemas.openxmlformats.org/officeDocument/2006/relationships/slide" Target="slides/slide5.xml"/><Relationship Id="rId21" Type="http://schemas.openxmlformats.org/officeDocument/2006/relationships/font" Target="fonts/Lora-boldItalic.fntdata"/><Relationship Id="rId13" Type="http://schemas.openxmlformats.org/officeDocument/2006/relationships/font" Target="fonts/AmaticSC-bold.fntdata"/><Relationship Id="rId12" Type="http://schemas.openxmlformats.org/officeDocument/2006/relationships/font" Target="fonts/AmaticSC-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bold.fntdata"/><Relationship Id="rId14" Type="http://schemas.openxmlformats.org/officeDocument/2006/relationships/font" Target="fonts/SourceCodePro-regular.fntdata"/><Relationship Id="rId17" Type="http://schemas.openxmlformats.org/officeDocument/2006/relationships/font" Target="fonts/SourceCodePro-boldItalic.fntdata"/><Relationship Id="rId16" Type="http://schemas.openxmlformats.org/officeDocument/2006/relationships/font" Target="fonts/SourceCodePro-italic.fntdata"/><Relationship Id="rId5" Type="http://schemas.openxmlformats.org/officeDocument/2006/relationships/notesMaster" Target="notesMasters/notesMaster1.xml"/><Relationship Id="rId19" Type="http://schemas.openxmlformats.org/officeDocument/2006/relationships/font" Target="fonts/Lora-bold.fntdata"/><Relationship Id="rId6" Type="http://schemas.openxmlformats.org/officeDocument/2006/relationships/slide" Target="slides/slide1.xml"/><Relationship Id="rId18" Type="http://schemas.openxmlformats.org/officeDocument/2006/relationships/font" Target="fonts/Lora-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 name="Google Shape;5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8"/>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8"/>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8000"/>
              <a:buNone/>
              <a:defRPr sz="80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p:txBody>
      </p:sp>
      <p:sp>
        <p:nvSpPr>
          <p:cNvPr id="12" name="Google Shape;12;p8"/>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7"/>
          <p:cNvSpPr txBox="1"/>
          <p:nvPr>
            <p:ph hasCustomPrompt="1" type="title"/>
          </p:nvPr>
        </p:nvSpPr>
        <p:spPr>
          <a:xfrm>
            <a:off x="311700" y="1240275"/>
            <a:ext cx="8520600" cy="1981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2000"/>
              <a:buNone/>
              <a:defRPr sz="12000">
                <a:solidFill>
                  <a:schemeClr val="lt1"/>
                </a:solidFill>
                <a:highlight>
                  <a:schemeClr val="accent1"/>
                </a:highlight>
              </a:defRPr>
            </a:lvl1pPr>
            <a:lvl2pPr lvl="1" algn="ctr">
              <a:lnSpc>
                <a:spcPct val="100000"/>
              </a:lnSpc>
              <a:spcBef>
                <a:spcPts val="0"/>
              </a:spcBef>
              <a:spcAft>
                <a:spcPts val="0"/>
              </a:spcAft>
              <a:buClr>
                <a:schemeClr val="lt1"/>
              </a:buClr>
              <a:buSzPts val="12000"/>
              <a:buNone/>
              <a:defRPr sz="12000">
                <a:solidFill>
                  <a:schemeClr val="lt1"/>
                </a:solidFill>
                <a:highlight>
                  <a:schemeClr val="accent1"/>
                </a:highlight>
              </a:defRPr>
            </a:lvl2pPr>
            <a:lvl3pPr lvl="2" algn="ctr">
              <a:lnSpc>
                <a:spcPct val="100000"/>
              </a:lnSpc>
              <a:spcBef>
                <a:spcPts val="0"/>
              </a:spcBef>
              <a:spcAft>
                <a:spcPts val="0"/>
              </a:spcAft>
              <a:buClr>
                <a:schemeClr val="lt1"/>
              </a:buClr>
              <a:buSzPts val="12000"/>
              <a:buNone/>
              <a:defRPr sz="12000">
                <a:solidFill>
                  <a:schemeClr val="lt1"/>
                </a:solidFill>
                <a:highlight>
                  <a:schemeClr val="accent1"/>
                </a:highlight>
              </a:defRPr>
            </a:lvl3pPr>
            <a:lvl4pPr lvl="3" algn="ctr">
              <a:lnSpc>
                <a:spcPct val="100000"/>
              </a:lnSpc>
              <a:spcBef>
                <a:spcPts val="0"/>
              </a:spcBef>
              <a:spcAft>
                <a:spcPts val="0"/>
              </a:spcAft>
              <a:buClr>
                <a:schemeClr val="lt1"/>
              </a:buClr>
              <a:buSzPts val="12000"/>
              <a:buNone/>
              <a:defRPr sz="12000">
                <a:solidFill>
                  <a:schemeClr val="lt1"/>
                </a:solidFill>
                <a:highlight>
                  <a:schemeClr val="accent1"/>
                </a:highlight>
              </a:defRPr>
            </a:lvl4pPr>
            <a:lvl5pPr lvl="4" algn="ctr">
              <a:lnSpc>
                <a:spcPct val="100000"/>
              </a:lnSpc>
              <a:spcBef>
                <a:spcPts val="0"/>
              </a:spcBef>
              <a:spcAft>
                <a:spcPts val="0"/>
              </a:spcAft>
              <a:buClr>
                <a:schemeClr val="lt1"/>
              </a:buClr>
              <a:buSzPts val="12000"/>
              <a:buNone/>
              <a:defRPr sz="12000">
                <a:solidFill>
                  <a:schemeClr val="lt1"/>
                </a:solidFill>
                <a:highlight>
                  <a:schemeClr val="accent1"/>
                </a:highlight>
              </a:defRPr>
            </a:lvl5pPr>
            <a:lvl6pPr lvl="5" algn="ctr">
              <a:lnSpc>
                <a:spcPct val="100000"/>
              </a:lnSpc>
              <a:spcBef>
                <a:spcPts val="0"/>
              </a:spcBef>
              <a:spcAft>
                <a:spcPts val="0"/>
              </a:spcAft>
              <a:buClr>
                <a:schemeClr val="lt1"/>
              </a:buClr>
              <a:buSzPts val="12000"/>
              <a:buNone/>
              <a:defRPr sz="12000">
                <a:solidFill>
                  <a:schemeClr val="lt1"/>
                </a:solidFill>
                <a:highlight>
                  <a:schemeClr val="accent1"/>
                </a:highlight>
              </a:defRPr>
            </a:lvl6pPr>
            <a:lvl7pPr lvl="6" algn="ctr">
              <a:lnSpc>
                <a:spcPct val="100000"/>
              </a:lnSpc>
              <a:spcBef>
                <a:spcPts val="0"/>
              </a:spcBef>
              <a:spcAft>
                <a:spcPts val="0"/>
              </a:spcAft>
              <a:buClr>
                <a:schemeClr val="lt1"/>
              </a:buClr>
              <a:buSzPts val="12000"/>
              <a:buNone/>
              <a:defRPr sz="12000">
                <a:solidFill>
                  <a:schemeClr val="lt1"/>
                </a:solidFill>
                <a:highlight>
                  <a:schemeClr val="accent1"/>
                </a:highlight>
              </a:defRPr>
            </a:lvl7pPr>
            <a:lvl8pPr lvl="7" algn="ctr">
              <a:lnSpc>
                <a:spcPct val="100000"/>
              </a:lnSpc>
              <a:spcBef>
                <a:spcPts val="0"/>
              </a:spcBef>
              <a:spcAft>
                <a:spcPts val="0"/>
              </a:spcAft>
              <a:buClr>
                <a:schemeClr val="lt1"/>
              </a:buClr>
              <a:buSzPts val="12000"/>
              <a:buNone/>
              <a:defRPr sz="12000">
                <a:solidFill>
                  <a:schemeClr val="lt1"/>
                </a:solidFill>
                <a:highlight>
                  <a:schemeClr val="accent1"/>
                </a:highlight>
              </a:defRPr>
            </a:lvl8pPr>
            <a:lvl9pPr lvl="8" algn="ctr">
              <a:lnSpc>
                <a:spcPct val="100000"/>
              </a:lnSpc>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7"/>
          <p:cNvSpPr txBox="1"/>
          <p:nvPr>
            <p:ph idx="1" type="body"/>
          </p:nvPr>
        </p:nvSpPr>
        <p:spPr>
          <a:xfrm>
            <a:off x="311700" y="33046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lnSpc>
                <a:spcPct val="115000"/>
              </a:lnSpc>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lnSpc>
                <a:spcPct val="115000"/>
              </a:lnSpc>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lnSpc>
                <a:spcPct val="115000"/>
              </a:lnSpc>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lnSpc>
                <a:spcPct val="115000"/>
              </a:lnSpc>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lnSpc>
                <a:spcPct val="115000"/>
              </a:lnSpc>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lnSpc>
                <a:spcPct val="115000"/>
              </a:lnSpc>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lnSpc>
                <a:spcPct val="115000"/>
              </a:lnSpc>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lnSpc>
                <a:spcPct val="115000"/>
              </a:lnSpc>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9"/>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16" name="Google Shape;16;p9"/>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7" name="Google Shape;17;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8" name="Shape 18"/>
        <p:cNvGrpSpPr/>
        <p:nvPr/>
      </p:nvGrpSpPr>
      <p:grpSpPr>
        <a:xfrm>
          <a:off x="0" y="0"/>
          <a:ext cx="0" cy="0"/>
          <a:chOff x="0" y="0"/>
          <a:chExt cx="0" cy="0"/>
        </a:xfrm>
      </p:grpSpPr>
      <p:sp>
        <p:nvSpPr>
          <p:cNvPr id="19" name="Google Shape;19;p10"/>
          <p:cNvSpPr txBox="1"/>
          <p:nvPr>
            <p:ph type="title"/>
          </p:nvPr>
        </p:nvSpPr>
        <p:spPr>
          <a:xfrm>
            <a:off x="2802750" y="802500"/>
            <a:ext cx="3538500" cy="3538500"/>
          </a:xfrm>
          <a:prstGeom prst="rect">
            <a:avLst/>
          </a:prstGeom>
          <a:solidFill>
            <a:srgbClr val="FFFFFF"/>
          </a:solid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20" name="Google Shape;20;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1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23" name="Google Shape;23;p11"/>
          <p:cNvSpPr txBox="1"/>
          <p:nvPr>
            <p:ph idx="1" type="body"/>
          </p:nvPr>
        </p:nvSpPr>
        <p:spPr>
          <a:xfrm>
            <a:off x="3117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1"/>
          <p:cNvSpPr txBox="1"/>
          <p:nvPr>
            <p:ph idx="2" type="body"/>
          </p:nvPr>
        </p:nvSpPr>
        <p:spPr>
          <a:xfrm>
            <a:off x="48324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5" name="Google Shape;25;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12"/>
          <p:cNvSpPr txBox="1"/>
          <p:nvPr>
            <p:ph type="title"/>
          </p:nvPr>
        </p:nvSpPr>
        <p:spPr>
          <a:xfrm>
            <a:off x="304800" y="309350"/>
            <a:ext cx="8537700" cy="748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28" name="Google Shape;2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sz="3000">
                <a:highlight>
                  <a:schemeClr val="dk1"/>
                </a:highlight>
              </a:defRPr>
            </a:lvl1pPr>
            <a:lvl2pPr lvl="1" algn="l">
              <a:lnSpc>
                <a:spcPct val="100000"/>
              </a:lnSpc>
              <a:spcBef>
                <a:spcPts val="0"/>
              </a:spcBef>
              <a:spcAft>
                <a:spcPts val="0"/>
              </a:spcAft>
              <a:buSzPts val="3000"/>
              <a:buNone/>
              <a:defRPr sz="3000">
                <a:highlight>
                  <a:schemeClr val="dk1"/>
                </a:highlight>
              </a:defRPr>
            </a:lvl2pPr>
            <a:lvl3pPr lvl="2" algn="l">
              <a:lnSpc>
                <a:spcPct val="100000"/>
              </a:lnSpc>
              <a:spcBef>
                <a:spcPts val="0"/>
              </a:spcBef>
              <a:spcAft>
                <a:spcPts val="0"/>
              </a:spcAft>
              <a:buSzPts val="3000"/>
              <a:buNone/>
              <a:defRPr sz="3000">
                <a:highlight>
                  <a:schemeClr val="dk1"/>
                </a:highlight>
              </a:defRPr>
            </a:lvl3pPr>
            <a:lvl4pPr lvl="3" algn="l">
              <a:lnSpc>
                <a:spcPct val="100000"/>
              </a:lnSpc>
              <a:spcBef>
                <a:spcPts val="0"/>
              </a:spcBef>
              <a:spcAft>
                <a:spcPts val="0"/>
              </a:spcAft>
              <a:buSzPts val="3000"/>
              <a:buNone/>
              <a:defRPr sz="3000">
                <a:highlight>
                  <a:schemeClr val="dk1"/>
                </a:highlight>
              </a:defRPr>
            </a:lvl4pPr>
            <a:lvl5pPr lvl="4" algn="l">
              <a:lnSpc>
                <a:spcPct val="100000"/>
              </a:lnSpc>
              <a:spcBef>
                <a:spcPts val="0"/>
              </a:spcBef>
              <a:spcAft>
                <a:spcPts val="0"/>
              </a:spcAft>
              <a:buSzPts val="3000"/>
              <a:buNone/>
              <a:defRPr sz="3000">
                <a:highlight>
                  <a:schemeClr val="dk1"/>
                </a:highlight>
              </a:defRPr>
            </a:lvl5pPr>
            <a:lvl6pPr lvl="5" algn="l">
              <a:lnSpc>
                <a:spcPct val="100000"/>
              </a:lnSpc>
              <a:spcBef>
                <a:spcPts val="0"/>
              </a:spcBef>
              <a:spcAft>
                <a:spcPts val="0"/>
              </a:spcAft>
              <a:buSzPts val="3000"/>
              <a:buNone/>
              <a:defRPr sz="3000">
                <a:highlight>
                  <a:schemeClr val="dk1"/>
                </a:highlight>
              </a:defRPr>
            </a:lvl6pPr>
            <a:lvl7pPr lvl="6" algn="l">
              <a:lnSpc>
                <a:spcPct val="100000"/>
              </a:lnSpc>
              <a:spcBef>
                <a:spcPts val="0"/>
              </a:spcBef>
              <a:spcAft>
                <a:spcPts val="0"/>
              </a:spcAft>
              <a:buSzPts val="3000"/>
              <a:buNone/>
              <a:defRPr sz="3000">
                <a:highlight>
                  <a:schemeClr val="dk1"/>
                </a:highlight>
              </a:defRPr>
            </a:lvl7pPr>
            <a:lvl8pPr lvl="7" algn="l">
              <a:lnSpc>
                <a:spcPct val="100000"/>
              </a:lnSpc>
              <a:spcBef>
                <a:spcPts val="0"/>
              </a:spcBef>
              <a:spcAft>
                <a:spcPts val="0"/>
              </a:spcAft>
              <a:buSzPts val="3000"/>
              <a:buNone/>
              <a:defRPr sz="3000">
                <a:highlight>
                  <a:schemeClr val="dk1"/>
                </a:highlight>
              </a:defRPr>
            </a:lvl8pPr>
            <a:lvl9pPr lvl="8" algn="l">
              <a:lnSpc>
                <a:spcPct val="100000"/>
              </a:lnSpc>
              <a:spcBef>
                <a:spcPts val="0"/>
              </a:spcBef>
              <a:spcAft>
                <a:spcPts val="0"/>
              </a:spcAft>
              <a:buSzPts val="3000"/>
              <a:buNone/>
              <a:defRPr sz="3000">
                <a:highlight>
                  <a:schemeClr val="dk1"/>
                </a:highlight>
              </a:defRPr>
            </a:lvl9pPr>
          </a:lstStyle>
          <a:p/>
        </p:txBody>
      </p:sp>
      <p:sp>
        <p:nvSpPr>
          <p:cNvPr id="31" name="Google Shape;31;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14"/>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6000"/>
              <a:buNone/>
              <a:defRPr sz="6000">
                <a:solidFill>
                  <a:schemeClr val="lt1"/>
                </a:solidFill>
              </a:defRPr>
            </a:lvl1pPr>
            <a:lvl2pPr lvl="1" algn="l">
              <a:lnSpc>
                <a:spcPct val="100000"/>
              </a:lnSpc>
              <a:spcBef>
                <a:spcPts val="0"/>
              </a:spcBef>
              <a:spcAft>
                <a:spcPts val="0"/>
              </a:spcAft>
              <a:buClr>
                <a:schemeClr val="lt1"/>
              </a:buClr>
              <a:buSzPts val="6000"/>
              <a:buNone/>
              <a:defRPr sz="6000">
                <a:solidFill>
                  <a:schemeClr val="lt1"/>
                </a:solidFill>
              </a:defRPr>
            </a:lvl2pPr>
            <a:lvl3pPr lvl="2" algn="l">
              <a:lnSpc>
                <a:spcPct val="100000"/>
              </a:lnSpc>
              <a:spcBef>
                <a:spcPts val="0"/>
              </a:spcBef>
              <a:spcAft>
                <a:spcPts val="0"/>
              </a:spcAft>
              <a:buClr>
                <a:schemeClr val="lt1"/>
              </a:buClr>
              <a:buSzPts val="6000"/>
              <a:buNone/>
              <a:defRPr sz="6000">
                <a:solidFill>
                  <a:schemeClr val="lt1"/>
                </a:solidFill>
              </a:defRPr>
            </a:lvl3pPr>
            <a:lvl4pPr lvl="3" algn="l">
              <a:lnSpc>
                <a:spcPct val="100000"/>
              </a:lnSpc>
              <a:spcBef>
                <a:spcPts val="0"/>
              </a:spcBef>
              <a:spcAft>
                <a:spcPts val="0"/>
              </a:spcAft>
              <a:buClr>
                <a:schemeClr val="lt1"/>
              </a:buClr>
              <a:buSzPts val="6000"/>
              <a:buNone/>
              <a:defRPr sz="6000">
                <a:solidFill>
                  <a:schemeClr val="lt1"/>
                </a:solidFill>
              </a:defRPr>
            </a:lvl4pPr>
            <a:lvl5pPr lvl="4" algn="l">
              <a:lnSpc>
                <a:spcPct val="100000"/>
              </a:lnSpc>
              <a:spcBef>
                <a:spcPts val="0"/>
              </a:spcBef>
              <a:spcAft>
                <a:spcPts val="0"/>
              </a:spcAft>
              <a:buClr>
                <a:schemeClr val="lt1"/>
              </a:buClr>
              <a:buSzPts val="6000"/>
              <a:buNone/>
              <a:defRPr sz="6000">
                <a:solidFill>
                  <a:schemeClr val="lt1"/>
                </a:solidFill>
              </a:defRPr>
            </a:lvl5pPr>
            <a:lvl6pPr lvl="5" algn="l">
              <a:lnSpc>
                <a:spcPct val="100000"/>
              </a:lnSpc>
              <a:spcBef>
                <a:spcPts val="0"/>
              </a:spcBef>
              <a:spcAft>
                <a:spcPts val="0"/>
              </a:spcAft>
              <a:buClr>
                <a:schemeClr val="lt1"/>
              </a:buClr>
              <a:buSzPts val="6000"/>
              <a:buNone/>
              <a:defRPr sz="6000">
                <a:solidFill>
                  <a:schemeClr val="lt1"/>
                </a:solidFill>
              </a:defRPr>
            </a:lvl6pPr>
            <a:lvl7pPr lvl="6" algn="l">
              <a:lnSpc>
                <a:spcPct val="100000"/>
              </a:lnSpc>
              <a:spcBef>
                <a:spcPts val="0"/>
              </a:spcBef>
              <a:spcAft>
                <a:spcPts val="0"/>
              </a:spcAft>
              <a:buClr>
                <a:schemeClr val="lt1"/>
              </a:buClr>
              <a:buSzPts val="6000"/>
              <a:buNone/>
              <a:defRPr sz="6000">
                <a:solidFill>
                  <a:schemeClr val="lt1"/>
                </a:solidFill>
              </a:defRPr>
            </a:lvl7pPr>
            <a:lvl8pPr lvl="7" algn="l">
              <a:lnSpc>
                <a:spcPct val="100000"/>
              </a:lnSpc>
              <a:spcBef>
                <a:spcPts val="0"/>
              </a:spcBef>
              <a:spcAft>
                <a:spcPts val="0"/>
              </a:spcAft>
              <a:buClr>
                <a:schemeClr val="lt1"/>
              </a:buClr>
              <a:buSzPts val="6000"/>
              <a:buNone/>
              <a:defRPr sz="6000">
                <a:solidFill>
                  <a:schemeClr val="lt1"/>
                </a:solidFill>
              </a:defRPr>
            </a:lvl8pPr>
            <a:lvl9pPr lvl="8" algn="l">
              <a:lnSpc>
                <a:spcPct val="100000"/>
              </a:lnSpc>
              <a:spcBef>
                <a:spcPts val="0"/>
              </a:spcBef>
              <a:spcAft>
                <a:spcPts val="0"/>
              </a:spcAft>
              <a:buClr>
                <a:schemeClr val="lt1"/>
              </a:buClr>
              <a:buSzPts val="6000"/>
              <a:buNone/>
              <a:defRPr sz="6000">
                <a:solidFill>
                  <a:schemeClr val="lt1"/>
                </a:solidFill>
              </a:defRPr>
            </a:lvl9pPr>
          </a:lstStyle>
          <a:p/>
        </p:txBody>
      </p:sp>
      <p:sp>
        <p:nvSpPr>
          <p:cNvPr id="35" name="Google Shape;35;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15"/>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8" name="Google Shape;38;p15"/>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15"/>
          <p:cNvSpPr txBox="1"/>
          <p:nvPr>
            <p:ph type="title"/>
          </p:nvPr>
        </p:nvSpPr>
        <p:spPr>
          <a:xfrm>
            <a:off x="265500" y="1081400"/>
            <a:ext cx="4045200" cy="1710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40" name="Google Shape;40;p15"/>
          <p:cNvSpPr txBox="1"/>
          <p:nvPr>
            <p:ph idx="1" type="subTitle"/>
          </p:nvPr>
        </p:nvSpPr>
        <p:spPr>
          <a:xfrm>
            <a:off x="265500" y="2845223"/>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15"/>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accent1"/>
              </a:buClr>
              <a:buSzPts val="1800"/>
              <a:buChar char="●"/>
              <a:defRPr>
                <a:solidFill>
                  <a:schemeClr val="accent1"/>
                </a:solidFill>
                <a:highlight>
                  <a:schemeClr val="lt1"/>
                </a:highlight>
              </a:defRPr>
            </a:lvl1pPr>
            <a:lvl2pPr indent="-317500" lvl="1" marL="914400" algn="l">
              <a:lnSpc>
                <a:spcPct val="115000"/>
              </a:lnSpc>
              <a:spcBef>
                <a:spcPts val="0"/>
              </a:spcBef>
              <a:spcAft>
                <a:spcPts val="0"/>
              </a:spcAft>
              <a:buClr>
                <a:schemeClr val="accent1"/>
              </a:buClr>
              <a:buSzPts val="1400"/>
              <a:buChar char="○"/>
              <a:defRPr>
                <a:solidFill>
                  <a:schemeClr val="accent1"/>
                </a:solidFill>
                <a:highlight>
                  <a:schemeClr val="lt1"/>
                </a:highlight>
              </a:defRPr>
            </a:lvl2pPr>
            <a:lvl3pPr indent="-317500" lvl="2" marL="1371600" algn="l">
              <a:lnSpc>
                <a:spcPct val="115000"/>
              </a:lnSpc>
              <a:spcBef>
                <a:spcPts val="0"/>
              </a:spcBef>
              <a:spcAft>
                <a:spcPts val="0"/>
              </a:spcAft>
              <a:buClr>
                <a:schemeClr val="accent1"/>
              </a:buClr>
              <a:buSzPts val="1400"/>
              <a:buChar char="■"/>
              <a:defRPr>
                <a:solidFill>
                  <a:schemeClr val="accent1"/>
                </a:solidFill>
                <a:highlight>
                  <a:schemeClr val="lt1"/>
                </a:highlight>
              </a:defRPr>
            </a:lvl3pPr>
            <a:lvl4pPr indent="-317500" lvl="3" marL="1828800" algn="l">
              <a:lnSpc>
                <a:spcPct val="115000"/>
              </a:lnSpc>
              <a:spcBef>
                <a:spcPts val="0"/>
              </a:spcBef>
              <a:spcAft>
                <a:spcPts val="0"/>
              </a:spcAft>
              <a:buClr>
                <a:schemeClr val="accent1"/>
              </a:buClr>
              <a:buSzPts val="1400"/>
              <a:buChar char="●"/>
              <a:defRPr>
                <a:solidFill>
                  <a:schemeClr val="accent1"/>
                </a:solidFill>
                <a:highlight>
                  <a:schemeClr val="lt1"/>
                </a:highlight>
              </a:defRPr>
            </a:lvl4pPr>
            <a:lvl5pPr indent="-317500" lvl="4" marL="2286000" algn="l">
              <a:lnSpc>
                <a:spcPct val="115000"/>
              </a:lnSpc>
              <a:spcBef>
                <a:spcPts val="0"/>
              </a:spcBef>
              <a:spcAft>
                <a:spcPts val="0"/>
              </a:spcAft>
              <a:buClr>
                <a:schemeClr val="accent1"/>
              </a:buClr>
              <a:buSzPts val="1400"/>
              <a:buChar char="○"/>
              <a:defRPr>
                <a:solidFill>
                  <a:schemeClr val="accent1"/>
                </a:solidFill>
                <a:highlight>
                  <a:schemeClr val="lt1"/>
                </a:highlight>
              </a:defRPr>
            </a:lvl5pPr>
            <a:lvl6pPr indent="-317500" lvl="5" marL="2743200" algn="l">
              <a:lnSpc>
                <a:spcPct val="115000"/>
              </a:lnSpc>
              <a:spcBef>
                <a:spcPts val="0"/>
              </a:spcBef>
              <a:spcAft>
                <a:spcPts val="0"/>
              </a:spcAft>
              <a:buClr>
                <a:schemeClr val="accent1"/>
              </a:buClr>
              <a:buSzPts val="1400"/>
              <a:buChar char="■"/>
              <a:defRPr>
                <a:solidFill>
                  <a:schemeClr val="accent1"/>
                </a:solidFill>
                <a:highlight>
                  <a:schemeClr val="lt1"/>
                </a:highlight>
              </a:defRPr>
            </a:lvl6pPr>
            <a:lvl7pPr indent="-317500" lvl="6" marL="3200400" algn="l">
              <a:lnSpc>
                <a:spcPct val="115000"/>
              </a:lnSpc>
              <a:spcBef>
                <a:spcPts val="0"/>
              </a:spcBef>
              <a:spcAft>
                <a:spcPts val="0"/>
              </a:spcAft>
              <a:buClr>
                <a:schemeClr val="accent1"/>
              </a:buClr>
              <a:buSzPts val="1400"/>
              <a:buChar char="●"/>
              <a:defRPr>
                <a:solidFill>
                  <a:schemeClr val="accent1"/>
                </a:solidFill>
                <a:highlight>
                  <a:schemeClr val="lt1"/>
                </a:highlight>
              </a:defRPr>
            </a:lvl7pPr>
            <a:lvl8pPr indent="-317500" lvl="7" marL="3657600" algn="l">
              <a:lnSpc>
                <a:spcPct val="115000"/>
              </a:lnSpc>
              <a:spcBef>
                <a:spcPts val="0"/>
              </a:spcBef>
              <a:spcAft>
                <a:spcPts val="0"/>
              </a:spcAft>
              <a:buClr>
                <a:schemeClr val="accent1"/>
              </a:buClr>
              <a:buSzPts val="1400"/>
              <a:buChar char="○"/>
              <a:defRPr>
                <a:solidFill>
                  <a:schemeClr val="accent1"/>
                </a:solidFill>
                <a:highlight>
                  <a:schemeClr val="lt1"/>
                </a:highlight>
              </a:defRPr>
            </a:lvl8pPr>
            <a:lvl9pPr indent="-317500" lvl="8" marL="4114800" algn="l">
              <a:lnSpc>
                <a:spcPct val="115000"/>
              </a:lnSpc>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6"/>
          <p:cNvSpPr txBox="1"/>
          <p:nvPr>
            <p:ph idx="1" type="body"/>
          </p:nvPr>
        </p:nvSpPr>
        <p:spPr>
          <a:xfrm>
            <a:off x="319500" y="423057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1pPr>
            <a:lvl2pPr lvl="1"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2pPr>
            <a:lvl3pPr lvl="2"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3pPr>
            <a:lvl4pPr lvl="3"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4pPr>
            <a:lvl5pPr lvl="4"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5pPr>
            <a:lvl6pPr lvl="5"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6pPr>
            <a:lvl7pPr lvl="6"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7pPr>
            <a:lvl8pPr lvl="7"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8pPr>
            <a:lvl9pPr lvl="8"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9pPr>
          </a:lstStyle>
          <a:p/>
        </p:txBody>
      </p:sp>
      <p:sp>
        <p:nvSpPr>
          <p:cNvPr id="7" name="Google Shape;7;p7"/>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Source Code Pro"/>
              <a:buChar char="●"/>
              <a:defRPr b="0" i="0" sz="1800" u="none" cap="none" strike="noStrike">
                <a:solidFill>
                  <a:schemeClr val="dk2"/>
                </a:solidFill>
                <a:latin typeface="Source Code Pro"/>
                <a:ea typeface="Source Code Pro"/>
                <a:cs typeface="Source Code Pro"/>
                <a:sym typeface="Source Code Pro"/>
              </a:defRPr>
            </a:lvl1pPr>
            <a:lvl2pPr indent="-317500" lvl="1" marL="914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2pPr>
            <a:lvl3pPr indent="-317500" lvl="2" marL="1371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3pPr>
            <a:lvl4pPr indent="-317500" lvl="3" marL="1828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4pPr>
            <a:lvl5pPr indent="-317500" lvl="4" marL="22860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5pPr>
            <a:lvl6pPr indent="-317500" lvl="5" marL="27432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6pPr>
            <a:lvl7pPr indent="-317500" lvl="6" marL="3200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7pPr>
            <a:lvl8pPr indent="-317500" lvl="7" marL="3657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8pPr>
            <a:lvl9pPr indent="-317500" lvl="8" marL="4114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5" name="Shape 55"/>
        <p:cNvGrpSpPr/>
        <p:nvPr/>
      </p:nvGrpSpPr>
      <p:grpSpPr>
        <a:xfrm>
          <a:off x="0" y="0"/>
          <a:ext cx="0" cy="0"/>
          <a:chOff x="0" y="0"/>
          <a:chExt cx="0" cy="0"/>
        </a:xfrm>
      </p:grpSpPr>
      <p:sp>
        <p:nvSpPr>
          <p:cNvPr id="56" name="Google Shape;56;p1"/>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8000"/>
              <a:buNone/>
            </a:pPr>
            <a:r>
              <a:rPr lang="en"/>
              <a:t>Revision Timetables</a:t>
            </a:r>
            <a:endParaRPr/>
          </a:p>
        </p:txBody>
      </p:sp>
      <p:sp>
        <p:nvSpPr>
          <p:cNvPr id="57" name="Google Shape;57;p1"/>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2100"/>
              <a:buNone/>
            </a:pPr>
            <a:r>
              <a:rPr lang="en">
                <a:latin typeface="Arial"/>
                <a:ea typeface="Arial"/>
                <a:cs typeface="Arial"/>
                <a:sym typeface="Arial"/>
              </a:rPr>
              <a:t>Session 4: Study Skills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Why is it good to make a revision timetable?</a:t>
            </a:r>
            <a:endParaRPr/>
          </a:p>
        </p:txBody>
      </p:sp>
      <p:sp>
        <p:nvSpPr>
          <p:cNvPr id="63" name="Google Shape;63;p2"/>
          <p:cNvSpPr txBox="1"/>
          <p:nvPr>
            <p:ph idx="1" type="body"/>
          </p:nvPr>
        </p:nvSpPr>
        <p:spPr>
          <a:xfrm>
            <a:off x="215100" y="1093850"/>
            <a:ext cx="4817400" cy="39147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90000"/>
              </a:lnSpc>
              <a:spcBef>
                <a:spcPts val="0"/>
              </a:spcBef>
              <a:spcAft>
                <a:spcPts val="0"/>
              </a:spcAft>
              <a:buSzPts val="1800"/>
              <a:buNone/>
            </a:pPr>
            <a:r>
              <a:rPr lang="en">
                <a:latin typeface="Arial"/>
                <a:ea typeface="Arial"/>
                <a:cs typeface="Arial"/>
                <a:sym typeface="Arial"/>
              </a:rPr>
              <a:t>Making a revision timetable will help you to organise your time effectively and will help you to prioritise the areas you need to focus on the most. </a:t>
            </a:r>
            <a:endParaRPr>
              <a:latin typeface="Arial"/>
              <a:ea typeface="Arial"/>
              <a:cs typeface="Arial"/>
              <a:sym typeface="Arial"/>
            </a:endParaRPr>
          </a:p>
          <a:p>
            <a:pPr indent="0" lvl="0" marL="0" rtl="0" algn="l">
              <a:lnSpc>
                <a:spcPct val="90000"/>
              </a:lnSpc>
              <a:spcBef>
                <a:spcPts val="0"/>
              </a:spcBef>
              <a:spcAft>
                <a:spcPts val="0"/>
              </a:spcAft>
              <a:buSzPts val="1800"/>
              <a:buNone/>
            </a:pPr>
            <a:r>
              <a:t/>
            </a:r>
            <a:endParaRPr>
              <a:latin typeface="Arial"/>
              <a:ea typeface="Arial"/>
              <a:cs typeface="Arial"/>
              <a:sym typeface="Arial"/>
            </a:endParaRPr>
          </a:p>
          <a:p>
            <a:pPr indent="0" lvl="0" marL="0" rtl="0" algn="l">
              <a:lnSpc>
                <a:spcPct val="90000"/>
              </a:lnSpc>
              <a:spcBef>
                <a:spcPts val="0"/>
              </a:spcBef>
              <a:spcAft>
                <a:spcPts val="0"/>
              </a:spcAft>
              <a:buSzPts val="1800"/>
              <a:buNone/>
            </a:pPr>
            <a:r>
              <a:rPr lang="en">
                <a:latin typeface="Arial"/>
                <a:ea typeface="Arial"/>
                <a:cs typeface="Arial"/>
                <a:sym typeface="Arial"/>
              </a:rPr>
              <a:t>You should make a new one each week to allow you to focus on different areas of study. Aim to complete at least 1 hour of revision per day (not including lesson 6!) </a:t>
            </a:r>
            <a:endParaRPr>
              <a:latin typeface="Arial"/>
              <a:ea typeface="Arial"/>
              <a:cs typeface="Arial"/>
              <a:sym typeface="Arial"/>
            </a:endParaRPr>
          </a:p>
          <a:p>
            <a:pPr indent="0" lvl="0" marL="0" rtl="0" algn="l">
              <a:lnSpc>
                <a:spcPct val="90000"/>
              </a:lnSpc>
              <a:spcBef>
                <a:spcPts val="0"/>
              </a:spcBef>
              <a:spcAft>
                <a:spcPts val="0"/>
              </a:spcAft>
              <a:buSzPts val="1800"/>
              <a:buNone/>
            </a:pPr>
            <a:r>
              <a:t/>
            </a:r>
            <a:endParaRPr>
              <a:latin typeface="Arial"/>
              <a:ea typeface="Arial"/>
              <a:cs typeface="Arial"/>
              <a:sym typeface="Arial"/>
            </a:endParaRPr>
          </a:p>
          <a:p>
            <a:pPr indent="0" lvl="0" marL="0" rtl="0" algn="l">
              <a:lnSpc>
                <a:spcPct val="90000"/>
              </a:lnSpc>
              <a:spcBef>
                <a:spcPts val="0"/>
              </a:spcBef>
              <a:spcAft>
                <a:spcPts val="0"/>
              </a:spcAft>
              <a:buSzPts val="1800"/>
              <a:buNone/>
            </a:pPr>
            <a:r>
              <a:t/>
            </a:r>
            <a:endParaRPr>
              <a:latin typeface="Arial"/>
              <a:ea typeface="Arial"/>
              <a:cs typeface="Arial"/>
              <a:sym typeface="Arial"/>
            </a:endParaRPr>
          </a:p>
          <a:p>
            <a:pPr indent="0" lvl="0" marL="0" rtl="0" algn="l">
              <a:lnSpc>
                <a:spcPct val="90000"/>
              </a:lnSpc>
              <a:spcBef>
                <a:spcPts val="0"/>
              </a:spcBef>
              <a:spcAft>
                <a:spcPts val="0"/>
              </a:spcAft>
              <a:buSzPts val="1800"/>
              <a:buNone/>
            </a:pPr>
            <a:r>
              <a:rPr lang="en">
                <a:latin typeface="Arial"/>
                <a:ea typeface="Arial"/>
                <a:cs typeface="Arial"/>
                <a:sym typeface="Arial"/>
              </a:rPr>
              <a:t>If you did 1 hour of revision per day between now and the start of exam season, you will have done 150 hours of studying for your exams! Imagine the difference that would make to your final grades, and how much more prepared you would feel. </a:t>
            </a:r>
            <a:endParaRPr>
              <a:latin typeface="Arial"/>
              <a:ea typeface="Arial"/>
              <a:cs typeface="Arial"/>
              <a:sym typeface="Arial"/>
            </a:endParaRPr>
          </a:p>
          <a:p>
            <a:pPr indent="0" lvl="0" marL="0" rtl="0" algn="l">
              <a:lnSpc>
                <a:spcPct val="115000"/>
              </a:lnSpc>
              <a:spcBef>
                <a:spcPts val="0"/>
              </a:spcBef>
              <a:spcAft>
                <a:spcPts val="1200"/>
              </a:spcAft>
              <a:buSzPts val="1800"/>
              <a:buNone/>
            </a:pPr>
            <a:r>
              <a:t/>
            </a:r>
            <a:endParaRPr/>
          </a:p>
        </p:txBody>
      </p:sp>
      <p:pic>
        <p:nvPicPr>
          <p:cNvPr id="64" name="Google Shape;64;p2"/>
          <p:cNvPicPr preferRelativeResize="0"/>
          <p:nvPr/>
        </p:nvPicPr>
        <p:blipFill rotWithShape="1">
          <a:blip r:embed="rId3">
            <a:alphaModFix/>
          </a:blip>
          <a:srcRect b="0" l="0" r="0" t="0"/>
          <a:stretch/>
        </p:blipFill>
        <p:spPr>
          <a:xfrm rot="1536645">
            <a:off x="5277333" y="1966511"/>
            <a:ext cx="3346036" cy="189332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ph type="title"/>
          </p:nvPr>
        </p:nvSpPr>
        <p:spPr>
          <a:xfrm>
            <a:off x="311700" y="292850"/>
            <a:ext cx="30999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How do I make one? </a:t>
            </a:r>
            <a:endParaRPr/>
          </a:p>
        </p:txBody>
      </p:sp>
      <p:pic>
        <p:nvPicPr>
          <p:cNvPr id="70" name="Google Shape;70;p3"/>
          <p:cNvPicPr preferRelativeResize="0"/>
          <p:nvPr/>
        </p:nvPicPr>
        <p:blipFill rotWithShape="1">
          <a:blip r:embed="rId3">
            <a:alphaModFix/>
          </a:blip>
          <a:srcRect b="0" l="0" r="0" t="0"/>
          <a:stretch/>
        </p:blipFill>
        <p:spPr>
          <a:xfrm>
            <a:off x="2122375" y="1280299"/>
            <a:ext cx="5076051" cy="2872250"/>
          </a:xfrm>
          <a:prstGeom prst="rect">
            <a:avLst/>
          </a:prstGeom>
          <a:noFill/>
          <a:ln>
            <a:noFill/>
          </a:ln>
        </p:spPr>
      </p:pic>
      <p:sp>
        <p:nvSpPr>
          <p:cNvPr id="71" name="Google Shape;71;p3"/>
          <p:cNvSpPr txBox="1"/>
          <p:nvPr/>
        </p:nvSpPr>
        <p:spPr>
          <a:xfrm>
            <a:off x="5849175" y="1883400"/>
            <a:ext cx="561600" cy="267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chemeClr val="dk2"/>
                </a:solidFill>
                <a:latin typeface="Lora"/>
                <a:ea typeface="Lora"/>
                <a:cs typeface="Lora"/>
                <a:sym typeface="Lora"/>
              </a:rPr>
              <a:t>Boxing</a:t>
            </a:r>
            <a:endParaRPr b="1" i="0" sz="900" u="none" cap="none" strike="noStrike">
              <a:solidFill>
                <a:schemeClr val="dk2"/>
              </a:solidFill>
              <a:latin typeface="Lora"/>
              <a:ea typeface="Lora"/>
              <a:cs typeface="Lora"/>
              <a:sym typeface="Lora"/>
            </a:endParaRPr>
          </a:p>
        </p:txBody>
      </p:sp>
      <p:cxnSp>
        <p:nvCxnSpPr>
          <p:cNvPr id="72" name="Google Shape;72;p3"/>
          <p:cNvCxnSpPr>
            <a:stCxn id="71" idx="3"/>
          </p:cNvCxnSpPr>
          <p:nvPr/>
        </p:nvCxnSpPr>
        <p:spPr>
          <a:xfrm flipH="1" rot="10800000">
            <a:off x="6410775" y="951750"/>
            <a:ext cx="612600" cy="1065600"/>
          </a:xfrm>
          <a:prstGeom prst="straightConnector1">
            <a:avLst/>
          </a:prstGeom>
          <a:noFill/>
          <a:ln cap="flat" cmpd="sng" w="9525">
            <a:solidFill>
              <a:schemeClr val="dk2"/>
            </a:solidFill>
            <a:prstDash val="solid"/>
            <a:round/>
            <a:headEnd len="sm" w="sm" type="none"/>
            <a:tailEnd len="med" w="med" type="triangle"/>
          </a:ln>
        </p:spPr>
      </p:cxnSp>
      <p:sp>
        <p:nvSpPr>
          <p:cNvPr id="73" name="Google Shape;73;p3"/>
          <p:cNvSpPr txBox="1"/>
          <p:nvPr/>
        </p:nvSpPr>
        <p:spPr>
          <a:xfrm>
            <a:off x="7112750" y="173150"/>
            <a:ext cx="1608000" cy="92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dk2"/>
                </a:solidFill>
                <a:latin typeface="Arial"/>
                <a:ea typeface="Arial"/>
                <a:cs typeface="Arial"/>
                <a:sym typeface="Arial"/>
              </a:rPr>
              <a:t>Block out any times when you have clubs etc</a:t>
            </a:r>
            <a:endParaRPr b="0" i="0" sz="1500" u="none" cap="none" strike="noStrike">
              <a:solidFill>
                <a:schemeClr val="dk2"/>
              </a:solidFill>
              <a:latin typeface="Arial"/>
              <a:ea typeface="Arial"/>
              <a:cs typeface="Arial"/>
              <a:sym typeface="Arial"/>
            </a:endParaRPr>
          </a:p>
        </p:txBody>
      </p:sp>
      <p:sp>
        <p:nvSpPr>
          <p:cNvPr id="74" name="Google Shape;74;p3"/>
          <p:cNvSpPr txBox="1"/>
          <p:nvPr/>
        </p:nvSpPr>
        <p:spPr>
          <a:xfrm>
            <a:off x="2427975" y="4339000"/>
            <a:ext cx="2374800" cy="729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dk2"/>
                </a:solidFill>
                <a:latin typeface="Arial"/>
                <a:ea typeface="Arial"/>
                <a:cs typeface="Arial"/>
                <a:sym typeface="Arial"/>
              </a:rPr>
              <a:t>Block out any daily routines when you won’t be able to study</a:t>
            </a:r>
            <a:endParaRPr b="0" i="0" sz="1500" u="none" cap="none" strike="noStrike">
              <a:solidFill>
                <a:schemeClr val="dk2"/>
              </a:solidFill>
              <a:latin typeface="Arial"/>
              <a:ea typeface="Arial"/>
              <a:cs typeface="Arial"/>
              <a:sym typeface="Arial"/>
            </a:endParaRPr>
          </a:p>
        </p:txBody>
      </p:sp>
      <p:sp>
        <p:nvSpPr>
          <p:cNvPr id="75" name="Google Shape;75;p3"/>
          <p:cNvSpPr txBox="1"/>
          <p:nvPr/>
        </p:nvSpPr>
        <p:spPr>
          <a:xfrm>
            <a:off x="4343150" y="3273800"/>
            <a:ext cx="753000" cy="267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chemeClr val="dk2"/>
                </a:solidFill>
                <a:latin typeface="Lora"/>
                <a:ea typeface="Lora"/>
                <a:cs typeface="Lora"/>
                <a:sym typeface="Lora"/>
              </a:rPr>
              <a:t>Have Tea</a:t>
            </a:r>
            <a:endParaRPr b="1" i="0" sz="900" u="none" cap="none" strike="noStrike">
              <a:solidFill>
                <a:schemeClr val="dk2"/>
              </a:solidFill>
              <a:latin typeface="Lora"/>
              <a:ea typeface="Lora"/>
              <a:cs typeface="Lora"/>
              <a:sym typeface="Lora"/>
            </a:endParaRPr>
          </a:p>
        </p:txBody>
      </p:sp>
      <p:cxnSp>
        <p:nvCxnSpPr>
          <p:cNvPr id="76" name="Google Shape;76;p3"/>
          <p:cNvCxnSpPr/>
          <p:nvPr/>
        </p:nvCxnSpPr>
        <p:spPr>
          <a:xfrm flipH="1">
            <a:off x="4164450" y="3655575"/>
            <a:ext cx="280800" cy="727500"/>
          </a:xfrm>
          <a:prstGeom prst="straightConnector1">
            <a:avLst/>
          </a:prstGeom>
          <a:noFill/>
          <a:ln cap="flat" cmpd="sng" w="9525">
            <a:solidFill>
              <a:schemeClr val="dk2"/>
            </a:solidFill>
            <a:prstDash val="solid"/>
            <a:round/>
            <a:headEnd len="sm" w="sm" type="none"/>
            <a:tailEnd len="med" w="med" type="triangle"/>
          </a:ln>
        </p:spPr>
      </p:cxnSp>
      <p:sp>
        <p:nvSpPr>
          <p:cNvPr id="77" name="Google Shape;77;p3"/>
          <p:cNvSpPr txBox="1"/>
          <p:nvPr/>
        </p:nvSpPr>
        <p:spPr>
          <a:xfrm>
            <a:off x="2773300" y="2316625"/>
            <a:ext cx="944400" cy="407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1" i="0" lang="en" sz="900" u="none" cap="none" strike="noStrike">
                <a:solidFill>
                  <a:schemeClr val="dk2"/>
                </a:solidFill>
                <a:latin typeface="Lora"/>
                <a:ea typeface="Lora"/>
                <a:cs typeface="Lora"/>
                <a:sym typeface="Lora"/>
              </a:rPr>
              <a:t>Maths (eg) lesson 6</a:t>
            </a:r>
            <a:endParaRPr b="1" i="0" sz="900" u="none" cap="none" strike="noStrike">
              <a:solidFill>
                <a:schemeClr val="dk2"/>
              </a:solidFill>
              <a:latin typeface="Lora"/>
              <a:ea typeface="Lora"/>
              <a:cs typeface="Lora"/>
              <a:sym typeface="Lora"/>
            </a:endParaRPr>
          </a:p>
        </p:txBody>
      </p:sp>
      <p:cxnSp>
        <p:nvCxnSpPr>
          <p:cNvPr id="78" name="Google Shape;78;p3"/>
          <p:cNvCxnSpPr>
            <a:stCxn id="77" idx="1"/>
          </p:cNvCxnSpPr>
          <p:nvPr/>
        </p:nvCxnSpPr>
        <p:spPr>
          <a:xfrm rot="10800000">
            <a:off x="1139500" y="1838275"/>
            <a:ext cx="1633800" cy="681900"/>
          </a:xfrm>
          <a:prstGeom prst="straightConnector1">
            <a:avLst/>
          </a:prstGeom>
          <a:noFill/>
          <a:ln cap="flat" cmpd="sng" w="9525">
            <a:solidFill>
              <a:schemeClr val="dk2"/>
            </a:solidFill>
            <a:prstDash val="solid"/>
            <a:round/>
            <a:headEnd len="sm" w="sm" type="none"/>
            <a:tailEnd len="med" w="med" type="triangle"/>
          </a:ln>
        </p:spPr>
      </p:cxnSp>
      <p:sp>
        <p:nvSpPr>
          <p:cNvPr id="79" name="Google Shape;79;p3"/>
          <p:cNvSpPr txBox="1"/>
          <p:nvPr/>
        </p:nvSpPr>
        <p:spPr>
          <a:xfrm>
            <a:off x="92325" y="1024200"/>
            <a:ext cx="1608000" cy="92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chemeClr val="dk2"/>
                </a:solidFill>
                <a:latin typeface="Arial"/>
                <a:ea typeface="Arial"/>
                <a:cs typeface="Arial"/>
                <a:sym typeface="Arial"/>
              </a:rPr>
              <a:t>Add in your lesson 6 sessions</a:t>
            </a:r>
            <a:endParaRPr b="0" i="0" sz="1500" u="none" cap="none" strike="noStrike">
              <a:solidFill>
                <a:schemeClr val="dk2"/>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4"/>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How do I make one?</a:t>
            </a:r>
            <a:endParaRPr/>
          </a:p>
        </p:txBody>
      </p:sp>
      <p:pic>
        <p:nvPicPr>
          <p:cNvPr id="85" name="Google Shape;85;p4"/>
          <p:cNvPicPr preferRelativeResize="0"/>
          <p:nvPr/>
        </p:nvPicPr>
        <p:blipFill rotWithShape="1">
          <a:blip r:embed="rId3">
            <a:alphaModFix/>
          </a:blip>
          <a:srcRect b="0" l="0" r="0" t="0"/>
          <a:stretch/>
        </p:blipFill>
        <p:spPr>
          <a:xfrm>
            <a:off x="311700" y="990125"/>
            <a:ext cx="5909275" cy="3343724"/>
          </a:xfrm>
          <a:prstGeom prst="rect">
            <a:avLst/>
          </a:prstGeom>
          <a:noFill/>
          <a:ln>
            <a:noFill/>
          </a:ln>
        </p:spPr>
      </p:pic>
      <p:sp>
        <p:nvSpPr>
          <p:cNvPr id="86" name="Google Shape;86;p4"/>
          <p:cNvSpPr txBox="1"/>
          <p:nvPr/>
        </p:nvSpPr>
        <p:spPr>
          <a:xfrm>
            <a:off x="6461800" y="292850"/>
            <a:ext cx="2539800" cy="4041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Now, with what is left, plan at least 1 hour per day where you revise a topic. This is better done in smaller chunks. </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Make the focus areas specific, and start with the areas you need to focus on the most first. These can change weekly.</a:t>
            </a:r>
            <a:r>
              <a:rPr b="0" i="0" lang="en" sz="1800" u="none" cap="none" strike="noStrike">
                <a:solidFill>
                  <a:schemeClr val="dk2"/>
                </a:solidFill>
                <a:latin typeface="Source Code Pro"/>
                <a:ea typeface="Source Code Pro"/>
                <a:cs typeface="Source Code Pro"/>
                <a:sym typeface="Source Code Pro"/>
              </a:rPr>
              <a:t> </a:t>
            </a:r>
            <a:endParaRPr b="0" i="0" sz="1800" u="none" cap="none" strike="noStrike">
              <a:solidFill>
                <a:schemeClr val="dk2"/>
              </a:solidFill>
              <a:latin typeface="Source Code Pro"/>
              <a:ea typeface="Source Code Pro"/>
              <a:cs typeface="Source Code Pro"/>
              <a:sym typeface="Source Code Pro"/>
            </a:endParaRPr>
          </a:p>
        </p:txBody>
      </p:sp>
      <p:sp>
        <p:nvSpPr>
          <p:cNvPr id="87" name="Google Shape;87;p4"/>
          <p:cNvSpPr txBox="1"/>
          <p:nvPr/>
        </p:nvSpPr>
        <p:spPr>
          <a:xfrm>
            <a:off x="4572000" y="3261800"/>
            <a:ext cx="918900" cy="638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2"/>
                </a:solidFill>
                <a:latin typeface="Lora"/>
                <a:ea typeface="Lora"/>
                <a:cs typeface="Lora"/>
                <a:sym typeface="Lora"/>
              </a:rPr>
              <a:t>Macbeth: themes</a:t>
            </a:r>
            <a:endParaRPr b="0" i="0" sz="1200" u="none" cap="none" strike="noStrike">
              <a:solidFill>
                <a:schemeClr val="dk2"/>
              </a:solidFill>
              <a:latin typeface="Lora"/>
              <a:ea typeface="Lora"/>
              <a:cs typeface="Lora"/>
              <a:sym typeface="Lora"/>
            </a:endParaRPr>
          </a:p>
        </p:txBody>
      </p:sp>
      <p:sp>
        <p:nvSpPr>
          <p:cNvPr id="88" name="Google Shape;88;p4"/>
          <p:cNvSpPr txBox="1"/>
          <p:nvPr/>
        </p:nvSpPr>
        <p:spPr>
          <a:xfrm>
            <a:off x="1967575" y="2699450"/>
            <a:ext cx="918900" cy="638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2"/>
                </a:solidFill>
                <a:latin typeface="Lora"/>
                <a:ea typeface="Lora"/>
                <a:cs typeface="Lora"/>
                <a:sym typeface="Lora"/>
              </a:rPr>
              <a:t>Maths:</a:t>
            </a:r>
            <a:endParaRPr b="0" i="0" sz="1200" u="none" cap="none" strike="noStrike">
              <a:solidFill>
                <a:schemeClr val="dk2"/>
              </a:solidFill>
              <a:latin typeface="Lora"/>
              <a:ea typeface="Lora"/>
              <a:cs typeface="Lora"/>
              <a:sym typeface="Lora"/>
            </a:endParaRPr>
          </a:p>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2"/>
                </a:solidFill>
                <a:latin typeface="Lora"/>
                <a:ea typeface="Lora"/>
                <a:cs typeface="Lora"/>
                <a:sym typeface="Lora"/>
              </a:rPr>
              <a:t>algebra</a:t>
            </a:r>
            <a:endParaRPr b="0" i="0" sz="1200" u="none" cap="none" strike="noStrike">
              <a:solidFill>
                <a:schemeClr val="dk2"/>
              </a:solidFill>
              <a:latin typeface="Lora"/>
              <a:ea typeface="Lora"/>
              <a:cs typeface="Lora"/>
              <a:sym typeface="Lor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5"/>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Weekend timetables</a:t>
            </a:r>
            <a:endParaRPr/>
          </a:p>
        </p:txBody>
      </p:sp>
      <p:sp>
        <p:nvSpPr>
          <p:cNvPr id="94" name="Google Shape;94;p5"/>
          <p:cNvSpPr txBox="1"/>
          <p:nvPr>
            <p:ph idx="1" type="body"/>
          </p:nvPr>
        </p:nvSpPr>
        <p:spPr>
          <a:xfrm>
            <a:off x="311700" y="1228675"/>
            <a:ext cx="2811000" cy="3340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latin typeface="Arial"/>
                <a:ea typeface="Arial"/>
                <a:cs typeface="Arial"/>
                <a:sym typeface="Arial"/>
              </a:rPr>
              <a:t>There are also timetables specifically for your weekend. Again, 1 hour a day will make a huge difference. </a:t>
            </a:r>
            <a:endParaRPr>
              <a:latin typeface="Arial"/>
              <a:ea typeface="Arial"/>
              <a:cs typeface="Arial"/>
              <a:sym typeface="Arial"/>
            </a:endParaRPr>
          </a:p>
        </p:txBody>
      </p:sp>
      <p:pic>
        <p:nvPicPr>
          <p:cNvPr id="95" name="Google Shape;95;p5"/>
          <p:cNvPicPr preferRelativeResize="0"/>
          <p:nvPr/>
        </p:nvPicPr>
        <p:blipFill rotWithShape="1">
          <a:blip r:embed="rId3">
            <a:alphaModFix/>
          </a:blip>
          <a:srcRect b="0" l="0" r="0" t="0"/>
          <a:stretch/>
        </p:blipFill>
        <p:spPr>
          <a:xfrm>
            <a:off x="3224871" y="1280636"/>
            <a:ext cx="5709525" cy="32362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6"/>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Where can I get these?</a:t>
            </a:r>
            <a:endParaRPr/>
          </a:p>
        </p:txBody>
      </p:sp>
      <p:sp>
        <p:nvSpPr>
          <p:cNvPr id="101" name="Google Shape;101;p6"/>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latin typeface="Arial"/>
                <a:ea typeface="Arial"/>
                <a:cs typeface="Arial"/>
                <a:sym typeface="Arial"/>
              </a:rPr>
              <a:t>There will be copies of these timetables available in your form rooms. Take one each week and complete them on a Monday. </a:t>
            </a:r>
            <a:endParaRPr>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