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Amatic SC"/>
      <p:regular r:id="rId17"/>
      <p:bold r:id="rId18"/>
    </p:embeddedFont>
    <p:embeddedFont>
      <p:font typeface="Source Code Pr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3" roundtripDataSignature="AMtx7mhkemIK2pfVOSzouP0kZvLpR2JoJ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CodePro-bold.fntdata"/><Relationship Id="rId11" Type="http://schemas.openxmlformats.org/officeDocument/2006/relationships/slide" Target="slides/slide6.xml"/><Relationship Id="rId22" Type="http://schemas.openxmlformats.org/officeDocument/2006/relationships/font" Target="fonts/SourceCodePro-boldItalic.fntdata"/><Relationship Id="rId10" Type="http://schemas.openxmlformats.org/officeDocument/2006/relationships/slide" Target="slides/slide5.xml"/><Relationship Id="rId21" Type="http://schemas.openxmlformats.org/officeDocument/2006/relationships/font" Target="fonts/SourceCodePro-italic.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maticSC-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SourceCodePro-regular.fntdata"/><Relationship Id="rId6" Type="http://schemas.openxmlformats.org/officeDocument/2006/relationships/slide" Target="slides/slide1.xml"/><Relationship Id="rId18" Type="http://schemas.openxmlformats.org/officeDocument/2006/relationships/font" Target="fonts/AmaticSC-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4" name="Google Shape;5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4" name="Google Shape;7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13"/>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3"/>
          <p:cNvSpPr txBox="1"/>
          <p:nvPr>
            <p:ph type="ctrTitle"/>
          </p:nvPr>
        </p:nvSpPr>
        <p:spPr>
          <a:xfrm>
            <a:off x="311700" y="392150"/>
            <a:ext cx="8520600" cy="26904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8000"/>
              <a:buNone/>
              <a:defRPr sz="8000"/>
            </a:lvl1pPr>
            <a:lvl2pPr lvl="1" algn="ctr">
              <a:lnSpc>
                <a:spcPct val="100000"/>
              </a:lnSpc>
              <a:spcBef>
                <a:spcPts val="0"/>
              </a:spcBef>
              <a:spcAft>
                <a:spcPts val="0"/>
              </a:spcAft>
              <a:buSzPts val="8000"/>
              <a:buNone/>
              <a:defRPr sz="8000"/>
            </a:lvl2pPr>
            <a:lvl3pPr lvl="2" algn="ctr">
              <a:lnSpc>
                <a:spcPct val="100000"/>
              </a:lnSpc>
              <a:spcBef>
                <a:spcPts val="0"/>
              </a:spcBef>
              <a:spcAft>
                <a:spcPts val="0"/>
              </a:spcAft>
              <a:buSzPts val="8000"/>
              <a:buNone/>
              <a:defRPr sz="8000"/>
            </a:lvl3pPr>
            <a:lvl4pPr lvl="3" algn="ctr">
              <a:lnSpc>
                <a:spcPct val="100000"/>
              </a:lnSpc>
              <a:spcBef>
                <a:spcPts val="0"/>
              </a:spcBef>
              <a:spcAft>
                <a:spcPts val="0"/>
              </a:spcAft>
              <a:buSzPts val="8000"/>
              <a:buNone/>
              <a:defRPr sz="8000"/>
            </a:lvl4pPr>
            <a:lvl5pPr lvl="4" algn="ctr">
              <a:lnSpc>
                <a:spcPct val="100000"/>
              </a:lnSpc>
              <a:spcBef>
                <a:spcPts val="0"/>
              </a:spcBef>
              <a:spcAft>
                <a:spcPts val="0"/>
              </a:spcAft>
              <a:buSzPts val="8000"/>
              <a:buNone/>
              <a:defRPr sz="8000"/>
            </a:lvl5pPr>
            <a:lvl6pPr lvl="5" algn="ctr">
              <a:lnSpc>
                <a:spcPct val="100000"/>
              </a:lnSpc>
              <a:spcBef>
                <a:spcPts val="0"/>
              </a:spcBef>
              <a:spcAft>
                <a:spcPts val="0"/>
              </a:spcAft>
              <a:buSzPts val="8000"/>
              <a:buNone/>
              <a:defRPr sz="8000"/>
            </a:lvl6pPr>
            <a:lvl7pPr lvl="6" algn="ctr">
              <a:lnSpc>
                <a:spcPct val="100000"/>
              </a:lnSpc>
              <a:spcBef>
                <a:spcPts val="0"/>
              </a:spcBef>
              <a:spcAft>
                <a:spcPts val="0"/>
              </a:spcAft>
              <a:buSzPts val="8000"/>
              <a:buNone/>
              <a:defRPr sz="8000"/>
            </a:lvl7pPr>
            <a:lvl8pPr lvl="7" algn="ctr">
              <a:lnSpc>
                <a:spcPct val="100000"/>
              </a:lnSpc>
              <a:spcBef>
                <a:spcPts val="0"/>
              </a:spcBef>
              <a:spcAft>
                <a:spcPts val="0"/>
              </a:spcAft>
              <a:buSzPts val="8000"/>
              <a:buNone/>
              <a:defRPr sz="8000"/>
            </a:lvl8pPr>
            <a:lvl9pPr lvl="8" algn="ctr">
              <a:lnSpc>
                <a:spcPct val="100000"/>
              </a:lnSpc>
              <a:spcBef>
                <a:spcPts val="0"/>
              </a:spcBef>
              <a:spcAft>
                <a:spcPts val="0"/>
              </a:spcAft>
              <a:buSzPts val="8000"/>
              <a:buNone/>
              <a:defRPr sz="8000"/>
            </a:lvl9pPr>
          </a:lstStyle>
          <a:p/>
        </p:txBody>
      </p:sp>
      <p:sp>
        <p:nvSpPr>
          <p:cNvPr id="12" name="Google Shape;12;p13"/>
          <p:cNvSpPr txBox="1"/>
          <p:nvPr>
            <p:ph idx="1" type="subTitle"/>
          </p:nvPr>
        </p:nvSpPr>
        <p:spPr>
          <a:xfrm>
            <a:off x="311700" y="3890400"/>
            <a:ext cx="8520600" cy="7062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22"/>
          <p:cNvSpPr txBox="1"/>
          <p:nvPr>
            <p:ph hasCustomPrompt="1" type="title"/>
          </p:nvPr>
        </p:nvSpPr>
        <p:spPr>
          <a:xfrm>
            <a:off x="311700" y="1240275"/>
            <a:ext cx="8520600" cy="1981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2000"/>
              <a:buNone/>
              <a:defRPr sz="12000">
                <a:solidFill>
                  <a:schemeClr val="lt1"/>
                </a:solidFill>
                <a:highlight>
                  <a:schemeClr val="accent1"/>
                </a:highlight>
              </a:defRPr>
            </a:lvl1pPr>
            <a:lvl2pPr lvl="1" algn="ctr">
              <a:lnSpc>
                <a:spcPct val="100000"/>
              </a:lnSpc>
              <a:spcBef>
                <a:spcPts val="0"/>
              </a:spcBef>
              <a:spcAft>
                <a:spcPts val="0"/>
              </a:spcAft>
              <a:buClr>
                <a:schemeClr val="lt1"/>
              </a:buClr>
              <a:buSzPts val="12000"/>
              <a:buNone/>
              <a:defRPr sz="12000">
                <a:solidFill>
                  <a:schemeClr val="lt1"/>
                </a:solidFill>
                <a:highlight>
                  <a:schemeClr val="accent1"/>
                </a:highlight>
              </a:defRPr>
            </a:lvl2pPr>
            <a:lvl3pPr lvl="2" algn="ctr">
              <a:lnSpc>
                <a:spcPct val="100000"/>
              </a:lnSpc>
              <a:spcBef>
                <a:spcPts val="0"/>
              </a:spcBef>
              <a:spcAft>
                <a:spcPts val="0"/>
              </a:spcAft>
              <a:buClr>
                <a:schemeClr val="lt1"/>
              </a:buClr>
              <a:buSzPts val="12000"/>
              <a:buNone/>
              <a:defRPr sz="12000">
                <a:solidFill>
                  <a:schemeClr val="lt1"/>
                </a:solidFill>
                <a:highlight>
                  <a:schemeClr val="accent1"/>
                </a:highlight>
              </a:defRPr>
            </a:lvl3pPr>
            <a:lvl4pPr lvl="3" algn="ctr">
              <a:lnSpc>
                <a:spcPct val="100000"/>
              </a:lnSpc>
              <a:spcBef>
                <a:spcPts val="0"/>
              </a:spcBef>
              <a:spcAft>
                <a:spcPts val="0"/>
              </a:spcAft>
              <a:buClr>
                <a:schemeClr val="lt1"/>
              </a:buClr>
              <a:buSzPts val="12000"/>
              <a:buNone/>
              <a:defRPr sz="12000">
                <a:solidFill>
                  <a:schemeClr val="lt1"/>
                </a:solidFill>
                <a:highlight>
                  <a:schemeClr val="accent1"/>
                </a:highlight>
              </a:defRPr>
            </a:lvl4pPr>
            <a:lvl5pPr lvl="4" algn="ctr">
              <a:lnSpc>
                <a:spcPct val="100000"/>
              </a:lnSpc>
              <a:spcBef>
                <a:spcPts val="0"/>
              </a:spcBef>
              <a:spcAft>
                <a:spcPts val="0"/>
              </a:spcAft>
              <a:buClr>
                <a:schemeClr val="lt1"/>
              </a:buClr>
              <a:buSzPts val="12000"/>
              <a:buNone/>
              <a:defRPr sz="12000">
                <a:solidFill>
                  <a:schemeClr val="lt1"/>
                </a:solidFill>
                <a:highlight>
                  <a:schemeClr val="accent1"/>
                </a:highlight>
              </a:defRPr>
            </a:lvl5pPr>
            <a:lvl6pPr lvl="5" algn="ctr">
              <a:lnSpc>
                <a:spcPct val="100000"/>
              </a:lnSpc>
              <a:spcBef>
                <a:spcPts val="0"/>
              </a:spcBef>
              <a:spcAft>
                <a:spcPts val="0"/>
              </a:spcAft>
              <a:buClr>
                <a:schemeClr val="lt1"/>
              </a:buClr>
              <a:buSzPts val="12000"/>
              <a:buNone/>
              <a:defRPr sz="12000">
                <a:solidFill>
                  <a:schemeClr val="lt1"/>
                </a:solidFill>
                <a:highlight>
                  <a:schemeClr val="accent1"/>
                </a:highlight>
              </a:defRPr>
            </a:lvl6pPr>
            <a:lvl7pPr lvl="6" algn="ctr">
              <a:lnSpc>
                <a:spcPct val="100000"/>
              </a:lnSpc>
              <a:spcBef>
                <a:spcPts val="0"/>
              </a:spcBef>
              <a:spcAft>
                <a:spcPts val="0"/>
              </a:spcAft>
              <a:buClr>
                <a:schemeClr val="lt1"/>
              </a:buClr>
              <a:buSzPts val="12000"/>
              <a:buNone/>
              <a:defRPr sz="12000">
                <a:solidFill>
                  <a:schemeClr val="lt1"/>
                </a:solidFill>
                <a:highlight>
                  <a:schemeClr val="accent1"/>
                </a:highlight>
              </a:defRPr>
            </a:lvl7pPr>
            <a:lvl8pPr lvl="7" algn="ctr">
              <a:lnSpc>
                <a:spcPct val="100000"/>
              </a:lnSpc>
              <a:spcBef>
                <a:spcPts val="0"/>
              </a:spcBef>
              <a:spcAft>
                <a:spcPts val="0"/>
              </a:spcAft>
              <a:buClr>
                <a:schemeClr val="lt1"/>
              </a:buClr>
              <a:buSzPts val="12000"/>
              <a:buNone/>
              <a:defRPr sz="12000">
                <a:solidFill>
                  <a:schemeClr val="lt1"/>
                </a:solidFill>
                <a:highlight>
                  <a:schemeClr val="accent1"/>
                </a:highlight>
              </a:defRPr>
            </a:lvl8pPr>
            <a:lvl9pPr lvl="8" algn="ctr">
              <a:lnSpc>
                <a:spcPct val="100000"/>
              </a:lnSpc>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22"/>
          <p:cNvSpPr txBox="1"/>
          <p:nvPr>
            <p:ph idx="1" type="body"/>
          </p:nvPr>
        </p:nvSpPr>
        <p:spPr>
          <a:xfrm>
            <a:off x="311700" y="33046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lnSpc>
                <a:spcPct val="115000"/>
              </a:lnSpc>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lnSpc>
                <a:spcPct val="115000"/>
              </a:lnSpc>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lnSpc>
                <a:spcPct val="115000"/>
              </a:lnSpc>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lnSpc>
                <a:spcPct val="115000"/>
              </a:lnSpc>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lnSpc>
                <a:spcPct val="115000"/>
              </a:lnSpc>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lnSpc>
                <a:spcPct val="115000"/>
              </a:lnSpc>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lnSpc>
                <a:spcPct val="115000"/>
              </a:lnSpc>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lnSpc>
                <a:spcPct val="115000"/>
              </a:lnSpc>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14"/>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16" name="Google Shape;16;p14"/>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7" name="Google Shape;17;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8" name="Shape 18"/>
        <p:cNvGrpSpPr/>
        <p:nvPr/>
      </p:nvGrpSpPr>
      <p:grpSpPr>
        <a:xfrm>
          <a:off x="0" y="0"/>
          <a:ext cx="0" cy="0"/>
          <a:chOff x="0" y="0"/>
          <a:chExt cx="0" cy="0"/>
        </a:xfrm>
      </p:grpSpPr>
      <p:sp>
        <p:nvSpPr>
          <p:cNvPr id="19" name="Google Shape;19;p15"/>
          <p:cNvSpPr txBox="1"/>
          <p:nvPr>
            <p:ph type="title"/>
          </p:nvPr>
        </p:nvSpPr>
        <p:spPr>
          <a:xfrm>
            <a:off x="2802750" y="802500"/>
            <a:ext cx="3538500" cy="3538500"/>
          </a:xfrm>
          <a:prstGeom prst="rect">
            <a:avLst/>
          </a:prstGeom>
          <a:solidFill>
            <a:srgbClr val="FFFFFF"/>
          </a:solid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20" name="Google Shape;2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16"/>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23" name="Google Shape;23;p16"/>
          <p:cNvSpPr txBox="1"/>
          <p:nvPr>
            <p:ph idx="1" type="body"/>
          </p:nvPr>
        </p:nvSpPr>
        <p:spPr>
          <a:xfrm>
            <a:off x="311700" y="1228675"/>
            <a:ext cx="3999900" cy="334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6"/>
          <p:cNvSpPr txBox="1"/>
          <p:nvPr>
            <p:ph idx="2" type="body"/>
          </p:nvPr>
        </p:nvSpPr>
        <p:spPr>
          <a:xfrm>
            <a:off x="4832400" y="1228675"/>
            <a:ext cx="3999900" cy="334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5" name="Google Shape;25;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17"/>
          <p:cNvSpPr txBox="1"/>
          <p:nvPr>
            <p:ph type="title"/>
          </p:nvPr>
        </p:nvSpPr>
        <p:spPr>
          <a:xfrm>
            <a:off x="304800" y="309350"/>
            <a:ext cx="8537700" cy="748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28" name="Google Shape;28;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18"/>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000"/>
              <a:buNone/>
              <a:defRPr sz="3000">
                <a:highlight>
                  <a:schemeClr val="dk1"/>
                </a:highlight>
              </a:defRPr>
            </a:lvl1pPr>
            <a:lvl2pPr lvl="1" algn="l">
              <a:lnSpc>
                <a:spcPct val="100000"/>
              </a:lnSpc>
              <a:spcBef>
                <a:spcPts val="0"/>
              </a:spcBef>
              <a:spcAft>
                <a:spcPts val="0"/>
              </a:spcAft>
              <a:buSzPts val="3000"/>
              <a:buNone/>
              <a:defRPr sz="3000">
                <a:highlight>
                  <a:schemeClr val="dk1"/>
                </a:highlight>
              </a:defRPr>
            </a:lvl2pPr>
            <a:lvl3pPr lvl="2" algn="l">
              <a:lnSpc>
                <a:spcPct val="100000"/>
              </a:lnSpc>
              <a:spcBef>
                <a:spcPts val="0"/>
              </a:spcBef>
              <a:spcAft>
                <a:spcPts val="0"/>
              </a:spcAft>
              <a:buSzPts val="3000"/>
              <a:buNone/>
              <a:defRPr sz="3000">
                <a:highlight>
                  <a:schemeClr val="dk1"/>
                </a:highlight>
              </a:defRPr>
            </a:lvl3pPr>
            <a:lvl4pPr lvl="3" algn="l">
              <a:lnSpc>
                <a:spcPct val="100000"/>
              </a:lnSpc>
              <a:spcBef>
                <a:spcPts val="0"/>
              </a:spcBef>
              <a:spcAft>
                <a:spcPts val="0"/>
              </a:spcAft>
              <a:buSzPts val="3000"/>
              <a:buNone/>
              <a:defRPr sz="3000">
                <a:highlight>
                  <a:schemeClr val="dk1"/>
                </a:highlight>
              </a:defRPr>
            </a:lvl4pPr>
            <a:lvl5pPr lvl="4" algn="l">
              <a:lnSpc>
                <a:spcPct val="100000"/>
              </a:lnSpc>
              <a:spcBef>
                <a:spcPts val="0"/>
              </a:spcBef>
              <a:spcAft>
                <a:spcPts val="0"/>
              </a:spcAft>
              <a:buSzPts val="3000"/>
              <a:buNone/>
              <a:defRPr sz="3000">
                <a:highlight>
                  <a:schemeClr val="dk1"/>
                </a:highlight>
              </a:defRPr>
            </a:lvl5pPr>
            <a:lvl6pPr lvl="5" algn="l">
              <a:lnSpc>
                <a:spcPct val="100000"/>
              </a:lnSpc>
              <a:spcBef>
                <a:spcPts val="0"/>
              </a:spcBef>
              <a:spcAft>
                <a:spcPts val="0"/>
              </a:spcAft>
              <a:buSzPts val="3000"/>
              <a:buNone/>
              <a:defRPr sz="3000">
                <a:highlight>
                  <a:schemeClr val="dk1"/>
                </a:highlight>
              </a:defRPr>
            </a:lvl6pPr>
            <a:lvl7pPr lvl="6" algn="l">
              <a:lnSpc>
                <a:spcPct val="100000"/>
              </a:lnSpc>
              <a:spcBef>
                <a:spcPts val="0"/>
              </a:spcBef>
              <a:spcAft>
                <a:spcPts val="0"/>
              </a:spcAft>
              <a:buSzPts val="3000"/>
              <a:buNone/>
              <a:defRPr sz="3000">
                <a:highlight>
                  <a:schemeClr val="dk1"/>
                </a:highlight>
              </a:defRPr>
            </a:lvl7pPr>
            <a:lvl8pPr lvl="7" algn="l">
              <a:lnSpc>
                <a:spcPct val="100000"/>
              </a:lnSpc>
              <a:spcBef>
                <a:spcPts val="0"/>
              </a:spcBef>
              <a:spcAft>
                <a:spcPts val="0"/>
              </a:spcAft>
              <a:buSzPts val="3000"/>
              <a:buNone/>
              <a:defRPr sz="3000">
                <a:highlight>
                  <a:schemeClr val="dk1"/>
                </a:highlight>
              </a:defRPr>
            </a:lvl8pPr>
            <a:lvl9pPr lvl="8" algn="l">
              <a:lnSpc>
                <a:spcPct val="100000"/>
              </a:lnSpc>
              <a:spcBef>
                <a:spcPts val="0"/>
              </a:spcBef>
              <a:spcAft>
                <a:spcPts val="0"/>
              </a:spcAft>
              <a:buSzPts val="3000"/>
              <a:buNone/>
              <a:defRPr sz="3000">
                <a:highlight>
                  <a:schemeClr val="dk1"/>
                </a:highlight>
              </a:defRPr>
            </a:lvl9pPr>
          </a:lstStyle>
          <a:p/>
        </p:txBody>
      </p:sp>
      <p:sp>
        <p:nvSpPr>
          <p:cNvPr id="31" name="Google Shape;31;p18"/>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2" name="Google Shape;32;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19"/>
          <p:cNvSpPr txBox="1"/>
          <p:nvPr>
            <p:ph type="title"/>
          </p:nvPr>
        </p:nvSpPr>
        <p:spPr>
          <a:xfrm>
            <a:off x="490250" y="526350"/>
            <a:ext cx="56187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6000"/>
              <a:buNone/>
              <a:defRPr sz="6000">
                <a:solidFill>
                  <a:schemeClr val="lt1"/>
                </a:solidFill>
              </a:defRPr>
            </a:lvl1pPr>
            <a:lvl2pPr lvl="1" algn="l">
              <a:lnSpc>
                <a:spcPct val="100000"/>
              </a:lnSpc>
              <a:spcBef>
                <a:spcPts val="0"/>
              </a:spcBef>
              <a:spcAft>
                <a:spcPts val="0"/>
              </a:spcAft>
              <a:buClr>
                <a:schemeClr val="lt1"/>
              </a:buClr>
              <a:buSzPts val="6000"/>
              <a:buNone/>
              <a:defRPr sz="6000">
                <a:solidFill>
                  <a:schemeClr val="lt1"/>
                </a:solidFill>
              </a:defRPr>
            </a:lvl2pPr>
            <a:lvl3pPr lvl="2" algn="l">
              <a:lnSpc>
                <a:spcPct val="100000"/>
              </a:lnSpc>
              <a:spcBef>
                <a:spcPts val="0"/>
              </a:spcBef>
              <a:spcAft>
                <a:spcPts val="0"/>
              </a:spcAft>
              <a:buClr>
                <a:schemeClr val="lt1"/>
              </a:buClr>
              <a:buSzPts val="6000"/>
              <a:buNone/>
              <a:defRPr sz="6000">
                <a:solidFill>
                  <a:schemeClr val="lt1"/>
                </a:solidFill>
              </a:defRPr>
            </a:lvl3pPr>
            <a:lvl4pPr lvl="3" algn="l">
              <a:lnSpc>
                <a:spcPct val="100000"/>
              </a:lnSpc>
              <a:spcBef>
                <a:spcPts val="0"/>
              </a:spcBef>
              <a:spcAft>
                <a:spcPts val="0"/>
              </a:spcAft>
              <a:buClr>
                <a:schemeClr val="lt1"/>
              </a:buClr>
              <a:buSzPts val="6000"/>
              <a:buNone/>
              <a:defRPr sz="6000">
                <a:solidFill>
                  <a:schemeClr val="lt1"/>
                </a:solidFill>
              </a:defRPr>
            </a:lvl4pPr>
            <a:lvl5pPr lvl="4" algn="l">
              <a:lnSpc>
                <a:spcPct val="100000"/>
              </a:lnSpc>
              <a:spcBef>
                <a:spcPts val="0"/>
              </a:spcBef>
              <a:spcAft>
                <a:spcPts val="0"/>
              </a:spcAft>
              <a:buClr>
                <a:schemeClr val="lt1"/>
              </a:buClr>
              <a:buSzPts val="6000"/>
              <a:buNone/>
              <a:defRPr sz="6000">
                <a:solidFill>
                  <a:schemeClr val="lt1"/>
                </a:solidFill>
              </a:defRPr>
            </a:lvl5pPr>
            <a:lvl6pPr lvl="5" algn="l">
              <a:lnSpc>
                <a:spcPct val="100000"/>
              </a:lnSpc>
              <a:spcBef>
                <a:spcPts val="0"/>
              </a:spcBef>
              <a:spcAft>
                <a:spcPts val="0"/>
              </a:spcAft>
              <a:buClr>
                <a:schemeClr val="lt1"/>
              </a:buClr>
              <a:buSzPts val="6000"/>
              <a:buNone/>
              <a:defRPr sz="6000">
                <a:solidFill>
                  <a:schemeClr val="lt1"/>
                </a:solidFill>
              </a:defRPr>
            </a:lvl6pPr>
            <a:lvl7pPr lvl="6" algn="l">
              <a:lnSpc>
                <a:spcPct val="100000"/>
              </a:lnSpc>
              <a:spcBef>
                <a:spcPts val="0"/>
              </a:spcBef>
              <a:spcAft>
                <a:spcPts val="0"/>
              </a:spcAft>
              <a:buClr>
                <a:schemeClr val="lt1"/>
              </a:buClr>
              <a:buSzPts val="6000"/>
              <a:buNone/>
              <a:defRPr sz="6000">
                <a:solidFill>
                  <a:schemeClr val="lt1"/>
                </a:solidFill>
              </a:defRPr>
            </a:lvl7pPr>
            <a:lvl8pPr lvl="7" algn="l">
              <a:lnSpc>
                <a:spcPct val="100000"/>
              </a:lnSpc>
              <a:spcBef>
                <a:spcPts val="0"/>
              </a:spcBef>
              <a:spcAft>
                <a:spcPts val="0"/>
              </a:spcAft>
              <a:buClr>
                <a:schemeClr val="lt1"/>
              </a:buClr>
              <a:buSzPts val="6000"/>
              <a:buNone/>
              <a:defRPr sz="6000">
                <a:solidFill>
                  <a:schemeClr val="lt1"/>
                </a:solidFill>
              </a:defRPr>
            </a:lvl8pPr>
            <a:lvl9pPr lvl="8" algn="l">
              <a:lnSpc>
                <a:spcPct val="100000"/>
              </a:lnSpc>
              <a:spcBef>
                <a:spcPts val="0"/>
              </a:spcBef>
              <a:spcAft>
                <a:spcPts val="0"/>
              </a:spcAft>
              <a:buClr>
                <a:schemeClr val="lt1"/>
              </a:buClr>
              <a:buSzPts val="6000"/>
              <a:buNone/>
              <a:defRPr sz="6000">
                <a:solidFill>
                  <a:schemeClr val="lt1"/>
                </a:solidFill>
              </a:defRPr>
            </a:lvl9pPr>
          </a:lstStyle>
          <a:p/>
        </p:txBody>
      </p:sp>
      <p:sp>
        <p:nvSpPr>
          <p:cNvPr id="35" name="Google Shape;35;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20"/>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8" name="Google Shape;38;p20"/>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20"/>
          <p:cNvSpPr txBox="1"/>
          <p:nvPr>
            <p:ph type="title"/>
          </p:nvPr>
        </p:nvSpPr>
        <p:spPr>
          <a:xfrm>
            <a:off x="265500" y="1081400"/>
            <a:ext cx="4045200" cy="1710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40" name="Google Shape;40;p20"/>
          <p:cNvSpPr txBox="1"/>
          <p:nvPr>
            <p:ph idx="1" type="subTitle"/>
          </p:nvPr>
        </p:nvSpPr>
        <p:spPr>
          <a:xfrm>
            <a:off x="265500" y="2845223"/>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accent1"/>
              </a:buClr>
              <a:buSzPts val="1800"/>
              <a:buChar char="●"/>
              <a:defRPr>
                <a:solidFill>
                  <a:schemeClr val="accent1"/>
                </a:solidFill>
                <a:highlight>
                  <a:schemeClr val="lt1"/>
                </a:highlight>
              </a:defRPr>
            </a:lvl1pPr>
            <a:lvl2pPr indent="-317500" lvl="1" marL="914400" algn="l">
              <a:lnSpc>
                <a:spcPct val="115000"/>
              </a:lnSpc>
              <a:spcBef>
                <a:spcPts val="0"/>
              </a:spcBef>
              <a:spcAft>
                <a:spcPts val="0"/>
              </a:spcAft>
              <a:buClr>
                <a:schemeClr val="accent1"/>
              </a:buClr>
              <a:buSzPts val="1400"/>
              <a:buChar char="○"/>
              <a:defRPr>
                <a:solidFill>
                  <a:schemeClr val="accent1"/>
                </a:solidFill>
                <a:highlight>
                  <a:schemeClr val="lt1"/>
                </a:highlight>
              </a:defRPr>
            </a:lvl2pPr>
            <a:lvl3pPr indent="-317500" lvl="2" marL="1371600" algn="l">
              <a:lnSpc>
                <a:spcPct val="115000"/>
              </a:lnSpc>
              <a:spcBef>
                <a:spcPts val="0"/>
              </a:spcBef>
              <a:spcAft>
                <a:spcPts val="0"/>
              </a:spcAft>
              <a:buClr>
                <a:schemeClr val="accent1"/>
              </a:buClr>
              <a:buSzPts val="1400"/>
              <a:buChar char="■"/>
              <a:defRPr>
                <a:solidFill>
                  <a:schemeClr val="accent1"/>
                </a:solidFill>
                <a:highlight>
                  <a:schemeClr val="lt1"/>
                </a:highlight>
              </a:defRPr>
            </a:lvl3pPr>
            <a:lvl4pPr indent="-317500" lvl="3" marL="1828800" algn="l">
              <a:lnSpc>
                <a:spcPct val="115000"/>
              </a:lnSpc>
              <a:spcBef>
                <a:spcPts val="0"/>
              </a:spcBef>
              <a:spcAft>
                <a:spcPts val="0"/>
              </a:spcAft>
              <a:buClr>
                <a:schemeClr val="accent1"/>
              </a:buClr>
              <a:buSzPts val="1400"/>
              <a:buChar char="●"/>
              <a:defRPr>
                <a:solidFill>
                  <a:schemeClr val="accent1"/>
                </a:solidFill>
                <a:highlight>
                  <a:schemeClr val="lt1"/>
                </a:highlight>
              </a:defRPr>
            </a:lvl4pPr>
            <a:lvl5pPr indent="-317500" lvl="4" marL="2286000" algn="l">
              <a:lnSpc>
                <a:spcPct val="115000"/>
              </a:lnSpc>
              <a:spcBef>
                <a:spcPts val="0"/>
              </a:spcBef>
              <a:spcAft>
                <a:spcPts val="0"/>
              </a:spcAft>
              <a:buClr>
                <a:schemeClr val="accent1"/>
              </a:buClr>
              <a:buSzPts val="1400"/>
              <a:buChar char="○"/>
              <a:defRPr>
                <a:solidFill>
                  <a:schemeClr val="accent1"/>
                </a:solidFill>
                <a:highlight>
                  <a:schemeClr val="lt1"/>
                </a:highlight>
              </a:defRPr>
            </a:lvl5pPr>
            <a:lvl6pPr indent="-317500" lvl="5" marL="2743200" algn="l">
              <a:lnSpc>
                <a:spcPct val="115000"/>
              </a:lnSpc>
              <a:spcBef>
                <a:spcPts val="0"/>
              </a:spcBef>
              <a:spcAft>
                <a:spcPts val="0"/>
              </a:spcAft>
              <a:buClr>
                <a:schemeClr val="accent1"/>
              </a:buClr>
              <a:buSzPts val="1400"/>
              <a:buChar char="■"/>
              <a:defRPr>
                <a:solidFill>
                  <a:schemeClr val="accent1"/>
                </a:solidFill>
                <a:highlight>
                  <a:schemeClr val="lt1"/>
                </a:highlight>
              </a:defRPr>
            </a:lvl6pPr>
            <a:lvl7pPr indent="-317500" lvl="6" marL="3200400" algn="l">
              <a:lnSpc>
                <a:spcPct val="115000"/>
              </a:lnSpc>
              <a:spcBef>
                <a:spcPts val="0"/>
              </a:spcBef>
              <a:spcAft>
                <a:spcPts val="0"/>
              </a:spcAft>
              <a:buClr>
                <a:schemeClr val="accent1"/>
              </a:buClr>
              <a:buSzPts val="1400"/>
              <a:buChar char="●"/>
              <a:defRPr>
                <a:solidFill>
                  <a:schemeClr val="accent1"/>
                </a:solidFill>
                <a:highlight>
                  <a:schemeClr val="lt1"/>
                </a:highlight>
              </a:defRPr>
            </a:lvl7pPr>
            <a:lvl8pPr indent="-317500" lvl="7" marL="3657600" algn="l">
              <a:lnSpc>
                <a:spcPct val="115000"/>
              </a:lnSpc>
              <a:spcBef>
                <a:spcPts val="0"/>
              </a:spcBef>
              <a:spcAft>
                <a:spcPts val="0"/>
              </a:spcAft>
              <a:buClr>
                <a:schemeClr val="accent1"/>
              </a:buClr>
              <a:buSzPts val="1400"/>
              <a:buChar char="○"/>
              <a:defRPr>
                <a:solidFill>
                  <a:schemeClr val="accent1"/>
                </a:solidFill>
                <a:highlight>
                  <a:schemeClr val="lt1"/>
                </a:highlight>
              </a:defRPr>
            </a:lvl8pPr>
            <a:lvl9pPr indent="-317500" lvl="8" marL="4114800" algn="l">
              <a:lnSpc>
                <a:spcPct val="115000"/>
              </a:lnSpc>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21"/>
          <p:cNvSpPr txBox="1"/>
          <p:nvPr>
            <p:ph idx="1" type="body"/>
          </p:nvPr>
        </p:nvSpPr>
        <p:spPr>
          <a:xfrm>
            <a:off x="319500" y="423057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1pPr>
            <a:lvl2pPr lvl="1"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2pPr>
            <a:lvl3pPr lvl="2"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3pPr>
            <a:lvl4pPr lvl="3"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4pPr>
            <a:lvl5pPr lvl="4"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5pPr>
            <a:lvl6pPr lvl="5"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6pPr>
            <a:lvl7pPr lvl="6"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7pPr>
            <a:lvl8pPr lvl="7"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8pPr>
            <a:lvl9pPr lvl="8"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9pPr>
          </a:lstStyle>
          <a:p/>
        </p:txBody>
      </p:sp>
      <p:sp>
        <p:nvSpPr>
          <p:cNvPr id="7" name="Google Shape;7;p12"/>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Source Code Pro"/>
              <a:buChar char="●"/>
              <a:defRPr b="0" i="0" sz="1800" u="none" cap="none" strike="noStrike">
                <a:solidFill>
                  <a:schemeClr val="dk2"/>
                </a:solidFill>
                <a:latin typeface="Source Code Pro"/>
                <a:ea typeface="Source Code Pro"/>
                <a:cs typeface="Source Code Pro"/>
                <a:sym typeface="Source Code Pro"/>
              </a:defRPr>
            </a:lvl1pPr>
            <a:lvl2pPr indent="-317500" lvl="1" marL="914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2pPr>
            <a:lvl3pPr indent="-317500" lvl="2" marL="1371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3pPr>
            <a:lvl4pPr indent="-317500" lvl="3" marL="1828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4pPr>
            <a:lvl5pPr indent="-317500" lvl="4" marL="22860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5pPr>
            <a:lvl6pPr indent="-317500" lvl="5" marL="27432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6pPr>
            <a:lvl7pPr indent="-317500" lvl="6" marL="3200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7pPr>
            <a:lvl8pPr indent="-317500" lvl="7" marL="3657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8pPr>
            <a:lvl9pPr indent="-317500" lvl="8" marL="4114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9pPr>
          </a:lstStyle>
          <a:p/>
        </p:txBody>
      </p:sp>
      <p:sp>
        <p:nvSpPr>
          <p:cNvPr id="8" name="Google Shape;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5" name="Shape 55"/>
        <p:cNvGrpSpPr/>
        <p:nvPr/>
      </p:nvGrpSpPr>
      <p:grpSpPr>
        <a:xfrm>
          <a:off x="0" y="0"/>
          <a:ext cx="0" cy="0"/>
          <a:chOff x="0" y="0"/>
          <a:chExt cx="0" cy="0"/>
        </a:xfrm>
      </p:grpSpPr>
      <p:sp>
        <p:nvSpPr>
          <p:cNvPr id="56" name="Google Shape;56;p1"/>
          <p:cNvSpPr txBox="1"/>
          <p:nvPr>
            <p:ph type="ctrTitle"/>
          </p:nvPr>
        </p:nvSpPr>
        <p:spPr>
          <a:xfrm>
            <a:off x="311700" y="392150"/>
            <a:ext cx="8520600" cy="26904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8000"/>
              <a:buNone/>
            </a:pPr>
            <a:r>
              <a:rPr lang="en"/>
              <a:t>Reviewing your PPE Results</a:t>
            </a:r>
            <a:endParaRPr/>
          </a:p>
        </p:txBody>
      </p:sp>
      <p:sp>
        <p:nvSpPr>
          <p:cNvPr id="57" name="Google Shape;57;p1"/>
          <p:cNvSpPr txBox="1"/>
          <p:nvPr>
            <p:ph idx="1" type="subTitle"/>
          </p:nvPr>
        </p:nvSpPr>
        <p:spPr>
          <a:xfrm>
            <a:off x="311700" y="3890400"/>
            <a:ext cx="8520600" cy="7062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2100"/>
              <a:buNone/>
            </a:pPr>
            <a:r>
              <a:rPr lang="en">
                <a:latin typeface="Arial"/>
                <a:ea typeface="Arial"/>
                <a:cs typeface="Arial"/>
                <a:sym typeface="Arial"/>
              </a:rPr>
              <a:t>How do I use my results to </a:t>
            </a:r>
            <a:r>
              <a:rPr lang="en">
                <a:latin typeface="Arial"/>
                <a:ea typeface="Arial"/>
                <a:cs typeface="Arial"/>
                <a:sym typeface="Arial"/>
              </a:rPr>
              <a:t>improve</a:t>
            </a:r>
            <a:r>
              <a:rPr lang="en">
                <a:latin typeface="Arial"/>
                <a:ea typeface="Arial"/>
                <a:cs typeface="Arial"/>
                <a:sym typeface="Arial"/>
              </a:rPr>
              <a:t> my progress? </a:t>
            </a:r>
            <a:endParaRPr>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0"/>
          <p:cNvSpPr txBox="1"/>
          <p:nvPr>
            <p:ph type="title"/>
          </p:nvPr>
        </p:nvSpPr>
        <p:spPr>
          <a:xfrm>
            <a:off x="311700" y="292850"/>
            <a:ext cx="4692000" cy="8010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200"/>
              <a:buNone/>
            </a:pPr>
            <a:r>
              <a:rPr b="0" lang="en" sz="3700">
                <a:solidFill>
                  <a:srgbClr val="000000"/>
                </a:solidFill>
              </a:rPr>
              <a:t>8. </a:t>
            </a:r>
            <a:r>
              <a:rPr lang="en" sz="3700">
                <a:solidFill>
                  <a:srgbClr val="000000"/>
                </a:solidFill>
              </a:rPr>
              <a:t>Stay Organised and Motivated</a:t>
            </a:r>
            <a:endParaRPr sz="3700"/>
          </a:p>
        </p:txBody>
      </p:sp>
      <p:sp>
        <p:nvSpPr>
          <p:cNvPr id="119" name="Google Shape;119;p10"/>
          <p:cNvSpPr txBox="1"/>
          <p:nvPr>
            <p:ph idx="1" type="body"/>
          </p:nvPr>
        </p:nvSpPr>
        <p:spPr>
          <a:xfrm>
            <a:off x="311700" y="1228675"/>
            <a:ext cx="5850900" cy="36486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sz="1400">
                <a:solidFill>
                  <a:srgbClr val="000000"/>
                </a:solidFill>
                <a:latin typeface="Arial"/>
                <a:ea typeface="Arial"/>
                <a:cs typeface="Arial"/>
                <a:sym typeface="Arial"/>
              </a:rPr>
              <a:t>Track Your Progress:</a:t>
            </a:r>
            <a:r>
              <a:rPr lang="en" sz="1400">
                <a:solidFill>
                  <a:srgbClr val="000000"/>
                </a:solidFill>
                <a:latin typeface="Arial"/>
                <a:ea typeface="Arial"/>
                <a:cs typeface="Arial"/>
                <a:sym typeface="Arial"/>
              </a:rPr>
              <a:t> Use a checklist to tick off topics as you review and improve on each one, which can be motivating and provide a sense of achievement.</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Take Care of Your Mental and Physical Health:</a:t>
            </a:r>
            <a:r>
              <a:rPr lang="en" sz="1400">
                <a:solidFill>
                  <a:srgbClr val="000000"/>
                </a:solidFill>
                <a:latin typeface="Arial"/>
                <a:ea typeface="Arial"/>
                <a:cs typeface="Arial"/>
                <a:sym typeface="Arial"/>
              </a:rPr>
              <a:t> Stress can impact performance, so incorporate short breaks, regular exercise, and a healthy diet into your routine.</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Visualise Success:</a:t>
            </a:r>
            <a:r>
              <a:rPr lang="en" sz="1400">
                <a:solidFill>
                  <a:srgbClr val="000000"/>
                </a:solidFill>
                <a:latin typeface="Arial"/>
                <a:ea typeface="Arial"/>
                <a:cs typeface="Arial"/>
                <a:sym typeface="Arial"/>
              </a:rPr>
              <a:t> Keeping a positive outlook and visualising your final goal can reduce anxiety and help maintain focus, especially when the study load feels overwhelming.</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120" name="Google Shape;120;p10"/>
          <p:cNvPicPr preferRelativeResize="0"/>
          <p:nvPr/>
        </p:nvPicPr>
        <p:blipFill rotWithShape="1">
          <a:blip r:embed="rId3">
            <a:alphaModFix/>
          </a:blip>
          <a:srcRect b="0" l="0" r="0" t="0"/>
          <a:stretch/>
        </p:blipFill>
        <p:spPr>
          <a:xfrm>
            <a:off x="6275950" y="1700213"/>
            <a:ext cx="2619375" cy="1743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1"/>
          <p:cNvSpPr txBox="1"/>
          <p:nvPr>
            <p:ph type="title"/>
          </p:nvPr>
        </p:nvSpPr>
        <p:spPr>
          <a:xfrm>
            <a:off x="311700" y="292850"/>
            <a:ext cx="5746800" cy="8010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200"/>
              <a:buNone/>
            </a:pPr>
            <a:r>
              <a:rPr lang="en" sz="3700"/>
              <a:t>9. </a:t>
            </a:r>
            <a:r>
              <a:rPr lang="en" sz="3700">
                <a:solidFill>
                  <a:srgbClr val="000000"/>
                </a:solidFill>
              </a:rPr>
              <a:t>Do a Final Review Closer to Exam Day</a:t>
            </a:r>
            <a:endParaRPr sz="3700"/>
          </a:p>
        </p:txBody>
      </p:sp>
      <p:sp>
        <p:nvSpPr>
          <p:cNvPr id="126" name="Google Shape;126;p11"/>
          <p:cNvSpPr txBox="1"/>
          <p:nvPr>
            <p:ph idx="1" type="body"/>
          </p:nvPr>
        </p:nvSpPr>
        <p:spPr>
          <a:xfrm>
            <a:off x="311700" y="1228675"/>
            <a:ext cx="6697200" cy="37788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1400"/>
              </a:spcBef>
              <a:spcAft>
                <a:spcPts val="0"/>
              </a:spcAft>
              <a:buSzPts val="1800"/>
              <a:buNone/>
            </a:pPr>
            <a:r>
              <a:rPr b="1" lang="en" sz="1400">
                <a:solidFill>
                  <a:srgbClr val="000000"/>
                </a:solidFill>
                <a:latin typeface="Arial"/>
                <a:ea typeface="Arial"/>
                <a:cs typeface="Arial"/>
                <a:sym typeface="Arial"/>
              </a:rPr>
              <a:t>Do a Final Review Closer to Exam Day</a:t>
            </a:r>
            <a:endParaRPr b="1"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Revise Key Concepts and Weak Areas: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Do a final review of all major topics, focusing briefly on strong areas and doing a last deep dive into the weaker ones.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Skim Through Mock Exam Errors One Last Time:</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Revisit the areas where you made mistakes on the mock exam, ensuring you’re clear on how to avoid them in the final exams.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Practice Relaxation Techniques: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Leading up to the final exam, try breathing exercises, visualisation, or even light meditation to calm nerves and maintain focus.</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127" name="Google Shape;127;p11"/>
          <p:cNvPicPr preferRelativeResize="0"/>
          <p:nvPr/>
        </p:nvPicPr>
        <p:blipFill rotWithShape="1">
          <a:blip r:embed="rId3">
            <a:alphaModFix/>
          </a:blip>
          <a:srcRect b="11259" l="0" r="0" t="0"/>
          <a:stretch/>
        </p:blipFill>
        <p:spPr>
          <a:xfrm>
            <a:off x="6158225" y="153475"/>
            <a:ext cx="2895600" cy="14031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ph type="title"/>
          </p:nvPr>
        </p:nvSpPr>
        <p:spPr>
          <a:xfrm>
            <a:off x="311700" y="292850"/>
            <a:ext cx="8520600" cy="801000"/>
          </a:xfrm>
          <a:prstGeom prst="rect">
            <a:avLst/>
          </a:prstGeom>
          <a:solidFill>
            <a:srgbClr val="D9D2E9"/>
          </a:solid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990"/>
              <a:buNone/>
            </a:pPr>
            <a:r>
              <a:rPr lang="en" sz="3380"/>
              <a:t>How can I use my PPE Results to effectively prepare for final exams?</a:t>
            </a:r>
            <a:endParaRPr sz="3380"/>
          </a:p>
        </p:txBody>
      </p:sp>
      <p:sp>
        <p:nvSpPr>
          <p:cNvPr id="63" name="Google Shape;63;p2"/>
          <p:cNvSpPr txBox="1"/>
          <p:nvPr>
            <p:ph idx="1" type="body"/>
          </p:nvPr>
        </p:nvSpPr>
        <p:spPr>
          <a:xfrm>
            <a:off x="311700" y="1228675"/>
            <a:ext cx="4392600" cy="3340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latin typeface="Arial"/>
                <a:ea typeface="Arial"/>
                <a:cs typeface="Arial"/>
                <a:sym typeface="Arial"/>
              </a:rPr>
              <a:t>This session we will go over ways you can use your PPE results to prepare for the final exams in the summer. </a:t>
            </a:r>
            <a:endParaRPr>
              <a:latin typeface="Arial"/>
              <a:ea typeface="Arial"/>
              <a:cs typeface="Arial"/>
              <a:sym typeface="Arial"/>
            </a:endParaRPr>
          </a:p>
          <a:p>
            <a:pPr indent="0" lvl="0" marL="0" rtl="0" algn="l">
              <a:lnSpc>
                <a:spcPct val="115000"/>
              </a:lnSpc>
              <a:spcBef>
                <a:spcPts val="1200"/>
              </a:spcBef>
              <a:spcAft>
                <a:spcPts val="0"/>
              </a:spcAft>
              <a:buSzPts val="1800"/>
              <a:buNone/>
            </a:pPr>
            <a:r>
              <a:t/>
            </a:r>
            <a:endParaRPr>
              <a:latin typeface="Arial"/>
              <a:ea typeface="Arial"/>
              <a:cs typeface="Arial"/>
              <a:sym typeface="Arial"/>
            </a:endParaRPr>
          </a:p>
          <a:p>
            <a:pPr indent="0" lvl="0" marL="0" rtl="0" algn="l">
              <a:lnSpc>
                <a:spcPct val="115000"/>
              </a:lnSpc>
              <a:spcBef>
                <a:spcPts val="1200"/>
              </a:spcBef>
              <a:spcAft>
                <a:spcPts val="1200"/>
              </a:spcAft>
              <a:buSzPts val="1800"/>
              <a:buNone/>
            </a:pPr>
            <a:r>
              <a:rPr lang="en">
                <a:latin typeface="Arial"/>
                <a:ea typeface="Arial"/>
                <a:cs typeface="Arial"/>
                <a:sym typeface="Arial"/>
              </a:rPr>
              <a:t>You have been given a copy of this presentation so you can look at it again in your own time. </a:t>
            </a:r>
            <a:endParaRPr>
              <a:latin typeface="Arial"/>
              <a:ea typeface="Arial"/>
              <a:cs typeface="Arial"/>
              <a:sym typeface="Arial"/>
            </a:endParaRPr>
          </a:p>
        </p:txBody>
      </p:sp>
      <p:sp>
        <p:nvSpPr>
          <p:cNvPr id="64" name="Google Shape;64;p2"/>
          <p:cNvSpPr txBox="1"/>
          <p:nvPr/>
        </p:nvSpPr>
        <p:spPr>
          <a:xfrm>
            <a:off x="5264100" y="1270175"/>
            <a:ext cx="3138300" cy="3307500"/>
          </a:xfrm>
          <a:prstGeom prst="rect">
            <a:avLst/>
          </a:prstGeom>
          <a:solidFill>
            <a:srgbClr val="D9D2E9"/>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chemeClr val="dk2"/>
                </a:solidFill>
                <a:latin typeface="Arial"/>
                <a:ea typeface="Arial"/>
                <a:cs typeface="Arial"/>
                <a:sym typeface="Arial"/>
              </a:rPr>
              <a:t>Mock exams serve as a roadmap, pinpointing exactly where to focus. Using this feedback to shape your final exam prep can boost confidence, reduce uncertainty, and improve performance, paving the way for success.</a:t>
            </a:r>
            <a:endParaRPr b="0" i="0" sz="1800" u="none" cap="none" strike="noStrike">
              <a:solidFill>
                <a:schemeClr val="dk2"/>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3"/>
          <p:cNvSpPr txBox="1"/>
          <p:nvPr>
            <p:ph type="title"/>
          </p:nvPr>
        </p:nvSpPr>
        <p:spPr>
          <a:xfrm>
            <a:off x="172675" y="227750"/>
            <a:ext cx="4883100" cy="801000"/>
          </a:xfrm>
          <a:prstGeom prst="rect">
            <a:avLst/>
          </a:prstGeom>
          <a:solidFill>
            <a:srgbClr val="D9D2E9"/>
          </a:solidFill>
          <a:ln>
            <a:noFill/>
          </a:ln>
        </p:spPr>
        <p:txBody>
          <a:bodyPr anchorCtr="0" anchor="t" bIns="91425" lIns="91425" spcFirstLastPara="1" rIns="91425" wrap="square" tIns="91425">
            <a:normAutofit/>
          </a:bodyPr>
          <a:lstStyle/>
          <a:p>
            <a:pPr indent="-457200" lvl="0" marL="457200" rtl="0" algn="ctr">
              <a:lnSpc>
                <a:spcPct val="100000"/>
              </a:lnSpc>
              <a:spcBef>
                <a:spcPts val="0"/>
              </a:spcBef>
              <a:spcAft>
                <a:spcPts val="0"/>
              </a:spcAft>
              <a:buClr>
                <a:schemeClr val="dk2"/>
              </a:buClr>
              <a:buSzPts val="3700"/>
              <a:buAutoNum type="arabicPeriod"/>
            </a:pPr>
            <a:r>
              <a:rPr lang="en" sz="3700">
                <a:solidFill>
                  <a:schemeClr val="dk2"/>
                </a:solidFill>
              </a:rPr>
              <a:t>Analyse Your Results Carefully</a:t>
            </a:r>
            <a:endParaRPr sz="6100"/>
          </a:p>
        </p:txBody>
      </p:sp>
      <p:sp>
        <p:nvSpPr>
          <p:cNvPr id="70" name="Google Shape;70;p3"/>
          <p:cNvSpPr txBox="1"/>
          <p:nvPr>
            <p:ph idx="1" type="body"/>
          </p:nvPr>
        </p:nvSpPr>
        <p:spPr>
          <a:xfrm>
            <a:off x="311700" y="1228675"/>
            <a:ext cx="6137400" cy="3791700"/>
          </a:xfrm>
          <a:prstGeom prst="rect">
            <a:avLst/>
          </a:prstGeom>
          <a:noFill/>
          <a:ln>
            <a:noFill/>
          </a:ln>
        </p:spPr>
        <p:txBody>
          <a:bodyPr anchorCtr="0" anchor="t" bIns="91425" lIns="91425" spcFirstLastPara="1" rIns="91425" wrap="square" tIns="91425">
            <a:normAutofit fontScale="77500" lnSpcReduction="10000"/>
          </a:bodyPr>
          <a:lstStyle/>
          <a:p>
            <a:pPr indent="0" lvl="0" marL="0" rtl="0" algn="l">
              <a:lnSpc>
                <a:spcPct val="115000"/>
              </a:lnSpc>
              <a:spcBef>
                <a:spcPts val="0"/>
              </a:spcBef>
              <a:spcAft>
                <a:spcPts val="0"/>
              </a:spcAft>
              <a:buSzPct val="129032"/>
              <a:buNone/>
            </a:pPr>
            <a:r>
              <a:rPr b="1" lang="en">
                <a:solidFill>
                  <a:srgbClr val="000000"/>
                </a:solidFill>
                <a:latin typeface="Arial"/>
                <a:ea typeface="Arial"/>
                <a:cs typeface="Arial"/>
                <a:sym typeface="Arial"/>
              </a:rPr>
              <a:t>Identify Strengths and Weaknesses:</a:t>
            </a: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lnSpc>
                <a:spcPct val="115000"/>
              </a:lnSpc>
              <a:spcBef>
                <a:spcPts val="1200"/>
              </a:spcBef>
              <a:spcAft>
                <a:spcPts val="0"/>
              </a:spcAft>
              <a:buSzPct val="129032"/>
              <a:buNone/>
            </a:pPr>
            <a:r>
              <a:rPr lang="en">
                <a:solidFill>
                  <a:srgbClr val="000000"/>
                </a:solidFill>
                <a:latin typeface="Arial"/>
                <a:ea typeface="Arial"/>
                <a:cs typeface="Arial"/>
                <a:sym typeface="Arial"/>
              </a:rPr>
              <a:t>Look for patterns in your results. Which sections did you excel in? Where did you struggle? Break down your scores by topic or question type.</a:t>
            </a:r>
            <a:endParaRPr>
              <a:solidFill>
                <a:srgbClr val="000000"/>
              </a:solidFill>
              <a:latin typeface="Arial"/>
              <a:ea typeface="Arial"/>
              <a:cs typeface="Arial"/>
              <a:sym typeface="Arial"/>
            </a:endParaRPr>
          </a:p>
          <a:p>
            <a:pPr indent="0" lvl="0" marL="0" rtl="0" algn="l">
              <a:lnSpc>
                <a:spcPct val="115000"/>
              </a:lnSpc>
              <a:spcBef>
                <a:spcPts val="1200"/>
              </a:spcBef>
              <a:spcAft>
                <a:spcPts val="0"/>
              </a:spcAft>
              <a:buSzPct val="129032"/>
              <a:buNone/>
            </a:pPr>
            <a:r>
              <a:rPr b="1" lang="en">
                <a:solidFill>
                  <a:srgbClr val="000000"/>
                </a:solidFill>
                <a:latin typeface="Arial"/>
                <a:ea typeface="Arial"/>
                <a:cs typeface="Arial"/>
                <a:sym typeface="Arial"/>
              </a:rPr>
              <a:t>Review Feedback and Marking Schemes:</a:t>
            </a: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lnSpc>
                <a:spcPct val="115000"/>
              </a:lnSpc>
              <a:spcBef>
                <a:spcPts val="1200"/>
              </a:spcBef>
              <a:spcAft>
                <a:spcPts val="0"/>
              </a:spcAft>
              <a:buSzPct val="129032"/>
              <a:buNone/>
            </a:pPr>
            <a:r>
              <a:rPr lang="en">
                <a:solidFill>
                  <a:srgbClr val="000000"/>
                </a:solidFill>
                <a:latin typeface="Arial"/>
                <a:ea typeface="Arial"/>
                <a:cs typeface="Arial"/>
                <a:sym typeface="Arial"/>
              </a:rPr>
              <a:t>If feedback or a marking scheme is available, go through it in detail. This will help you understand where points were lost, which concepts you missed, and the structure or style of answers that yield higher marks.</a:t>
            </a:r>
            <a:endParaRPr>
              <a:solidFill>
                <a:srgbClr val="000000"/>
              </a:solidFill>
              <a:latin typeface="Arial"/>
              <a:ea typeface="Arial"/>
              <a:cs typeface="Arial"/>
              <a:sym typeface="Arial"/>
            </a:endParaRPr>
          </a:p>
          <a:p>
            <a:pPr indent="0" lvl="0" marL="0" rtl="0" algn="l">
              <a:lnSpc>
                <a:spcPct val="115000"/>
              </a:lnSpc>
              <a:spcBef>
                <a:spcPts val="1200"/>
              </a:spcBef>
              <a:spcAft>
                <a:spcPts val="0"/>
              </a:spcAft>
              <a:buSzPct val="129032"/>
              <a:buNone/>
            </a:pPr>
            <a:r>
              <a:rPr b="1" lang="en">
                <a:solidFill>
                  <a:srgbClr val="000000"/>
                </a:solidFill>
                <a:latin typeface="Arial"/>
                <a:ea typeface="Arial"/>
                <a:cs typeface="Arial"/>
                <a:sym typeface="Arial"/>
              </a:rPr>
              <a:t>Quantify Your Mistakes:</a:t>
            </a: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lnSpc>
                <a:spcPct val="115000"/>
              </a:lnSpc>
              <a:spcBef>
                <a:spcPts val="1200"/>
              </a:spcBef>
              <a:spcAft>
                <a:spcPts val="0"/>
              </a:spcAft>
              <a:buSzPct val="129032"/>
              <a:buNone/>
            </a:pPr>
            <a:r>
              <a:rPr lang="en">
                <a:solidFill>
                  <a:srgbClr val="000000"/>
                </a:solidFill>
                <a:latin typeface="Arial"/>
                <a:ea typeface="Arial"/>
                <a:cs typeface="Arial"/>
                <a:sym typeface="Arial"/>
              </a:rPr>
              <a:t>Calculate the percentage or points lost per section, if possible. This can help you allocate study time based on how critical each section is to your overall grade.</a:t>
            </a:r>
            <a:endParaRPr>
              <a:solidFill>
                <a:srgbClr val="000000"/>
              </a:solidFill>
              <a:latin typeface="Arial"/>
              <a:ea typeface="Arial"/>
              <a:cs typeface="Arial"/>
              <a:sym typeface="Arial"/>
            </a:endParaRPr>
          </a:p>
          <a:p>
            <a:pPr indent="0" lvl="0" marL="0" rtl="0" algn="l">
              <a:lnSpc>
                <a:spcPct val="115000"/>
              </a:lnSpc>
              <a:spcBef>
                <a:spcPts val="1200"/>
              </a:spcBef>
              <a:spcAft>
                <a:spcPts val="1200"/>
              </a:spcAft>
              <a:buSzPct val="129032"/>
              <a:buNone/>
            </a:pPr>
            <a:r>
              <a:t/>
            </a:r>
            <a:endParaRPr/>
          </a:p>
        </p:txBody>
      </p:sp>
      <p:pic>
        <p:nvPicPr>
          <p:cNvPr id="71" name="Google Shape;71;p3"/>
          <p:cNvPicPr preferRelativeResize="0"/>
          <p:nvPr/>
        </p:nvPicPr>
        <p:blipFill rotWithShape="1">
          <a:blip r:embed="rId3">
            <a:alphaModFix/>
          </a:blip>
          <a:srcRect b="0" l="0" r="0" t="0"/>
          <a:stretch/>
        </p:blipFill>
        <p:spPr>
          <a:xfrm>
            <a:off x="6588375" y="1454600"/>
            <a:ext cx="2371725" cy="19240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4"/>
          <p:cNvSpPr txBox="1"/>
          <p:nvPr>
            <p:ph type="title"/>
          </p:nvPr>
        </p:nvSpPr>
        <p:spPr>
          <a:xfrm>
            <a:off x="311700" y="292850"/>
            <a:ext cx="6111300" cy="801000"/>
          </a:xfrm>
          <a:prstGeom prst="rect">
            <a:avLst/>
          </a:prstGeom>
          <a:solidFill>
            <a:srgbClr val="D9D2E9"/>
          </a:solid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200"/>
              <a:buNone/>
            </a:pPr>
            <a:r>
              <a:rPr lang="en" sz="3700">
                <a:solidFill>
                  <a:srgbClr val="000000"/>
                </a:solidFill>
              </a:rPr>
              <a:t>2. Understand the Types of Errors You Made</a:t>
            </a:r>
            <a:endParaRPr sz="3700"/>
          </a:p>
        </p:txBody>
      </p:sp>
      <p:sp>
        <p:nvSpPr>
          <p:cNvPr id="77" name="Google Shape;77;p4"/>
          <p:cNvSpPr txBox="1"/>
          <p:nvPr>
            <p:ph idx="1" type="body"/>
          </p:nvPr>
        </p:nvSpPr>
        <p:spPr>
          <a:xfrm>
            <a:off x="311700" y="1228675"/>
            <a:ext cx="6007200" cy="37005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SzPts val="1800"/>
              <a:buNone/>
            </a:pPr>
            <a:r>
              <a:rPr b="1" lang="en" sz="1400">
                <a:solidFill>
                  <a:srgbClr val="000000"/>
                </a:solidFill>
                <a:latin typeface="Arial"/>
                <a:ea typeface="Arial"/>
                <a:cs typeface="Arial"/>
                <a:sym typeface="Arial"/>
              </a:rPr>
              <a:t>Content Gaps: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If you lost marks due to missing content knowledge, list these specific topics and prioritise them in your study plan.</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Careless Mistakes:</a:t>
            </a:r>
            <a:endParaRPr b="1"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Identify any avoidable errors, like simple miscalculations, misreading questions, or skipping steps. These can usually be addressed with increased practice.</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Timing Issues: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If you found certain sections were rushed, note down where you ran out of time. This can be resolved by adjusting your timing strategy in the final exam.</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78" name="Google Shape;78;p4"/>
          <p:cNvPicPr preferRelativeResize="0"/>
          <p:nvPr/>
        </p:nvPicPr>
        <p:blipFill rotWithShape="1">
          <a:blip r:embed="rId3">
            <a:alphaModFix/>
          </a:blip>
          <a:srcRect b="0" l="0" r="0" t="0"/>
          <a:stretch/>
        </p:blipFill>
        <p:spPr>
          <a:xfrm>
            <a:off x="6874900" y="1584750"/>
            <a:ext cx="1952625" cy="23431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5"/>
          <p:cNvSpPr txBox="1"/>
          <p:nvPr>
            <p:ph type="title"/>
          </p:nvPr>
        </p:nvSpPr>
        <p:spPr>
          <a:xfrm>
            <a:off x="311700" y="292850"/>
            <a:ext cx="4431600" cy="8010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200"/>
              <a:buNone/>
            </a:pPr>
            <a:r>
              <a:rPr b="0" lang="en" sz="3700">
                <a:solidFill>
                  <a:srgbClr val="000000"/>
                </a:solidFill>
              </a:rPr>
              <a:t>3. </a:t>
            </a:r>
            <a:r>
              <a:rPr lang="en" sz="3700">
                <a:solidFill>
                  <a:srgbClr val="000000"/>
                </a:solidFill>
              </a:rPr>
              <a:t>Create a Targeted Study Plan</a:t>
            </a:r>
            <a:endParaRPr sz="3700"/>
          </a:p>
        </p:txBody>
      </p:sp>
      <p:sp>
        <p:nvSpPr>
          <p:cNvPr id="84" name="Google Shape;84;p5"/>
          <p:cNvSpPr txBox="1"/>
          <p:nvPr>
            <p:ph idx="1" type="body"/>
          </p:nvPr>
        </p:nvSpPr>
        <p:spPr>
          <a:xfrm>
            <a:off x="311700" y="1228675"/>
            <a:ext cx="6059100" cy="36225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sz="1400">
                <a:solidFill>
                  <a:srgbClr val="000000"/>
                </a:solidFill>
                <a:latin typeface="Arial"/>
                <a:ea typeface="Arial"/>
                <a:cs typeface="Arial"/>
                <a:sym typeface="Arial"/>
              </a:rPr>
              <a:t>Set Clear, Measurable Goals: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Based on your analysis, define specific goals, such as “Improve accuracy in algebra” or “Learn key historical dates for 20th-century events.”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Allocate Study Time Strategically:</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Focus more time on weak areas while still keeping strong areas fresh. A good ratio might be around 70% on weaknesses, 30% on strengths.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Plan for Regular Review:</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Schedule weekly or bi-weekly reviews of both strong and weak areas to maintain a balanced understanding across topics.</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85" name="Google Shape;85;p5"/>
          <p:cNvPicPr preferRelativeResize="0"/>
          <p:nvPr/>
        </p:nvPicPr>
        <p:blipFill rotWithShape="1">
          <a:blip r:embed="rId3">
            <a:alphaModFix/>
          </a:blip>
          <a:srcRect b="0" l="0" r="0" t="0"/>
          <a:stretch/>
        </p:blipFill>
        <p:spPr>
          <a:xfrm>
            <a:off x="6432050" y="2027500"/>
            <a:ext cx="2438400" cy="18764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6"/>
          <p:cNvSpPr txBox="1"/>
          <p:nvPr>
            <p:ph type="title"/>
          </p:nvPr>
        </p:nvSpPr>
        <p:spPr>
          <a:xfrm>
            <a:off x="311700" y="292850"/>
            <a:ext cx="3546000" cy="8010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200"/>
              <a:buNone/>
            </a:pPr>
            <a:r>
              <a:rPr b="0" lang="en" sz="3700">
                <a:solidFill>
                  <a:srgbClr val="000000"/>
                </a:solidFill>
              </a:rPr>
              <a:t>4. </a:t>
            </a:r>
            <a:r>
              <a:rPr lang="en" sz="3700">
                <a:solidFill>
                  <a:srgbClr val="000000"/>
                </a:solidFill>
              </a:rPr>
              <a:t>Practice with Purpose</a:t>
            </a:r>
            <a:endParaRPr sz="3700"/>
          </a:p>
        </p:txBody>
      </p:sp>
      <p:sp>
        <p:nvSpPr>
          <p:cNvPr id="91" name="Google Shape;91;p6"/>
          <p:cNvSpPr txBox="1"/>
          <p:nvPr>
            <p:ph idx="1" type="body"/>
          </p:nvPr>
        </p:nvSpPr>
        <p:spPr>
          <a:xfrm>
            <a:off x="311700" y="1228675"/>
            <a:ext cx="6593100" cy="37917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SzPts val="1800"/>
              <a:buNone/>
            </a:pPr>
            <a:r>
              <a:rPr b="1" lang="en" sz="1400">
                <a:solidFill>
                  <a:srgbClr val="000000"/>
                </a:solidFill>
                <a:latin typeface="Arial"/>
                <a:ea typeface="Arial"/>
                <a:cs typeface="Arial"/>
                <a:sym typeface="Arial"/>
              </a:rPr>
              <a:t>Revisit Mock Exam Questions: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Go through the questions you got wrong in the mock and try answering them again after your initial review. This reinforces corrections and helps retain tricky concepts.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Use Timed Practice Sessions: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Replicate exam conditions by timing yourself on each section to improve time management. Use a stopwatch or timer for each question set.</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Attempt New Practice Questions: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Use resources like past papers, online question banks, or practice worksheets to ensure you are prepared for different question types and varying difficulty levels.</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92" name="Google Shape;92;p6"/>
          <p:cNvPicPr preferRelativeResize="0"/>
          <p:nvPr/>
        </p:nvPicPr>
        <p:blipFill rotWithShape="1">
          <a:blip r:embed="rId3">
            <a:alphaModFix/>
          </a:blip>
          <a:srcRect b="0" l="0" r="0" t="0"/>
          <a:stretch/>
        </p:blipFill>
        <p:spPr>
          <a:xfrm>
            <a:off x="6800623" y="2083413"/>
            <a:ext cx="2239200" cy="149008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7"/>
          <p:cNvSpPr txBox="1"/>
          <p:nvPr>
            <p:ph type="title"/>
          </p:nvPr>
        </p:nvSpPr>
        <p:spPr>
          <a:xfrm>
            <a:off x="311700" y="305875"/>
            <a:ext cx="4197000" cy="8010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200"/>
              <a:buNone/>
            </a:pPr>
            <a:r>
              <a:rPr b="0" lang="en" sz="3700">
                <a:solidFill>
                  <a:srgbClr val="000000"/>
                </a:solidFill>
              </a:rPr>
              <a:t>5. </a:t>
            </a:r>
            <a:r>
              <a:rPr lang="en" sz="3700">
                <a:solidFill>
                  <a:srgbClr val="000000"/>
                </a:solidFill>
              </a:rPr>
              <a:t>Review Exam Techniques</a:t>
            </a:r>
            <a:endParaRPr sz="3700"/>
          </a:p>
        </p:txBody>
      </p:sp>
      <p:sp>
        <p:nvSpPr>
          <p:cNvPr id="98" name="Google Shape;98;p7"/>
          <p:cNvSpPr txBox="1"/>
          <p:nvPr>
            <p:ph idx="1" type="body"/>
          </p:nvPr>
        </p:nvSpPr>
        <p:spPr>
          <a:xfrm>
            <a:off x="311700" y="1228675"/>
            <a:ext cx="5968200" cy="35313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SzPts val="1800"/>
              <a:buNone/>
            </a:pPr>
            <a:r>
              <a:rPr b="1" lang="en" sz="1400">
                <a:solidFill>
                  <a:srgbClr val="000000"/>
                </a:solidFill>
                <a:latin typeface="Arial"/>
                <a:ea typeface="Arial"/>
                <a:cs typeface="Arial"/>
                <a:sym typeface="Arial"/>
              </a:rPr>
              <a:t>Practice Exam-Writing Strategies: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Reflect on your approach to different question types. For essays, practice outlining your answers quickly; for multiple-choice, refine elimination tactics.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Work on Clarity and Precision:</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Avoid overly complicated answers. Ensure your responses are clear, direct, and stay on-topic, as this often maximises marks.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Develop a Consistent Answer Structure:</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Use structures like PEE (Point, Evidence, Explanation) for essays or work through calculations systematically for maths-based answers.</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99" name="Google Shape;99;p7"/>
          <p:cNvPicPr preferRelativeResize="0"/>
          <p:nvPr/>
        </p:nvPicPr>
        <p:blipFill rotWithShape="1">
          <a:blip r:embed="rId3">
            <a:alphaModFix/>
          </a:blip>
          <a:srcRect b="0" l="0" r="0" t="0"/>
          <a:stretch/>
        </p:blipFill>
        <p:spPr>
          <a:xfrm>
            <a:off x="6279900" y="2066575"/>
            <a:ext cx="2559300" cy="170309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8"/>
          <p:cNvSpPr txBox="1"/>
          <p:nvPr>
            <p:ph type="title"/>
          </p:nvPr>
        </p:nvSpPr>
        <p:spPr>
          <a:xfrm>
            <a:off x="311700" y="292850"/>
            <a:ext cx="5134800" cy="8010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200"/>
              <a:buNone/>
            </a:pPr>
            <a:r>
              <a:rPr b="0" lang="en" sz="3700">
                <a:solidFill>
                  <a:srgbClr val="000000"/>
                </a:solidFill>
              </a:rPr>
              <a:t>6. </a:t>
            </a:r>
            <a:r>
              <a:rPr lang="en" sz="3700">
                <a:solidFill>
                  <a:srgbClr val="000000"/>
                </a:solidFill>
              </a:rPr>
              <a:t>Seek Feedback and Clarify Doubts</a:t>
            </a:r>
            <a:endParaRPr sz="3700"/>
          </a:p>
        </p:txBody>
      </p:sp>
      <p:sp>
        <p:nvSpPr>
          <p:cNvPr id="105" name="Google Shape;105;p8"/>
          <p:cNvSpPr txBox="1"/>
          <p:nvPr>
            <p:ph idx="1" type="body"/>
          </p:nvPr>
        </p:nvSpPr>
        <p:spPr>
          <a:xfrm>
            <a:off x="311700" y="1228675"/>
            <a:ext cx="6020100" cy="36486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SzPts val="1800"/>
              <a:buNone/>
            </a:pPr>
            <a:r>
              <a:rPr b="1" lang="en" sz="1400">
                <a:solidFill>
                  <a:srgbClr val="000000"/>
                </a:solidFill>
                <a:latin typeface="Arial"/>
                <a:ea typeface="Arial"/>
                <a:cs typeface="Arial"/>
                <a:sym typeface="Arial"/>
              </a:rPr>
              <a:t>Talk to your teachers: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Schedule a review session with teachers to discuss any lingering doubts or receive guidance on challenging topics.</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Use Study Groups or Peer Reviews: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Studying with peers allows for idea exchange and constructive feedback on areas you might overlook. Discussing topics with others can also reinforce your understanding.</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Consider Extra Resources:</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Use educational videos, additional textbooks, or online courses for difficult concepts, especially if you feel you need a different explanation style than what the mock exam offered.</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106" name="Google Shape;106;p8"/>
          <p:cNvPicPr preferRelativeResize="0"/>
          <p:nvPr/>
        </p:nvPicPr>
        <p:blipFill rotWithShape="1">
          <a:blip r:embed="rId3">
            <a:alphaModFix/>
          </a:blip>
          <a:srcRect b="0" l="0" r="0" t="0"/>
          <a:stretch/>
        </p:blipFill>
        <p:spPr>
          <a:xfrm>
            <a:off x="6731600" y="1701950"/>
            <a:ext cx="2143125" cy="21431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9"/>
          <p:cNvSpPr txBox="1"/>
          <p:nvPr>
            <p:ph type="title"/>
          </p:nvPr>
        </p:nvSpPr>
        <p:spPr>
          <a:xfrm>
            <a:off x="311700" y="292850"/>
            <a:ext cx="5291100" cy="8010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4200"/>
              <a:buNone/>
            </a:pPr>
            <a:r>
              <a:rPr b="0" lang="en" sz="3700">
                <a:solidFill>
                  <a:srgbClr val="000000"/>
                </a:solidFill>
              </a:rPr>
              <a:t>7. </a:t>
            </a:r>
            <a:r>
              <a:rPr lang="en" sz="3700">
                <a:solidFill>
                  <a:srgbClr val="000000"/>
                </a:solidFill>
              </a:rPr>
              <a:t>Adjust Based on Mock Exam Results</a:t>
            </a:r>
            <a:endParaRPr sz="3700"/>
          </a:p>
        </p:txBody>
      </p:sp>
      <p:sp>
        <p:nvSpPr>
          <p:cNvPr id="112" name="Google Shape;112;p9"/>
          <p:cNvSpPr txBox="1"/>
          <p:nvPr>
            <p:ph idx="1" type="body"/>
          </p:nvPr>
        </p:nvSpPr>
        <p:spPr>
          <a:xfrm>
            <a:off x="311700" y="1228675"/>
            <a:ext cx="5811900" cy="34530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sz="1400">
                <a:solidFill>
                  <a:srgbClr val="000000"/>
                </a:solidFill>
                <a:latin typeface="Arial"/>
                <a:ea typeface="Arial"/>
                <a:cs typeface="Arial"/>
                <a:sym typeface="Arial"/>
              </a:rPr>
              <a:t>Modify Study Strategies Based on Performance:</a:t>
            </a:r>
            <a:r>
              <a:rPr lang="en" sz="1400">
                <a:solidFill>
                  <a:srgbClr val="000000"/>
                </a:solidFill>
                <a:latin typeface="Arial"/>
                <a:ea typeface="Arial"/>
                <a:cs typeface="Arial"/>
                <a:sym typeface="Arial"/>
              </a:rPr>
              <a:t> </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If you scored better with a certain study method, such as flashcards or group discussions, incorporate that method more often.</a:t>
            </a:r>
            <a:endParaRPr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b="1" lang="en" sz="1400">
                <a:solidFill>
                  <a:srgbClr val="000000"/>
                </a:solidFill>
                <a:latin typeface="Arial"/>
                <a:ea typeface="Arial"/>
                <a:cs typeface="Arial"/>
                <a:sym typeface="Arial"/>
              </a:rPr>
              <a:t>Adapt Your Time Management Strategy:</a:t>
            </a:r>
            <a:endParaRPr b="1" sz="1400">
              <a:solidFill>
                <a:srgbClr val="000000"/>
              </a:solidFill>
              <a:latin typeface="Arial"/>
              <a:ea typeface="Arial"/>
              <a:cs typeface="Arial"/>
              <a:sym typeface="Arial"/>
            </a:endParaRPr>
          </a:p>
          <a:p>
            <a:pPr indent="0" lvl="0" marL="0" rtl="0" algn="l">
              <a:lnSpc>
                <a:spcPct val="115000"/>
              </a:lnSpc>
              <a:spcBef>
                <a:spcPts val="1200"/>
              </a:spcBef>
              <a:spcAft>
                <a:spcPts val="0"/>
              </a:spcAft>
              <a:buSzPts val="1800"/>
              <a:buNone/>
            </a:pPr>
            <a:r>
              <a:rPr lang="en" sz="1400">
                <a:solidFill>
                  <a:srgbClr val="000000"/>
                </a:solidFill>
                <a:latin typeface="Arial"/>
                <a:ea typeface="Arial"/>
                <a:cs typeface="Arial"/>
                <a:sym typeface="Arial"/>
              </a:rPr>
              <a:t> Allocate time based on how long you needed to complete each section in the mock. For sections where you rushed, adjust pacing to ensure better time distribution in the final exams.</a:t>
            </a:r>
            <a:endParaRPr sz="1400">
              <a:solidFill>
                <a:srgbClr val="000000"/>
              </a:solidFill>
              <a:latin typeface="Arial"/>
              <a:ea typeface="Arial"/>
              <a:cs typeface="Arial"/>
              <a:sym typeface="Arial"/>
            </a:endParaRPr>
          </a:p>
          <a:p>
            <a:pPr indent="0" lvl="0" marL="0" rtl="0" algn="l">
              <a:lnSpc>
                <a:spcPct val="115000"/>
              </a:lnSpc>
              <a:spcBef>
                <a:spcPts val="1200"/>
              </a:spcBef>
              <a:spcAft>
                <a:spcPts val="1200"/>
              </a:spcAft>
              <a:buSzPts val="1800"/>
              <a:buNone/>
            </a:pPr>
            <a:r>
              <a:t/>
            </a:r>
            <a:endParaRPr/>
          </a:p>
        </p:txBody>
      </p:sp>
      <p:pic>
        <p:nvPicPr>
          <p:cNvPr id="113" name="Google Shape;113;p9"/>
          <p:cNvPicPr preferRelativeResize="0"/>
          <p:nvPr/>
        </p:nvPicPr>
        <p:blipFill rotWithShape="1">
          <a:blip r:embed="rId3">
            <a:alphaModFix/>
          </a:blip>
          <a:srcRect b="9615" l="0" r="0" t="0"/>
          <a:stretch/>
        </p:blipFill>
        <p:spPr>
          <a:xfrm>
            <a:off x="6197875" y="1584775"/>
            <a:ext cx="2868000" cy="168864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