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Amatic SC"/>
      <p:regular r:id="rId9"/>
      <p:bold r:id="rId10"/>
    </p:embeddedFont>
    <p:embeddedFont>
      <p:font typeface="Source Code Pr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jMg/fs+tna9hMuKPuCFxIhuDV2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CodePro-regular.fntdata"/><Relationship Id="rId10" Type="http://schemas.openxmlformats.org/officeDocument/2006/relationships/font" Target="fonts/AmaticSC-bold.fntdata"/><Relationship Id="rId13" Type="http://schemas.openxmlformats.org/officeDocument/2006/relationships/font" Target="fonts/SourceCodePro-italic.fntdata"/><Relationship Id="rId12" Type="http://schemas.openxmlformats.org/officeDocument/2006/relationships/font" Target="fonts/SourceCodePr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maticSC-regular.fntdata"/><Relationship Id="rId15" Type="http://customschemas.google.com/relationships/presentationmetadata" Target="metadata"/><Relationship Id="rId14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Check answers for misconceptions.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5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5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4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Google Shape;38;p1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1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12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1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V3tJTIRCF6M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</a:pPr>
            <a:r>
              <a:rPr lang="en"/>
              <a:t>Highlighting </a:t>
            </a:r>
            <a:endParaRPr/>
          </a:p>
        </p:txBody>
      </p:sp>
      <p:sp>
        <p:nvSpPr>
          <p:cNvPr id="57" name="Google Shape;57;p1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Session 6: Study Skills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Why use the highlighting method?</a:t>
            </a:r>
            <a:endParaRPr/>
          </a:p>
        </p:txBody>
      </p:sp>
      <p:sp>
        <p:nvSpPr>
          <p:cNvPr id="63" name="Google Shape;63;p2"/>
          <p:cNvSpPr txBox="1"/>
          <p:nvPr>
            <p:ph idx="1" type="body"/>
          </p:nvPr>
        </p:nvSpPr>
        <p:spPr>
          <a:xfrm>
            <a:off x="311700" y="1228675"/>
            <a:ext cx="4797300" cy="33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Highlighting can be a great way to pick out key pieces of information from a larger text. But to get the most from it there are a few things you should consider: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7647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Colour code your highlighting and make a key to go alongside it e.g for Macbeth you might have: Yellow =Themes, Green = Key Quotes, pink = Context.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7647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Use the highlighted notes to write summaries in your own words.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17647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Annotate what you highlight to go into more depth.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f you often find yourself highlighting the entire textbook, then this video is totally for you because I share my best &amp; easiest tricks to improve your highlighting technique! :) I hope you enjoy! xox&#10;&#10;☀Get Inspired: https://www.pinterest.com/anamascara1/&#10;☀Get Motivated: https://www.facebook.com/Ana-Mascara-197340600414140/&#10;☀Get Personal: https://www.instagram.com/ana_mascara &#10;__________________________________________________________________&#10;&#10;✿DON'T FORGET TO SUBSCRIBE FOR NEW VIDEOS EVERY THURSDAY✿&#10;__________________________________________________________________" id="64" name="Google Shape;64;p2" title="How to Highlight // Efficient Highlighting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98175" y="1450425"/>
            <a:ext cx="3764750" cy="211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Highlighting- do’s and don’ts</a:t>
            </a:r>
            <a:endParaRPr/>
          </a:p>
        </p:txBody>
      </p:sp>
      <p:sp>
        <p:nvSpPr>
          <p:cNvPr id="70" name="Google Shape;70;p3"/>
          <p:cNvSpPr txBox="1"/>
          <p:nvPr>
            <p:ph idx="1" type="body"/>
          </p:nvPr>
        </p:nvSpPr>
        <p:spPr>
          <a:xfrm>
            <a:off x="311700" y="1228675"/>
            <a:ext cx="5205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You have 1 minute to write down as many do’s and don'ts about highlighting that you have learned this session.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3" title="File:Doomsday clock (1.5 minutes).svg - Wikipedia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69700" y="1246250"/>
            <a:ext cx="3321900" cy="332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