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411473"/>
              </p:ext>
            </p:extLst>
          </p:nvPr>
        </p:nvGraphicFramePr>
        <p:xfrm>
          <a:off x="385974" y="342595"/>
          <a:ext cx="11096779" cy="60318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2749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662547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721483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340461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1798995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300" dirty="0">
                          <a:latin typeface="+mn-lt"/>
                        </a:rPr>
                        <a:t>Name the differences between a worksheet and a workbook.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Explain how hyperlinks and cell referencing are used to build a multi-page model.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Describe how a financial model simulates real-world business operations, utilising concepts like income, expenditure, and profit.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Explain the purpose of Goal Seek and how it is used to calculate "What-If" scenarios, such as break-even points.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Understand how to interpret data visually and justify the choice of specific charts or pivot tables for an audience.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2649429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300" dirty="0">
                          <a:latin typeface="+mn-lt"/>
                        </a:rPr>
                        <a:t>Design and plan a spreadsheet layout using mind maps and visualisation diagrams.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Build a multi-sheet model using hyperlinks to create a functional main menu.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Format individual cells to specific data types, such as currency, and apply borders to present data professionally.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Construct formulas that link data across multiple worksheets to calculate income, expenditure, and profit.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Use Goal Seek to perform complex "What-If" scenarios and calculate specific outcomes like break-even points.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Select and create appropriate charts, graphs, and pivot tables to effectively communicate financial data.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Execute a test plan using screenshots to verify that formulas and hyperlinks function correctly.</a:t>
                      </a:r>
                    </a:p>
                    <a:p>
                      <a:r>
                        <a:rPr lang="en-GB" sz="1300" dirty="0">
                          <a:latin typeface="+mn-lt"/>
                        </a:rPr>
                        <a:t>Evaluate the completed spreadsheet model and explain how it meets the success criteria.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242942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Income</a:t>
                      </a:r>
                    </a:p>
                    <a:p>
                      <a:r>
                        <a:rPr lang="en-GB" sz="1400" dirty="0"/>
                        <a:t>Costs</a:t>
                      </a:r>
                    </a:p>
                    <a:p>
                      <a:r>
                        <a:rPr lang="en-GB" sz="1400" dirty="0"/>
                        <a:t>Profit</a:t>
                      </a:r>
                    </a:p>
                    <a:p>
                      <a:r>
                        <a:rPr lang="en-GB" sz="1400" dirty="0"/>
                        <a:t>Revenue</a:t>
                      </a:r>
                    </a:p>
                    <a:p>
                      <a:r>
                        <a:rPr lang="en-GB" sz="1400" dirty="0"/>
                        <a:t>Data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Validation</a:t>
                      </a:r>
                    </a:p>
                    <a:p>
                      <a:r>
                        <a:rPr lang="en-GB" sz="1400" dirty="0"/>
                        <a:t>Function</a:t>
                      </a:r>
                    </a:p>
                    <a:p>
                      <a:r>
                        <a:rPr lang="en-GB" sz="1400" dirty="0"/>
                        <a:t>Formula</a:t>
                      </a:r>
                    </a:p>
                    <a:p>
                      <a:r>
                        <a:rPr lang="en-GB" sz="1400" dirty="0"/>
                        <a:t>Expenditure</a:t>
                      </a:r>
                    </a:p>
                    <a:p>
                      <a:r>
                        <a:rPr lang="en-GB" sz="1400" dirty="0"/>
                        <a:t>Ascending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241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12</cp:revision>
  <dcterms:created xsi:type="dcterms:W3CDTF">2023-06-08T06:51:48Z</dcterms:created>
  <dcterms:modified xsi:type="dcterms:W3CDTF">2026-06-28T09:14:18Z</dcterms:modified>
</cp:coreProperties>
</file>