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016704"/>
              </p:ext>
            </p:extLst>
          </p:nvPr>
        </p:nvGraphicFramePr>
        <p:xfrm>
          <a:off x="385974" y="342594"/>
          <a:ext cx="10829715" cy="4168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1529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598468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559718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22363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 have: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084712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the structural components of an HTML document and the advanced tags used to format layouts.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use SOAP to plan a website and justify your design decisions.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why readability is just as important as accuracy when formatting text for a target audience.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hex colour codes are used to influence the user experience.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227507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webpage layout using mind maps and visualisation diagrams, applying SOAP to intentionally meet the needs of a target audience.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foundational structural tags (&lt;html&gt;, &lt;head&gt;, &lt;title&gt;, &lt;body&gt;) in the correct order to create a webpage.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a range of text formatting tags and hex colour codes to control the appearance and improve webpage readability.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Insert and manipulate media elements and apply advanced layout techniques such as wrapping text.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Evaluate a completed webpage against its success criteria and the planning to justify the choice of HTML tags and layout decisions.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176870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HTML</a:t>
                      </a:r>
                    </a:p>
                    <a:p>
                      <a:r>
                        <a:rPr lang="en-GB" sz="1400" dirty="0"/>
                        <a:t>URL</a:t>
                      </a:r>
                    </a:p>
                    <a:p>
                      <a:r>
                        <a:rPr lang="en-GB" sz="1400" dirty="0"/>
                        <a:t>Tag</a:t>
                      </a:r>
                    </a:p>
                    <a:p>
                      <a:r>
                        <a:rPr lang="en-GB" sz="1400" dirty="0"/>
                        <a:t>Angle Brackets</a:t>
                      </a:r>
                    </a:p>
                    <a:p>
                      <a:r>
                        <a:rPr lang="en-GB" sz="1400" dirty="0"/>
                        <a:t>Browser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Hexadecimal</a:t>
                      </a:r>
                    </a:p>
                    <a:p>
                      <a:r>
                        <a:rPr lang="en-GB" sz="1400" dirty="0"/>
                        <a:t>Header</a:t>
                      </a:r>
                    </a:p>
                    <a:p>
                      <a:r>
                        <a:rPr lang="en-GB" sz="1400" dirty="0"/>
                        <a:t>Hyperlink</a:t>
                      </a:r>
                    </a:p>
                    <a:p>
                      <a:r>
                        <a:rPr lang="en-GB" sz="1400" dirty="0"/>
                        <a:t>Format</a:t>
                      </a:r>
                    </a:p>
                    <a:p>
                      <a:r>
                        <a:rPr lang="en-GB" sz="1400" dirty="0"/>
                        <a:t>Font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195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15</cp:revision>
  <dcterms:created xsi:type="dcterms:W3CDTF">2023-06-08T06:51:48Z</dcterms:created>
  <dcterms:modified xsi:type="dcterms:W3CDTF">2026-06-28T09:16:03Z</dcterms:modified>
</cp:coreProperties>
</file>