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704208"/>
              </p:ext>
            </p:extLst>
          </p:nvPr>
        </p:nvGraphicFramePr>
        <p:xfrm>
          <a:off x="472921" y="393172"/>
          <a:ext cx="11246158" cy="57966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5805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698389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811964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484980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1770544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Explain the differences between 2D and 3D animation.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Explain how the x, y and z axes work in order to place and move objects in a 3D space.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Describe the structural components of 3D modelling, such as vertices, edges, faces, and gimbal, to explain how objects are manipulated in a 3D space.</a:t>
                      </a:r>
                    </a:p>
                    <a:p>
                      <a:r>
                        <a:rPr lang="en-GB" sz="1400" dirty="0"/>
                        <a:t>Understand how keyframes are applied and rendered to simulate realistic movement over time.</a:t>
                      </a:r>
                    </a:p>
                    <a:p>
                      <a:r>
                        <a:rPr lang="en-GB" sz="1400" dirty="0"/>
                        <a:t>Describe how to use SOAP alongside storyboards to logically plan an animation that meets specific success criteria.</a:t>
                      </a:r>
                    </a:p>
                    <a:p>
                      <a:endParaRPr lang="en-GB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1770544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 3D animation sequence using mind maps and storyboards, deliberately applying SOAP to meet the success criteria.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complex 3D models by manipulating advanced structural components, such as vertices, edges, and faces, across the x, y, and z axes.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 visual elements, including specific materials, textures, and lighting, to enhance the realism of a 3D asset.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Animate 3D models by inserting keyframes and editing tweens to create realistic movement over time.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Evaluate the final rendered animation and justify how the chosen complex modelling techniques and design choices met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success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criteria.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1770544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Concave Face</a:t>
                      </a:r>
                    </a:p>
                    <a:p>
                      <a:r>
                        <a:rPr lang="en-GB" sz="1400" dirty="0"/>
                        <a:t>Convex Face</a:t>
                      </a:r>
                    </a:p>
                    <a:p>
                      <a:r>
                        <a:rPr lang="en-GB" sz="1400" dirty="0"/>
                        <a:t>Edge</a:t>
                      </a:r>
                    </a:p>
                    <a:p>
                      <a:r>
                        <a:rPr lang="en-GB" sz="1400" dirty="0"/>
                        <a:t>Face</a:t>
                      </a:r>
                    </a:p>
                    <a:p>
                      <a:r>
                        <a:rPr lang="en-GB" sz="1400" dirty="0"/>
                        <a:t>Gimbal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Pivot Point</a:t>
                      </a:r>
                    </a:p>
                    <a:p>
                      <a:r>
                        <a:rPr lang="en-GB" sz="1400" dirty="0"/>
                        <a:t>Render</a:t>
                      </a:r>
                    </a:p>
                    <a:p>
                      <a:r>
                        <a:rPr lang="en-GB" sz="1400" dirty="0"/>
                        <a:t>Vertices</a:t>
                      </a:r>
                    </a:p>
                    <a:p>
                      <a:r>
                        <a:rPr lang="en-GB" sz="1400" dirty="0"/>
                        <a:t>Keyframe</a:t>
                      </a:r>
                    </a:p>
                    <a:p>
                      <a:r>
                        <a:rPr lang="en-GB" sz="1400" dirty="0"/>
                        <a:t>Smoothing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230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16</cp:revision>
  <dcterms:created xsi:type="dcterms:W3CDTF">2023-06-08T06:51:48Z</dcterms:created>
  <dcterms:modified xsi:type="dcterms:W3CDTF">2026-06-28T09:25:34Z</dcterms:modified>
</cp:coreProperties>
</file>