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001428"/>
              </p:ext>
            </p:extLst>
          </p:nvPr>
        </p:nvGraphicFramePr>
        <p:xfrm>
          <a:off x="385974" y="342595"/>
          <a:ext cx="11245732" cy="5907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5739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698287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811706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474256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 have: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1099183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Describe the key components of a Graphical User Interface (GUI) with a focus on SOAP. </a:t>
                      </a:r>
                    </a:p>
                    <a:p>
                      <a:r>
                        <a:rPr lang="en-GB" sz="1400" dirty="0"/>
                        <a:t>Explain wireframes and flowcharts are used to plan the flow of data and decisions before programming begins.</a:t>
                      </a:r>
                    </a:p>
                    <a:p>
                      <a:r>
                        <a:rPr lang="en-GB" sz="1400" dirty="0"/>
                        <a:t>Understand the mechanics of event-driven programming specifically explaining how user interactions (events) are triggered.</a:t>
                      </a:r>
                    </a:p>
                    <a:p>
                      <a:r>
                        <a:rPr lang="en-GB" sz="1400" dirty="0"/>
                        <a:t>Explain the purpose of variables in programming.</a:t>
                      </a:r>
                    </a:p>
                    <a:p>
                      <a:r>
                        <a:rPr lang="en-GB" sz="1400" dirty="0"/>
                        <a:t>Describe the importance of using strict naming conventions when creating digital assets. </a:t>
                      </a:r>
                    </a:p>
                    <a:p>
                      <a:r>
                        <a:rPr lang="en-GB" sz="1400" dirty="0"/>
                        <a:t>Explain the impact of releasing an untested digital product and therefore justifying why a test plan is necessary.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1412454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dirty="0"/>
                        <a:t>Design the user interface of an app by constructing detailed wireframes to map out data flow and user decisions.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dirty="0"/>
                        <a:t>Design the structural flow of an app by constructing detailed flowcharts to map out data flow and user decisions.</a:t>
                      </a:r>
                    </a:p>
                    <a:p>
                      <a:r>
                        <a:rPr lang="en-GB" sz="1400" dirty="0"/>
                        <a:t>Construct a functional Graphical User Interface (GUI) for an app. </a:t>
                      </a:r>
                    </a:p>
                    <a:p>
                      <a:r>
                        <a:rPr lang="en-GB" sz="1400" dirty="0"/>
                        <a:t>Apply strict naming conventions to all digital assets.</a:t>
                      </a:r>
                    </a:p>
                    <a:p>
                      <a:r>
                        <a:rPr lang="en-GB" sz="1400" dirty="0"/>
                        <a:t>Apply event-driven programming blocks to create an interactive user experience for an app. </a:t>
                      </a:r>
                    </a:p>
                    <a:p>
                      <a:r>
                        <a:rPr lang="en-GB" sz="1400" dirty="0"/>
                        <a:t>Manipulate data by declaring and applying variables to digital assets for an app. </a:t>
                      </a:r>
                    </a:p>
                    <a:p>
                      <a:r>
                        <a:rPr lang="en-GB" sz="1400" dirty="0"/>
                        <a:t>Complete a test plan to ensure an app functions as intended.</a:t>
                      </a:r>
                    </a:p>
                    <a:p>
                      <a:r>
                        <a:rPr lang="en-GB" sz="1400" dirty="0"/>
                        <a:t>Evaluate a completed app and justify how the programming and UI design successfully met </a:t>
                      </a:r>
                      <a:r>
                        <a:rPr lang="en-GB" sz="1400"/>
                        <a:t>the success </a:t>
                      </a:r>
                      <a:r>
                        <a:rPr lang="en-GB" sz="1400" dirty="0"/>
                        <a:t>criteria and compares to your design.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2050336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App</a:t>
                      </a:r>
                    </a:p>
                    <a:p>
                      <a:r>
                        <a:rPr lang="en-GB" sz="1400" dirty="0"/>
                        <a:t>GUI </a:t>
                      </a:r>
                    </a:p>
                    <a:p>
                      <a:r>
                        <a:rPr lang="en-GB" sz="1400" dirty="0"/>
                        <a:t>Wireframe</a:t>
                      </a:r>
                    </a:p>
                    <a:p>
                      <a:r>
                        <a:rPr lang="en-GB" sz="1400" dirty="0"/>
                        <a:t>Flowchart</a:t>
                      </a:r>
                    </a:p>
                    <a:p>
                      <a:r>
                        <a:rPr lang="en-GB" sz="1400" dirty="0"/>
                        <a:t>Variable</a:t>
                      </a:r>
                    </a:p>
                    <a:p>
                      <a:endParaRPr lang="en-GB" sz="1400" dirty="0"/>
                    </a:p>
                    <a:p>
                      <a:endParaRPr lang="en-GB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Event</a:t>
                      </a:r>
                    </a:p>
                    <a:p>
                      <a:r>
                        <a:rPr lang="en-GB" sz="1400" dirty="0"/>
                        <a:t>Asset</a:t>
                      </a:r>
                    </a:p>
                    <a:p>
                      <a:r>
                        <a:rPr lang="en-GB" sz="1400" dirty="0"/>
                        <a:t>Test Plan</a:t>
                      </a:r>
                    </a:p>
                    <a:p>
                      <a:r>
                        <a:rPr lang="en-GB" sz="1400" dirty="0"/>
                        <a:t>Declare</a:t>
                      </a:r>
                    </a:p>
                    <a:p>
                      <a:r>
                        <a:rPr lang="en-GB" sz="1400" dirty="0"/>
                        <a:t>Annotation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246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18</cp:revision>
  <dcterms:created xsi:type="dcterms:W3CDTF">2023-06-08T06:51:48Z</dcterms:created>
  <dcterms:modified xsi:type="dcterms:W3CDTF">2026-06-28T09:29:32Z</dcterms:modified>
</cp:coreProperties>
</file>