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16499"/>
              </p:ext>
            </p:extLst>
          </p:nvPr>
        </p:nvGraphicFramePr>
        <p:xfrm>
          <a:off x="385974" y="342594"/>
          <a:ext cx="11510018" cy="58594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6531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761699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971788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374724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2105013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Explain the mechanics of complex logical functions, such as nested IF and IFS statements.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Describe how planning tools such as flowcharts are used to map out data flow and complex formula structures before constructing a model.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Understand the concept of automation within a spreadsheet, specifically how macros are used to improve usability and efficiency.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Explain the importance of data integrity and user interface design, including locking, hiding, and password-protecting specific cells.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Understand the rules of spreadsheet syntax, including absolute cell referencing, parentheses, Boolean logic, and quotation marks. Describe how to troubleshoot logic errors.</a:t>
                      </a:r>
                    </a:p>
                    <a:p>
                      <a:endParaRPr lang="en-GB" sz="1400" dirty="0"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1368028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Design the structure of a self-marking quiz using mind maps and flowcharts to logically map out how complex formulas will function.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Apply complex logical functions, including nested IF, IFS, and COUNTIF statements, to construct a dynamic spreadsheet.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Construct automated features within a model by recording and applying functional macros and exporting the project as a macro-enabled file.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Protect the structural integrity of a model by intentionally locking specific cells, hiding underlying formulas, freezing rows, and applying worksheet protection to prevent accidental user interference.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Refine and test the digital product by executing a test plan to ensure all complex functions and macros operate as expected.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Evaluate the final model and justify how the model, UI formatting, and automated features met </a:t>
                      </a:r>
                      <a:r>
                        <a:rPr lang="en-GB" sz="1400">
                          <a:latin typeface="+mn-lt"/>
                        </a:rPr>
                        <a:t>the success </a:t>
                      </a:r>
                      <a:r>
                        <a:rPr lang="en-GB" sz="1400" dirty="0">
                          <a:latin typeface="+mn-lt"/>
                        </a:rPr>
                        <a:t>criteria. </a:t>
                      </a:r>
                    </a:p>
                    <a:p>
                      <a:endParaRPr lang="en-GB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368028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COUNTIF</a:t>
                      </a:r>
                    </a:p>
                    <a:p>
                      <a:r>
                        <a:rPr lang="en-GB" sz="1400" dirty="0"/>
                        <a:t>Validation</a:t>
                      </a:r>
                    </a:p>
                    <a:p>
                      <a:r>
                        <a:rPr lang="en-GB" sz="1400" dirty="0"/>
                        <a:t>Conditional Formatting</a:t>
                      </a:r>
                    </a:p>
                    <a:p>
                      <a:r>
                        <a:rPr lang="en-GB" sz="1400" dirty="0"/>
                        <a:t>IF Statement</a:t>
                      </a:r>
                    </a:p>
                    <a:p>
                      <a:r>
                        <a:rPr lang="en-GB" sz="1400" dirty="0"/>
                        <a:t>Alignment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Cell Protection</a:t>
                      </a:r>
                    </a:p>
                    <a:p>
                      <a:r>
                        <a:rPr lang="en-GB" sz="1400" dirty="0"/>
                        <a:t>Cell Reference</a:t>
                      </a:r>
                    </a:p>
                    <a:p>
                      <a:r>
                        <a:rPr lang="en-GB" sz="1400" dirty="0"/>
                        <a:t>Parentheses</a:t>
                      </a:r>
                    </a:p>
                    <a:p>
                      <a:r>
                        <a:rPr lang="en-GB" sz="1400" dirty="0"/>
                        <a:t>Boolean</a:t>
                      </a:r>
                    </a:p>
                    <a:p>
                      <a:r>
                        <a:rPr lang="en-GB" sz="1400" dirty="0"/>
                        <a:t>IFS Statement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276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16</cp:revision>
  <dcterms:created xsi:type="dcterms:W3CDTF">2023-06-08T06:51:48Z</dcterms:created>
  <dcterms:modified xsi:type="dcterms:W3CDTF">2026-06-28T09:35:19Z</dcterms:modified>
</cp:coreProperties>
</file>