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72473"/>
              </p:ext>
            </p:extLst>
          </p:nvPr>
        </p:nvGraphicFramePr>
        <p:xfrm>
          <a:off x="385974" y="342595"/>
          <a:ext cx="11386926" cy="5688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7532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732165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897229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88527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679705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the mechanics of performing a cyber-security attack.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a range of malware methods infiltrate a computer device, and explain how to mitigate these risks.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social engineering methods manipulate human behaviour to bypass system security, and explain how to mitigate these risks.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Discuss the impact of a cyber-security attack from various views. </a:t>
                      </a:r>
                      <a:endParaRPr lang="en-GB" sz="1400" b="0" dirty="0"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2202279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dirty="0">
                          <a:latin typeface="+mn-lt"/>
                        </a:rPr>
                        <a:t>Design the structure and layout of the cyber-security website using a detailed mind map for site navigation and visualisation diagrams to plan the user interface.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Construct a functional, multi-page website , while applying SOAP to ensure the layout is clear for a specific audience.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Develop a GUI by applying interactive menus and hyperlinks, allowing the target audience to easily navigate between pages.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Evaluate the finalised website and justify how the chosen layout, navigation, and digital content successfully met the initial success criteria </a:t>
                      </a:r>
                      <a:r>
                        <a:rPr lang="en-GB" sz="1400">
                          <a:latin typeface="+mn-lt"/>
                        </a:rPr>
                        <a:t>and design.</a:t>
                      </a:r>
                      <a:endParaRPr lang="en-GB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418417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Malware</a:t>
                      </a:r>
                    </a:p>
                    <a:p>
                      <a:r>
                        <a:rPr lang="en-GB" sz="1400" dirty="0"/>
                        <a:t>Social Engineering</a:t>
                      </a:r>
                    </a:p>
                    <a:p>
                      <a:r>
                        <a:rPr lang="en-GB" sz="1400" dirty="0"/>
                        <a:t>Hacking</a:t>
                      </a:r>
                    </a:p>
                    <a:p>
                      <a:r>
                        <a:rPr lang="en-GB" sz="1400" dirty="0"/>
                        <a:t>Pharming</a:t>
                      </a:r>
                    </a:p>
                    <a:p>
                      <a:r>
                        <a:rPr lang="en-GB" sz="1400" dirty="0"/>
                        <a:t>DDoS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Adware</a:t>
                      </a:r>
                    </a:p>
                    <a:p>
                      <a:r>
                        <a:rPr lang="en-GB" sz="1400" dirty="0"/>
                        <a:t>Polymorphic Malware</a:t>
                      </a:r>
                    </a:p>
                    <a:p>
                      <a:r>
                        <a:rPr lang="en-GB" sz="1400" dirty="0"/>
                        <a:t>Vishing</a:t>
                      </a:r>
                    </a:p>
                    <a:p>
                      <a:r>
                        <a:rPr lang="en-GB" sz="1400" dirty="0"/>
                        <a:t>Backdoor</a:t>
                      </a:r>
                    </a:p>
                    <a:p>
                      <a:r>
                        <a:rPr lang="en-GB" sz="1400" dirty="0"/>
                        <a:t>Backup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181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14</cp:revision>
  <dcterms:created xsi:type="dcterms:W3CDTF">2023-06-08T06:51:48Z</dcterms:created>
  <dcterms:modified xsi:type="dcterms:W3CDTF">2026-06-28T09:38:18Z</dcterms:modified>
</cp:coreProperties>
</file>