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5119350" cx="106918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i3J2yd5v5ZmyidWlP9n/cLip/uJ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14563" y="1241425"/>
            <a:ext cx="23685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/>
          <p:cNvSpPr/>
          <p:nvPr>
            <p:ph idx="2" type="sldImg"/>
          </p:nvPr>
        </p:nvSpPr>
        <p:spPr>
          <a:xfrm>
            <a:off x="2214563" y="1241425"/>
            <a:ext cx="23685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1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1" name="Google Shape;81;p1:notes"/>
          <p:cNvSpPr txBox="1"/>
          <p:nvPr>
            <p:ph idx="12" type="sldNum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801886" y="2474395"/>
            <a:ext cx="9088042" cy="526377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Calibri"/>
              <a:buNone/>
              <a:defRPr sz="5467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36479" y="7941160"/>
            <a:ext cx="8018859" cy="36503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911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186"/>
            </a:lvl1pPr>
            <a:lvl2pPr lvl="1" algn="ctr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1821"/>
            </a:lvl2pPr>
            <a:lvl3pPr lvl="2" algn="ctr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639"/>
            </a:lvl3pPr>
            <a:lvl4pPr lvl="3" algn="ctr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458"/>
            </a:lvl4pPr>
            <a:lvl5pPr lvl="4" algn="ctr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458"/>
            </a:lvl5pPr>
            <a:lvl6pPr lvl="5" algn="ctr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458"/>
            </a:lvl6pPr>
            <a:lvl7pPr lvl="6" algn="ctr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458"/>
            </a:lvl7pPr>
            <a:lvl8pPr lvl="7" algn="ctr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458"/>
            </a:lvl8pPr>
            <a:lvl9pPr lvl="8" algn="ctr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458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735062" y="14013402"/>
            <a:ext cx="2405658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541665" y="14013402"/>
            <a:ext cx="3608487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7551095" y="14013402"/>
            <a:ext cx="2405658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/>
          <p:nvPr>
            <p:ph type="title"/>
          </p:nvPr>
        </p:nvSpPr>
        <p:spPr>
          <a:xfrm rot="5400000">
            <a:off x="2397567" y="6058729"/>
            <a:ext cx="12812950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3"/>
          <p:cNvSpPr txBox="1"/>
          <p:nvPr>
            <p:ph idx="1" type="body"/>
          </p:nvPr>
        </p:nvSpPr>
        <p:spPr>
          <a:xfrm rot="5400000">
            <a:off x="-2280101" y="3820132"/>
            <a:ext cx="12812950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9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3"/>
          <p:cNvSpPr txBox="1"/>
          <p:nvPr>
            <p:ph idx="10" type="dt"/>
          </p:nvPr>
        </p:nvSpPr>
        <p:spPr>
          <a:xfrm>
            <a:off x="735062" y="14013402"/>
            <a:ext cx="2405658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1" type="ftr"/>
          </p:nvPr>
        </p:nvSpPr>
        <p:spPr>
          <a:xfrm>
            <a:off x="3541665" y="14013402"/>
            <a:ext cx="3608487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2" type="sldNum"/>
          </p:nvPr>
        </p:nvSpPr>
        <p:spPr>
          <a:xfrm>
            <a:off x="7551095" y="14013402"/>
            <a:ext cx="2405658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729496" y="3769342"/>
            <a:ext cx="9221689" cy="62892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Calibri"/>
              <a:buNone/>
              <a:defRPr sz="5467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729496" y="10118070"/>
            <a:ext cx="9221689" cy="33073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911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18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rgbClr val="888888"/>
              </a:buClr>
              <a:buSzPts val="2126"/>
              <a:buNone/>
              <a:defRPr sz="1821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rgbClr val="888888"/>
              </a:buClr>
              <a:buSzPts val="1913"/>
              <a:buNone/>
              <a:defRPr sz="1639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458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458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458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458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458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458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0" type="dt"/>
          </p:nvPr>
        </p:nvSpPr>
        <p:spPr>
          <a:xfrm>
            <a:off x="735062" y="14013402"/>
            <a:ext cx="2405658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1" type="ftr"/>
          </p:nvPr>
        </p:nvSpPr>
        <p:spPr>
          <a:xfrm>
            <a:off x="3541665" y="14013402"/>
            <a:ext cx="3608487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7551095" y="14013402"/>
            <a:ext cx="2405658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735064" y="804969"/>
            <a:ext cx="9221689" cy="29223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735063" y="4024827"/>
            <a:ext cx="4544021" cy="9593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9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2" type="body"/>
          </p:nvPr>
        </p:nvSpPr>
        <p:spPr>
          <a:xfrm>
            <a:off x="5412730" y="4024827"/>
            <a:ext cx="4544021" cy="9593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9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0" type="dt"/>
          </p:nvPr>
        </p:nvSpPr>
        <p:spPr>
          <a:xfrm>
            <a:off x="735062" y="14013402"/>
            <a:ext cx="2405658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1" type="ftr"/>
          </p:nvPr>
        </p:nvSpPr>
        <p:spPr>
          <a:xfrm>
            <a:off x="3541665" y="14013402"/>
            <a:ext cx="3608487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7551095" y="14013402"/>
            <a:ext cx="2405658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/>
          <p:nvPr>
            <p:ph type="title"/>
          </p:nvPr>
        </p:nvSpPr>
        <p:spPr>
          <a:xfrm>
            <a:off x="736456" y="804969"/>
            <a:ext cx="9221689" cy="29223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1" type="body"/>
          </p:nvPr>
        </p:nvSpPr>
        <p:spPr>
          <a:xfrm>
            <a:off x="736457" y="3706343"/>
            <a:ext cx="4523137" cy="18164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911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b="1" sz="2186"/>
            </a:lvl1pPr>
            <a:lvl2pPr indent="-228600" lvl="1" marL="914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b="1" sz="1821"/>
            </a:lvl2pPr>
            <a:lvl3pPr indent="-228600" lvl="2" marL="1371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b="1" sz="1639"/>
            </a:lvl3pPr>
            <a:lvl4pPr indent="-228600" lvl="3" marL="1828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458"/>
            </a:lvl4pPr>
            <a:lvl5pPr indent="-228600" lvl="4" marL="22860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458"/>
            </a:lvl5pPr>
            <a:lvl6pPr indent="-228600" lvl="5" marL="27432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458"/>
            </a:lvl6pPr>
            <a:lvl7pPr indent="-228600" lvl="6" marL="3200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458"/>
            </a:lvl7pPr>
            <a:lvl8pPr indent="-228600" lvl="7" marL="3657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458"/>
            </a:lvl8pPr>
            <a:lvl9pPr indent="-228600" lvl="8" marL="4114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458"/>
            </a:lvl9pPr>
          </a:lstStyle>
          <a:p/>
        </p:txBody>
      </p:sp>
      <p:sp>
        <p:nvSpPr>
          <p:cNvPr id="37" name="Google Shape;37;p7"/>
          <p:cNvSpPr txBox="1"/>
          <p:nvPr>
            <p:ph idx="2" type="body"/>
          </p:nvPr>
        </p:nvSpPr>
        <p:spPr>
          <a:xfrm>
            <a:off x="736457" y="5522763"/>
            <a:ext cx="4523137" cy="81231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9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3" type="body"/>
          </p:nvPr>
        </p:nvSpPr>
        <p:spPr>
          <a:xfrm>
            <a:off x="5412731" y="3706343"/>
            <a:ext cx="4545413" cy="18164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911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b="1" sz="2186"/>
            </a:lvl1pPr>
            <a:lvl2pPr indent="-228600" lvl="1" marL="914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b="1" sz="1821"/>
            </a:lvl2pPr>
            <a:lvl3pPr indent="-228600" lvl="2" marL="1371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b="1" sz="1639"/>
            </a:lvl3pPr>
            <a:lvl4pPr indent="-228600" lvl="3" marL="1828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458"/>
            </a:lvl4pPr>
            <a:lvl5pPr indent="-228600" lvl="4" marL="22860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458"/>
            </a:lvl5pPr>
            <a:lvl6pPr indent="-228600" lvl="5" marL="27432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458"/>
            </a:lvl6pPr>
            <a:lvl7pPr indent="-228600" lvl="6" marL="3200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458"/>
            </a:lvl7pPr>
            <a:lvl8pPr indent="-228600" lvl="7" marL="3657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458"/>
            </a:lvl8pPr>
            <a:lvl9pPr indent="-228600" lvl="8" marL="4114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458"/>
            </a:lvl9pPr>
          </a:lstStyle>
          <a:p/>
        </p:txBody>
      </p:sp>
      <p:sp>
        <p:nvSpPr>
          <p:cNvPr id="39" name="Google Shape;39;p7"/>
          <p:cNvSpPr txBox="1"/>
          <p:nvPr>
            <p:ph idx="4" type="body"/>
          </p:nvPr>
        </p:nvSpPr>
        <p:spPr>
          <a:xfrm>
            <a:off x="5412731" y="5522763"/>
            <a:ext cx="4545413" cy="81231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9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10" type="dt"/>
          </p:nvPr>
        </p:nvSpPr>
        <p:spPr>
          <a:xfrm>
            <a:off x="735062" y="14013402"/>
            <a:ext cx="2405658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1" type="ftr"/>
          </p:nvPr>
        </p:nvSpPr>
        <p:spPr>
          <a:xfrm>
            <a:off x="3541665" y="14013402"/>
            <a:ext cx="3608487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2" type="sldNum"/>
          </p:nvPr>
        </p:nvSpPr>
        <p:spPr>
          <a:xfrm>
            <a:off x="7551095" y="14013402"/>
            <a:ext cx="2405658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/>
          <p:nvPr>
            <p:ph type="title"/>
          </p:nvPr>
        </p:nvSpPr>
        <p:spPr>
          <a:xfrm>
            <a:off x="735064" y="804969"/>
            <a:ext cx="9221689" cy="29223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8"/>
          <p:cNvSpPr txBox="1"/>
          <p:nvPr>
            <p:ph idx="10" type="dt"/>
          </p:nvPr>
        </p:nvSpPr>
        <p:spPr>
          <a:xfrm>
            <a:off x="735062" y="14013402"/>
            <a:ext cx="2405658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1" type="ftr"/>
          </p:nvPr>
        </p:nvSpPr>
        <p:spPr>
          <a:xfrm>
            <a:off x="3541665" y="14013402"/>
            <a:ext cx="3608487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7551095" y="14013402"/>
            <a:ext cx="2405658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/>
          <p:nvPr>
            <p:ph idx="10" type="dt"/>
          </p:nvPr>
        </p:nvSpPr>
        <p:spPr>
          <a:xfrm>
            <a:off x="735062" y="14013402"/>
            <a:ext cx="2405658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9"/>
          <p:cNvSpPr txBox="1"/>
          <p:nvPr>
            <p:ph idx="11" type="ftr"/>
          </p:nvPr>
        </p:nvSpPr>
        <p:spPr>
          <a:xfrm>
            <a:off x="3541665" y="14013402"/>
            <a:ext cx="3608487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7551095" y="14013402"/>
            <a:ext cx="2405658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type="title"/>
          </p:nvPr>
        </p:nvSpPr>
        <p:spPr>
          <a:xfrm>
            <a:off x="736455" y="1007957"/>
            <a:ext cx="3448388" cy="35278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2916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0"/>
          <p:cNvSpPr txBox="1"/>
          <p:nvPr>
            <p:ph idx="1" type="body"/>
          </p:nvPr>
        </p:nvSpPr>
        <p:spPr>
          <a:xfrm>
            <a:off x="4545415" y="2176910"/>
            <a:ext cx="5412730" cy="10744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44627" lvl="0" marL="457200" algn="l">
              <a:lnSpc>
                <a:spcPct val="90000"/>
              </a:lnSpc>
              <a:spcBef>
                <a:spcPts val="911"/>
              </a:spcBef>
              <a:spcAft>
                <a:spcPts val="0"/>
              </a:spcAft>
              <a:buClr>
                <a:schemeClr val="dk1"/>
              </a:buClr>
              <a:buSzPts val="3402"/>
              <a:buChar char="•"/>
              <a:defRPr sz="2916"/>
            </a:lvl1pPr>
            <a:lvl2pPr indent="-417576" lvl="1" marL="914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2976"/>
              <a:buChar char="•"/>
              <a:defRPr sz="2551"/>
            </a:lvl2pPr>
            <a:lvl3pPr indent="-390588" lvl="2" marL="1371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2551"/>
              <a:buChar char="•"/>
              <a:defRPr sz="2186"/>
            </a:lvl3pPr>
            <a:lvl4pPr indent="-363600" lvl="3" marL="1828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1821"/>
            </a:lvl4pPr>
            <a:lvl5pPr indent="-363601" lvl="4" marL="22860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1821"/>
            </a:lvl5pPr>
            <a:lvl6pPr indent="-363601" lvl="5" marL="27432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1821"/>
            </a:lvl6pPr>
            <a:lvl7pPr indent="-363601" lvl="6" marL="3200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1821"/>
            </a:lvl7pPr>
            <a:lvl8pPr indent="-363601" lvl="7" marL="3657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1821"/>
            </a:lvl8pPr>
            <a:lvl9pPr indent="-363601" lvl="8" marL="4114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1821"/>
            </a:lvl9pPr>
          </a:lstStyle>
          <a:p/>
        </p:txBody>
      </p:sp>
      <p:sp>
        <p:nvSpPr>
          <p:cNvPr id="55" name="Google Shape;55;p10"/>
          <p:cNvSpPr txBox="1"/>
          <p:nvPr>
            <p:ph idx="2" type="body"/>
          </p:nvPr>
        </p:nvSpPr>
        <p:spPr>
          <a:xfrm>
            <a:off x="736455" y="4535805"/>
            <a:ext cx="3448388" cy="84031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911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458"/>
            </a:lvl1pPr>
            <a:lvl2pPr indent="-228600" lvl="1" marL="914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275"/>
            </a:lvl2pPr>
            <a:lvl3pPr indent="-228600" lvl="2" marL="1371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094"/>
            </a:lvl3pPr>
            <a:lvl4pPr indent="-228600" lvl="3" marL="1828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910"/>
            </a:lvl4pPr>
            <a:lvl5pPr indent="-228600" lvl="4" marL="22860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910"/>
            </a:lvl5pPr>
            <a:lvl6pPr indent="-228600" lvl="5" marL="27432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910"/>
            </a:lvl6pPr>
            <a:lvl7pPr indent="-228600" lvl="6" marL="3200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910"/>
            </a:lvl7pPr>
            <a:lvl8pPr indent="-228600" lvl="7" marL="3657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910"/>
            </a:lvl8pPr>
            <a:lvl9pPr indent="-228600" lvl="8" marL="4114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910"/>
            </a:lvl9pPr>
          </a:lstStyle>
          <a:p/>
        </p:txBody>
      </p:sp>
      <p:sp>
        <p:nvSpPr>
          <p:cNvPr id="56" name="Google Shape;56;p10"/>
          <p:cNvSpPr txBox="1"/>
          <p:nvPr>
            <p:ph idx="10" type="dt"/>
          </p:nvPr>
        </p:nvSpPr>
        <p:spPr>
          <a:xfrm>
            <a:off x="735062" y="14013402"/>
            <a:ext cx="2405658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0"/>
          <p:cNvSpPr txBox="1"/>
          <p:nvPr>
            <p:ph idx="11" type="ftr"/>
          </p:nvPr>
        </p:nvSpPr>
        <p:spPr>
          <a:xfrm>
            <a:off x="3541665" y="14013402"/>
            <a:ext cx="3608487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0"/>
          <p:cNvSpPr txBox="1"/>
          <p:nvPr>
            <p:ph idx="12" type="sldNum"/>
          </p:nvPr>
        </p:nvSpPr>
        <p:spPr>
          <a:xfrm>
            <a:off x="7551095" y="14013402"/>
            <a:ext cx="2405658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1"/>
          <p:cNvSpPr txBox="1"/>
          <p:nvPr>
            <p:ph type="title"/>
          </p:nvPr>
        </p:nvSpPr>
        <p:spPr>
          <a:xfrm>
            <a:off x="736455" y="1007957"/>
            <a:ext cx="3448388" cy="35278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2916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1"/>
          <p:cNvSpPr/>
          <p:nvPr>
            <p:ph idx="2" type="pic"/>
          </p:nvPr>
        </p:nvSpPr>
        <p:spPr>
          <a:xfrm>
            <a:off x="4545415" y="2176910"/>
            <a:ext cx="5412730" cy="10744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911"/>
              </a:spcBef>
              <a:spcAft>
                <a:spcPts val="0"/>
              </a:spcAft>
              <a:buClr>
                <a:schemeClr val="dk1"/>
              </a:buClr>
              <a:buSzPts val="3402"/>
              <a:buFont typeface="Arial"/>
              <a:buNone/>
              <a:defRPr b="0" i="0" sz="291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2976"/>
              <a:buFont typeface="Arial"/>
              <a:buNone/>
              <a:defRPr b="0" i="0" sz="255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2551"/>
              <a:buFont typeface="Arial"/>
              <a:buNone/>
              <a:defRPr b="0" i="0" sz="21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b="0" i="0" sz="18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b="0" i="0" sz="18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b="0" i="0" sz="18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b="0" i="0" sz="18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b="0" i="0" sz="18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b="0" i="0" sz="18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Google Shape;62;p11"/>
          <p:cNvSpPr txBox="1"/>
          <p:nvPr>
            <p:ph idx="1" type="body"/>
          </p:nvPr>
        </p:nvSpPr>
        <p:spPr>
          <a:xfrm>
            <a:off x="736455" y="4535805"/>
            <a:ext cx="3448388" cy="84031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911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458"/>
            </a:lvl1pPr>
            <a:lvl2pPr indent="-228600" lvl="1" marL="914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275"/>
            </a:lvl2pPr>
            <a:lvl3pPr indent="-228600" lvl="2" marL="1371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094"/>
            </a:lvl3pPr>
            <a:lvl4pPr indent="-228600" lvl="3" marL="1828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910"/>
            </a:lvl4pPr>
            <a:lvl5pPr indent="-228600" lvl="4" marL="22860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910"/>
            </a:lvl5pPr>
            <a:lvl6pPr indent="-228600" lvl="5" marL="27432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910"/>
            </a:lvl6pPr>
            <a:lvl7pPr indent="-228600" lvl="6" marL="3200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910"/>
            </a:lvl7pPr>
            <a:lvl8pPr indent="-228600" lvl="7" marL="3657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910"/>
            </a:lvl8pPr>
            <a:lvl9pPr indent="-228600" lvl="8" marL="4114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910"/>
            </a:lvl9pPr>
          </a:lstStyle>
          <a:p/>
        </p:txBody>
      </p:sp>
      <p:sp>
        <p:nvSpPr>
          <p:cNvPr id="63" name="Google Shape;63;p11"/>
          <p:cNvSpPr txBox="1"/>
          <p:nvPr>
            <p:ph idx="10" type="dt"/>
          </p:nvPr>
        </p:nvSpPr>
        <p:spPr>
          <a:xfrm>
            <a:off x="735062" y="14013402"/>
            <a:ext cx="2405658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1"/>
          <p:cNvSpPr txBox="1"/>
          <p:nvPr>
            <p:ph idx="11" type="ftr"/>
          </p:nvPr>
        </p:nvSpPr>
        <p:spPr>
          <a:xfrm>
            <a:off x="3541665" y="14013402"/>
            <a:ext cx="3608487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7551095" y="14013402"/>
            <a:ext cx="2405658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type="title"/>
          </p:nvPr>
        </p:nvSpPr>
        <p:spPr>
          <a:xfrm>
            <a:off x="735064" y="804969"/>
            <a:ext cx="9221689" cy="29223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2"/>
          <p:cNvSpPr txBox="1"/>
          <p:nvPr>
            <p:ph idx="1" type="body"/>
          </p:nvPr>
        </p:nvSpPr>
        <p:spPr>
          <a:xfrm rot="5400000">
            <a:off x="549363" y="4210528"/>
            <a:ext cx="9593088" cy="92216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9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12"/>
          <p:cNvSpPr txBox="1"/>
          <p:nvPr>
            <p:ph idx="10" type="dt"/>
          </p:nvPr>
        </p:nvSpPr>
        <p:spPr>
          <a:xfrm>
            <a:off x="735062" y="14013402"/>
            <a:ext cx="2405658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1" type="ftr"/>
          </p:nvPr>
        </p:nvSpPr>
        <p:spPr>
          <a:xfrm>
            <a:off x="3541665" y="14013402"/>
            <a:ext cx="3608487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2" type="sldNum"/>
          </p:nvPr>
        </p:nvSpPr>
        <p:spPr>
          <a:xfrm>
            <a:off x="7551095" y="14013402"/>
            <a:ext cx="2405658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735064" y="804969"/>
            <a:ext cx="9221689" cy="29223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77"/>
              <a:buFont typeface="Calibri"/>
              <a:buNone/>
              <a:defRPr b="0" i="0" sz="467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735064" y="4024827"/>
            <a:ext cx="9221689" cy="9593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7576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976"/>
              <a:buFont typeface="Arial"/>
              <a:buChar char="•"/>
              <a:defRPr b="0" i="0" sz="297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0588" lvl="1" marL="9144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Font typeface="Arial"/>
              <a:buChar char="•"/>
              <a:defRPr b="0" i="0" sz="255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3600" lvl="2" marL="13716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Char char="•"/>
              <a:defRPr b="0" i="0" sz="212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0075" lvl="3" marL="18288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b="0" i="0" sz="19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0075" lvl="4" marL="22860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b="0" i="0" sz="19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0075" lvl="5" marL="27432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b="0" i="0" sz="19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0075" lvl="6" marL="32004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b="0" i="0" sz="19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0075" lvl="7" marL="36576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b="0" i="0" sz="19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0075" lvl="8" marL="41148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b="0" i="0" sz="19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735062" y="14013402"/>
            <a:ext cx="2405658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541665" y="14013402"/>
            <a:ext cx="3608487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7551095" y="14013402"/>
            <a:ext cx="2405658" cy="804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0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40" Type="http://schemas.openxmlformats.org/officeDocument/2006/relationships/image" Target="../media/image37.jpg"/><Relationship Id="rId20" Type="http://schemas.openxmlformats.org/officeDocument/2006/relationships/image" Target="../media/image27.jpg"/><Relationship Id="rId42" Type="http://schemas.openxmlformats.org/officeDocument/2006/relationships/image" Target="../media/image34.jpg"/><Relationship Id="rId41" Type="http://schemas.openxmlformats.org/officeDocument/2006/relationships/image" Target="../media/image42.jpg"/><Relationship Id="rId22" Type="http://schemas.openxmlformats.org/officeDocument/2006/relationships/image" Target="../media/image26.jpg"/><Relationship Id="rId44" Type="http://schemas.openxmlformats.org/officeDocument/2006/relationships/image" Target="../media/image38.jpg"/><Relationship Id="rId21" Type="http://schemas.openxmlformats.org/officeDocument/2006/relationships/image" Target="../media/image28.jpg"/><Relationship Id="rId43" Type="http://schemas.openxmlformats.org/officeDocument/2006/relationships/image" Target="../media/image44.png"/><Relationship Id="rId24" Type="http://schemas.openxmlformats.org/officeDocument/2006/relationships/image" Target="../media/image18.jpg"/><Relationship Id="rId46" Type="http://schemas.openxmlformats.org/officeDocument/2006/relationships/image" Target="../media/image43.jpg"/><Relationship Id="rId23" Type="http://schemas.openxmlformats.org/officeDocument/2006/relationships/image" Target="../media/image19.png"/><Relationship Id="rId45" Type="http://schemas.openxmlformats.org/officeDocument/2006/relationships/image" Target="../media/image45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26" Type="http://schemas.openxmlformats.org/officeDocument/2006/relationships/image" Target="../media/image21.jpg"/><Relationship Id="rId48" Type="http://schemas.openxmlformats.org/officeDocument/2006/relationships/image" Target="../media/image39.jpg"/><Relationship Id="rId25" Type="http://schemas.openxmlformats.org/officeDocument/2006/relationships/image" Target="../media/image32.jpg"/><Relationship Id="rId47" Type="http://schemas.openxmlformats.org/officeDocument/2006/relationships/image" Target="../media/image41.jpg"/><Relationship Id="rId28" Type="http://schemas.openxmlformats.org/officeDocument/2006/relationships/image" Target="../media/image33.jpg"/><Relationship Id="rId27" Type="http://schemas.openxmlformats.org/officeDocument/2006/relationships/image" Target="../media/image20.jpg"/><Relationship Id="rId5" Type="http://schemas.openxmlformats.org/officeDocument/2006/relationships/image" Target="../media/image1.png"/><Relationship Id="rId6" Type="http://schemas.openxmlformats.org/officeDocument/2006/relationships/image" Target="../media/image6.png"/><Relationship Id="rId29" Type="http://schemas.openxmlformats.org/officeDocument/2006/relationships/image" Target="../media/image30.jpg"/><Relationship Id="rId7" Type="http://schemas.openxmlformats.org/officeDocument/2006/relationships/image" Target="../media/image10.jpg"/><Relationship Id="rId8" Type="http://schemas.openxmlformats.org/officeDocument/2006/relationships/image" Target="../media/image8.png"/><Relationship Id="rId31" Type="http://schemas.openxmlformats.org/officeDocument/2006/relationships/image" Target="../media/image35.jpg"/><Relationship Id="rId30" Type="http://schemas.openxmlformats.org/officeDocument/2006/relationships/image" Target="../media/image31.jpg"/><Relationship Id="rId11" Type="http://schemas.openxmlformats.org/officeDocument/2006/relationships/image" Target="../media/image2.png"/><Relationship Id="rId33" Type="http://schemas.openxmlformats.org/officeDocument/2006/relationships/image" Target="../media/image46.png"/><Relationship Id="rId10" Type="http://schemas.openxmlformats.org/officeDocument/2006/relationships/image" Target="../media/image14.png"/><Relationship Id="rId32" Type="http://schemas.openxmlformats.org/officeDocument/2006/relationships/image" Target="../media/image22.jpg"/><Relationship Id="rId13" Type="http://schemas.openxmlformats.org/officeDocument/2006/relationships/image" Target="../media/image16.jpg"/><Relationship Id="rId35" Type="http://schemas.openxmlformats.org/officeDocument/2006/relationships/image" Target="../media/image23.jpg"/><Relationship Id="rId12" Type="http://schemas.openxmlformats.org/officeDocument/2006/relationships/image" Target="../media/image7.jpg"/><Relationship Id="rId34" Type="http://schemas.openxmlformats.org/officeDocument/2006/relationships/image" Target="../media/image29.jpg"/><Relationship Id="rId15" Type="http://schemas.openxmlformats.org/officeDocument/2006/relationships/image" Target="../media/image5.jpg"/><Relationship Id="rId37" Type="http://schemas.openxmlformats.org/officeDocument/2006/relationships/image" Target="../media/image24.jpg"/><Relationship Id="rId14" Type="http://schemas.openxmlformats.org/officeDocument/2006/relationships/image" Target="../media/image13.jpg"/><Relationship Id="rId36" Type="http://schemas.openxmlformats.org/officeDocument/2006/relationships/image" Target="../media/image25.jpg"/><Relationship Id="rId17" Type="http://schemas.openxmlformats.org/officeDocument/2006/relationships/image" Target="../media/image15.jpg"/><Relationship Id="rId39" Type="http://schemas.openxmlformats.org/officeDocument/2006/relationships/image" Target="../media/image36.jpg"/><Relationship Id="rId16" Type="http://schemas.openxmlformats.org/officeDocument/2006/relationships/image" Target="../media/image4.jpg"/><Relationship Id="rId38" Type="http://schemas.openxmlformats.org/officeDocument/2006/relationships/image" Target="../media/image40.jpg"/><Relationship Id="rId19" Type="http://schemas.openxmlformats.org/officeDocument/2006/relationships/image" Target="../media/image9.jpg"/><Relationship Id="rId18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"/>
          <p:cNvSpPr/>
          <p:nvPr/>
        </p:nvSpPr>
        <p:spPr>
          <a:xfrm>
            <a:off x="1216941" y="15669"/>
            <a:ext cx="8336843" cy="15119349"/>
          </a:xfrm>
          <a:prstGeom prst="rect">
            <a:avLst/>
          </a:prstGeom>
          <a:solidFill>
            <a:srgbClr val="6A1B31"/>
          </a:solidFill>
          <a:ln>
            <a:noFill/>
          </a:ln>
        </p:spPr>
        <p:txBody>
          <a:bodyPr anchorCtr="0" anchor="ctr" bIns="39150" lIns="78350" spcFirstLastPara="1" rIns="78350" wrap="square" tIns="39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46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"/>
          <p:cNvSpPr/>
          <p:nvPr/>
        </p:nvSpPr>
        <p:spPr>
          <a:xfrm>
            <a:off x="2601631" y="-657500"/>
            <a:ext cx="8481000" cy="13829400"/>
          </a:xfrm>
          <a:prstGeom prst="rect">
            <a:avLst/>
          </a:prstGeom>
          <a:solidFill>
            <a:schemeClr val="lt1"/>
          </a:solidFill>
          <a:ln cap="flat" cmpd="sng" w="41275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9150" lIns="78350" spcFirstLastPara="1" rIns="78350" wrap="square" tIns="39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46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 rot="-5400000">
            <a:off x="1695530" y="11586883"/>
            <a:ext cx="2358899" cy="1865120"/>
          </a:xfrm>
          <a:prstGeom prst="blockArc">
            <a:avLst>
              <a:gd fmla="val 10794188" name="adj1"/>
              <a:gd fmla="val 153964" name="adj2"/>
              <a:gd fmla="val 27637" name="adj3"/>
            </a:avLst>
          </a:prstGeom>
          <a:solidFill>
            <a:srgbClr val="6A1B31"/>
          </a:solidFill>
          <a:ln>
            <a:noFill/>
          </a:ln>
        </p:spPr>
        <p:txBody>
          <a:bodyPr anchorCtr="0" anchor="ctr" bIns="39150" lIns="78350" spcFirstLastPara="1" rIns="78350" wrap="square" tIns="39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46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2841377" y="13182920"/>
            <a:ext cx="5479614" cy="515972"/>
          </a:xfrm>
          <a:prstGeom prst="rect">
            <a:avLst/>
          </a:prstGeom>
          <a:solidFill>
            <a:srgbClr val="6A1B31"/>
          </a:solidFill>
          <a:ln>
            <a:noFill/>
          </a:ln>
        </p:spPr>
        <p:txBody>
          <a:bodyPr anchorCtr="0" anchor="ctr" bIns="39150" lIns="78350" spcFirstLastPara="1" rIns="78350" wrap="square" tIns="39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46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 flipH="1" rot="5400000">
            <a:off x="6597713" y="9720814"/>
            <a:ext cx="2395194" cy="1867589"/>
          </a:xfrm>
          <a:prstGeom prst="blockArc">
            <a:avLst>
              <a:gd fmla="val 10818027" name="adj1"/>
              <a:gd fmla="val 240705" name="adj2"/>
              <a:gd fmla="val 26970" name="adj3"/>
            </a:avLst>
          </a:prstGeom>
          <a:solidFill>
            <a:srgbClr val="6A1B31"/>
          </a:solidFill>
          <a:ln>
            <a:noFill/>
          </a:ln>
        </p:spPr>
        <p:txBody>
          <a:bodyPr anchorCtr="0" anchor="ctr" bIns="39150" lIns="78350" spcFirstLastPara="1" rIns="78350" wrap="square" tIns="39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46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2868603" y="11339994"/>
            <a:ext cx="5007042" cy="512210"/>
          </a:xfrm>
          <a:prstGeom prst="rect">
            <a:avLst/>
          </a:prstGeom>
          <a:solidFill>
            <a:srgbClr val="6A1B31"/>
          </a:solidFill>
          <a:ln>
            <a:noFill/>
          </a:ln>
        </p:spPr>
        <p:txBody>
          <a:bodyPr anchorCtr="0" anchor="ctr" bIns="39150" lIns="78350" spcFirstLastPara="1" rIns="78350" wrap="square" tIns="39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46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 rot="-5400000">
            <a:off x="1635389" y="7839004"/>
            <a:ext cx="2333329" cy="1918788"/>
          </a:xfrm>
          <a:prstGeom prst="blockArc">
            <a:avLst>
              <a:gd fmla="val 10822098" name="adj1"/>
              <a:gd fmla="val 25704" name="adj2"/>
              <a:gd fmla="val 26339" name="adj3"/>
            </a:avLst>
          </a:prstGeom>
          <a:solidFill>
            <a:srgbClr val="6A1B31"/>
          </a:solidFill>
          <a:ln>
            <a:noFill/>
          </a:ln>
        </p:spPr>
        <p:txBody>
          <a:bodyPr anchorCtr="0" anchor="ctr" bIns="39150" lIns="78350" spcFirstLastPara="1" rIns="78350" wrap="square" tIns="39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46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 flipH="1" rot="5400000">
            <a:off x="6548265" y="5949842"/>
            <a:ext cx="2381436" cy="2005594"/>
          </a:xfrm>
          <a:prstGeom prst="blockArc">
            <a:avLst>
              <a:gd fmla="val 10800000" name="adj1"/>
              <a:gd fmla="val 21375400" name="adj2"/>
              <a:gd fmla="val 25281" name="adj3"/>
            </a:avLst>
          </a:prstGeom>
          <a:solidFill>
            <a:srgbClr val="6A1B31"/>
          </a:solidFill>
          <a:ln>
            <a:noFill/>
          </a:ln>
        </p:spPr>
        <p:txBody>
          <a:bodyPr anchorCtr="0" anchor="ctr" bIns="39150" lIns="78350" spcFirstLastPara="1" rIns="78350" wrap="square" tIns="39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46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2841377" y="7626998"/>
            <a:ext cx="5064843" cy="506574"/>
          </a:xfrm>
          <a:custGeom>
            <a:rect b="b" l="l" r="r" t="t"/>
            <a:pathLst>
              <a:path extrusionOk="0" h="652772" w="5909338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6A1B31"/>
          </a:solidFill>
          <a:ln>
            <a:noFill/>
          </a:ln>
        </p:spPr>
        <p:txBody>
          <a:bodyPr anchorCtr="0" anchor="ctr" bIns="39150" lIns="78350" spcFirstLastPara="1" rIns="78350" wrap="square" tIns="39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46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2820229" y="5769861"/>
            <a:ext cx="5007042" cy="498740"/>
          </a:xfrm>
          <a:prstGeom prst="rect">
            <a:avLst/>
          </a:prstGeom>
          <a:solidFill>
            <a:srgbClr val="6A1B31"/>
          </a:solidFill>
          <a:ln>
            <a:noFill/>
          </a:ln>
        </p:spPr>
        <p:txBody>
          <a:bodyPr anchorCtr="0" anchor="ctr" bIns="39150" lIns="78350" spcFirstLastPara="1" rIns="78350" wrap="square" tIns="39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46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2777502" y="9457011"/>
            <a:ext cx="5006789" cy="506903"/>
          </a:xfrm>
          <a:prstGeom prst="rect">
            <a:avLst/>
          </a:prstGeom>
          <a:solidFill>
            <a:srgbClr val="6A1B31"/>
          </a:solidFill>
          <a:ln>
            <a:noFill/>
          </a:ln>
        </p:spPr>
        <p:txBody>
          <a:bodyPr anchorCtr="0" anchor="ctr" bIns="39150" lIns="78350" spcFirstLastPara="1" rIns="78350" wrap="square" tIns="39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46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 rot="-5400000">
            <a:off x="1627642" y="4152439"/>
            <a:ext cx="2390297" cy="1850911"/>
          </a:xfrm>
          <a:prstGeom prst="blockArc">
            <a:avLst>
              <a:gd fmla="val 10788139" name="adj1"/>
              <a:gd fmla="val 56296" name="adj2"/>
              <a:gd fmla="val 27445" name="adj3"/>
            </a:avLst>
          </a:prstGeom>
          <a:solidFill>
            <a:srgbClr val="6A1B31"/>
          </a:solidFill>
          <a:ln>
            <a:noFill/>
          </a:ln>
        </p:spPr>
        <p:txBody>
          <a:bodyPr anchorCtr="0" anchor="ctr" bIns="39150" lIns="78350" spcFirstLastPara="1" rIns="78350" wrap="square" tIns="39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46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 flipH="1" rot="5400000">
            <a:off x="6613408" y="2252354"/>
            <a:ext cx="2395477" cy="1877594"/>
          </a:xfrm>
          <a:prstGeom prst="blockArc">
            <a:avLst>
              <a:gd fmla="val 10818847" name="adj1"/>
              <a:gd fmla="val 221969" name="adj2"/>
              <a:gd fmla="val 26568" name="adj3"/>
            </a:avLst>
          </a:prstGeom>
          <a:solidFill>
            <a:srgbClr val="6A1B31"/>
          </a:solidFill>
          <a:ln>
            <a:noFill/>
          </a:ln>
        </p:spPr>
        <p:txBody>
          <a:bodyPr anchorCtr="0" anchor="ctr" bIns="39150" lIns="78350" spcFirstLastPara="1" rIns="78350" wrap="square" tIns="39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46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2825763" y="3887749"/>
            <a:ext cx="4994957" cy="498740"/>
          </a:xfrm>
          <a:prstGeom prst="rect">
            <a:avLst/>
          </a:prstGeom>
          <a:solidFill>
            <a:srgbClr val="6A1B31"/>
          </a:solidFill>
          <a:ln>
            <a:noFill/>
          </a:ln>
        </p:spPr>
        <p:txBody>
          <a:bodyPr anchorCtr="0" anchor="ctr" bIns="39150" lIns="78350" spcFirstLastPara="1" rIns="78350" wrap="square" tIns="39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46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2930341" y="1990118"/>
            <a:ext cx="4851732" cy="505546"/>
          </a:xfrm>
          <a:prstGeom prst="rect">
            <a:avLst/>
          </a:prstGeom>
          <a:solidFill>
            <a:srgbClr val="6A1B31"/>
          </a:solidFill>
          <a:ln>
            <a:noFill/>
          </a:ln>
        </p:spPr>
        <p:txBody>
          <a:bodyPr anchorCtr="0" anchor="ctr" bIns="39150" lIns="78350" spcFirstLastPara="1" rIns="78350" wrap="square" tIns="39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46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8" name="Google Shape;98;p1"/>
          <p:cNvCxnSpPr/>
          <p:nvPr/>
        </p:nvCxnSpPr>
        <p:spPr>
          <a:xfrm flipH="1" rot="10800000">
            <a:off x="4992164" y="13430263"/>
            <a:ext cx="2828" cy="416289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grpSp>
        <p:nvGrpSpPr>
          <p:cNvPr id="99" name="Google Shape;99;p1"/>
          <p:cNvGrpSpPr/>
          <p:nvPr/>
        </p:nvGrpSpPr>
        <p:grpSpPr>
          <a:xfrm>
            <a:off x="4052731" y="3577026"/>
            <a:ext cx="1041349" cy="1118392"/>
            <a:chOff x="7933850" y="15149783"/>
            <a:chExt cx="1214980" cy="1304869"/>
          </a:xfrm>
        </p:grpSpPr>
        <p:sp>
          <p:nvSpPr>
            <p:cNvPr id="100" name="Google Shape;100;p1"/>
            <p:cNvSpPr/>
            <p:nvPr/>
          </p:nvSpPr>
          <p:spPr>
            <a:xfrm>
              <a:off x="7933850" y="15149783"/>
              <a:ext cx="1214980" cy="1304869"/>
            </a:xfrm>
            <a:prstGeom prst="ellipse">
              <a:avLst/>
            </a:prstGeom>
            <a:solidFill>
              <a:srgbClr val="A1D6F5"/>
            </a:solidFill>
            <a:ln>
              <a:noFill/>
            </a:ln>
          </p:spPr>
          <p:txBody>
            <a:bodyPr anchorCtr="0" anchor="ctr" bIns="39150" lIns="78350" spcFirstLastPara="1" rIns="78350" wrap="square" tIns="39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46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8120785" y="15350720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39150" lIns="78350" spcFirstLastPara="1" rIns="78350" wrap="square" tIns="39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46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1"/>
            <p:cNvSpPr txBox="1"/>
            <p:nvPr/>
          </p:nvSpPr>
          <p:spPr>
            <a:xfrm>
              <a:off x="8112068" y="15410952"/>
              <a:ext cx="841074" cy="2770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9150" lIns="78350" spcFirstLastPara="1" rIns="78350" wrap="square" tIns="3915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29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YEAR</a:t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"/>
            <p:cNvSpPr txBox="1"/>
            <p:nvPr/>
          </p:nvSpPr>
          <p:spPr>
            <a:xfrm>
              <a:off x="8118257" y="15447798"/>
              <a:ext cx="841074" cy="830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9150" lIns="78350" spcFirstLastPara="1" rIns="78350" wrap="square" tIns="3915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4114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11</a:t>
              </a:r>
              <a:endParaRPr b="1" i="0" sz="411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04" name="Google Shape;104;p1"/>
          <p:cNvCxnSpPr/>
          <p:nvPr/>
        </p:nvCxnSpPr>
        <p:spPr>
          <a:xfrm flipH="1" rot="10800000">
            <a:off x="3862073" y="13360083"/>
            <a:ext cx="2828" cy="416289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05" name="Google Shape;105;p1"/>
          <p:cNvCxnSpPr/>
          <p:nvPr/>
        </p:nvCxnSpPr>
        <p:spPr>
          <a:xfrm>
            <a:off x="5948553" y="13146830"/>
            <a:ext cx="2828" cy="397005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06" name="Google Shape;106;p1"/>
          <p:cNvCxnSpPr/>
          <p:nvPr/>
        </p:nvCxnSpPr>
        <p:spPr>
          <a:xfrm flipH="1" rot="10800000">
            <a:off x="2728013" y="11552390"/>
            <a:ext cx="380492" cy="650883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07" name="Google Shape;107;p1"/>
          <p:cNvCxnSpPr/>
          <p:nvPr/>
        </p:nvCxnSpPr>
        <p:spPr>
          <a:xfrm flipH="1" rot="10800000">
            <a:off x="3528048" y="7418192"/>
            <a:ext cx="166504" cy="251051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08" name="Google Shape;108;p1"/>
          <p:cNvCxnSpPr/>
          <p:nvPr/>
        </p:nvCxnSpPr>
        <p:spPr>
          <a:xfrm>
            <a:off x="4636406" y="12837449"/>
            <a:ext cx="2828" cy="397005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09" name="Google Shape;109;p1"/>
          <p:cNvCxnSpPr/>
          <p:nvPr/>
        </p:nvCxnSpPr>
        <p:spPr>
          <a:xfrm flipH="1" rot="10800000">
            <a:off x="7684641" y="13530453"/>
            <a:ext cx="2828" cy="416289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10" name="Google Shape;110;p1"/>
          <p:cNvCxnSpPr/>
          <p:nvPr/>
        </p:nvCxnSpPr>
        <p:spPr>
          <a:xfrm flipH="1" rot="10800000">
            <a:off x="6399823" y="13457216"/>
            <a:ext cx="2828" cy="416289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11" name="Google Shape;111;p1"/>
          <p:cNvCxnSpPr/>
          <p:nvPr/>
        </p:nvCxnSpPr>
        <p:spPr>
          <a:xfrm flipH="1" rot="10800000">
            <a:off x="6399541" y="11124174"/>
            <a:ext cx="2828" cy="417318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12" name="Google Shape;112;p1"/>
          <p:cNvCxnSpPr/>
          <p:nvPr/>
        </p:nvCxnSpPr>
        <p:spPr>
          <a:xfrm flipH="1" rot="10800000">
            <a:off x="5874302" y="11685935"/>
            <a:ext cx="2828" cy="417318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13" name="Google Shape;113;p1"/>
          <p:cNvCxnSpPr/>
          <p:nvPr/>
        </p:nvCxnSpPr>
        <p:spPr>
          <a:xfrm>
            <a:off x="7390975" y="11767136"/>
            <a:ext cx="343297" cy="328874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14" name="Google Shape;114;p1"/>
          <p:cNvCxnSpPr/>
          <p:nvPr/>
        </p:nvCxnSpPr>
        <p:spPr>
          <a:xfrm>
            <a:off x="5562722" y="11268380"/>
            <a:ext cx="2828" cy="397776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15" name="Google Shape;115;p1"/>
          <p:cNvCxnSpPr/>
          <p:nvPr/>
        </p:nvCxnSpPr>
        <p:spPr>
          <a:xfrm rot="-4200000">
            <a:off x="1950994" y="13499907"/>
            <a:ext cx="362807" cy="17279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16" name="Google Shape;116;p1"/>
          <p:cNvCxnSpPr/>
          <p:nvPr/>
        </p:nvCxnSpPr>
        <p:spPr>
          <a:xfrm flipH="1" rot="10800000">
            <a:off x="2562866" y="13458540"/>
            <a:ext cx="377720" cy="202102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17" name="Google Shape;117;p1"/>
          <p:cNvCxnSpPr/>
          <p:nvPr/>
        </p:nvCxnSpPr>
        <p:spPr>
          <a:xfrm rot="10800000">
            <a:off x="8298259" y="11278335"/>
            <a:ext cx="375404" cy="477278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18" name="Google Shape;118;p1"/>
          <p:cNvCxnSpPr/>
          <p:nvPr/>
        </p:nvCxnSpPr>
        <p:spPr>
          <a:xfrm flipH="1">
            <a:off x="8441978" y="10100721"/>
            <a:ext cx="451302" cy="41561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19" name="Google Shape;119;p1"/>
          <p:cNvCxnSpPr/>
          <p:nvPr/>
        </p:nvCxnSpPr>
        <p:spPr>
          <a:xfrm flipH="1">
            <a:off x="7759355" y="9188514"/>
            <a:ext cx="431678" cy="581878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20" name="Google Shape;120;p1"/>
          <p:cNvCxnSpPr/>
          <p:nvPr/>
        </p:nvCxnSpPr>
        <p:spPr>
          <a:xfrm>
            <a:off x="5813749" y="9288873"/>
            <a:ext cx="2828" cy="376949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21" name="Google Shape;121;p1"/>
          <p:cNvCxnSpPr/>
          <p:nvPr/>
        </p:nvCxnSpPr>
        <p:spPr>
          <a:xfrm flipH="1" rot="10800000">
            <a:off x="7232403" y="9986742"/>
            <a:ext cx="760846" cy="294405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22" name="Google Shape;122;p1"/>
          <p:cNvSpPr txBox="1"/>
          <p:nvPr/>
        </p:nvSpPr>
        <p:spPr>
          <a:xfrm>
            <a:off x="5412751" y="11990396"/>
            <a:ext cx="925916" cy="368206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Crime and Punishment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"/>
          <p:cNvSpPr txBox="1"/>
          <p:nvPr/>
        </p:nvSpPr>
        <p:spPr>
          <a:xfrm>
            <a:off x="8174323" y="13890605"/>
            <a:ext cx="1084636" cy="928329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Beliefs and Practices </a:t>
            </a:r>
            <a:endParaRPr/>
          </a:p>
        </p:txBody>
      </p:sp>
      <p:sp>
        <p:nvSpPr>
          <p:cNvPr id="124" name="Google Shape;124;p1"/>
          <p:cNvSpPr txBox="1"/>
          <p:nvPr/>
        </p:nvSpPr>
        <p:spPr>
          <a:xfrm>
            <a:off x="5997800" y="13858653"/>
            <a:ext cx="925916" cy="59754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 of unit assessment – Time to shine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"/>
          <p:cNvSpPr txBox="1"/>
          <p:nvPr/>
        </p:nvSpPr>
        <p:spPr>
          <a:xfrm>
            <a:off x="3401717" y="13709973"/>
            <a:ext cx="925916" cy="625669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 of unit  assessment – A time to shine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"/>
          <p:cNvSpPr txBox="1"/>
          <p:nvPr/>
        </p:nvSpPr>
        <p:spPr>
          <a:xfrm>
            <a:off x="6374669" y="10829198"/>
            <a:ext cx="925916" cy="36717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"/>
          <p:cNvSpPr txBox="1"/>
          <p:nvPr/>
        </p:nvSpPr>
        <p:spPr>
          <a:xfrm>
            <a:off x="8715221" y="9918474"/>
            <a:ext cx="925916" cy="576772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Poverty</a:t>
            </a:r>
            <a:endParaRPr b="1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"/>
          <p:cNvSpPr txBox="1"/>
          <p:nvPr/>
        </p:nvSpPr>
        <p:spPr>
          <a:xfrm>
            <a:off x="5158376" y="8889821"/>
            <a:ext cx="925916" cy="534442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 of unit assessment- A time to shine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9" name="Google Shape;129;p1"/>
          <p:cNvGrpSpPr/>
          <p:nvPr/>
        </p:nvGrpSpPr>
        <p:grpSpPr>
          <a:xfrm>
            <a:off x="8134231" y="12863747"/>
            <a:ext cx="1041349" cy="1118392"/>
            <a:chOff x="7933850" y="15149783"/>
            <a:chExt cx="1214980" cy="1304869"/>
          </a:xfrm>
        </p:grpSpPr>
        <p:sp>
          <p:nvSpPr>
            <p:cNvPr id="130" name="Google Shape;130;p1"/>
            <p:cNvSpPr/>
            <p:nvPr/>
          </p:nvSpPr>
          <p:spPr>
            <a:xfrm>
              <a:off x="7933850" y="15149783"/>
              <a:ext cx="1214980" cy="1304869"/>
            </a:xfrm>
            <a:prstGeom prst="ellipse">
              <a:avLst/>
            </a:prstGeom>
            <a:solidFill>
              <a:srgbClr val="A1D6F5"/>
            </a:solidFill>
            <a:ln>
              <a:noFill/>
            </a:ln>
          </p:spPr>
          <p:txBody>
            <a:bodyPr anchorCtr="0" anchor="ctr" bIns="39150" lIns="78350" spcFirstLastPara="1" rIns="78350" wrap="square" tIns="39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46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1"/>
            <p:cNvSpPr/>
            <p:nvPr/>
          </p:nvSpPr>
          <p:spPr>
            <a:xfrm>
              <a:off x="8120785" y="15350720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39150" lIns="78350" spcFirstLastPara="1" rIns="78350" wrap="square" tIns="39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46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1"/>
            <p:cNvSpPr txBox="1"/>
            <p:nvPr/>
          </p:nvSpPr>
          <p:spPr>
            <a:xfrm>
              <a:off x="8112068" y="15410952"/>
              <a:ext cx="841074" cy="2770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9150" lIns="78350" spcFirstLastPara="1" rIns="78350" wrap="square" tIns="3915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29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YEAR</a:t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"/>
            <p:cNvSpPr txBox="1"/>
            <p:nvPr/>
          </p:nvSpPr>
          <p:spPr>
            <a:xfrm>
              <a:off x="8118257" y="15447798"/>
              <a:ext cx="841074" cy="830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9150" lIns="78350" spcFirstLastPara="1" rIns="78350" wrap="square" tIns="3915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4114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7</a:t>
              </a:r>
              <a:endParaRPr b="1" i="0" sz="411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4" name="Google Shape;134;p1"/>
          <p:cNvSpPr txBox="1"/>
          <p:nvPr/>
        </p:nvSpPr>
        <p:spPr>
          <a:xfrm>
            <a:off x="2182589" y="13684431"/>
            <a:ext cx="925916" cy="36717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Buddhism</a:t>
            </a:r>
            <a:endParaRPr b="1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"/>
          <p:cNvSpPr txBox="1"/>
          <p:nvPr/>
        </p:nvSpPr>
        <p:spPr>
          <a:xfrm>
            <a:off x="1246428" y="12945982"/>
            <a:ext cx="925916" cy="36717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Hinduism</a:t>
            </a:r>
            <a:endParaRPr/>
          </a:p>
        </p:txBody>
      </p:sp>
      <p:sp>
        <p:nvSpPr>
          <p:cNvPr id="136" name="Google Shape;136;p1"/>
          <p:cNvSpPr txBox="1"/>
          <p:nvPr/>
        </p:nvSpPr>
        <p:spPr>
          <a:xfrm>
            <a:off x="4092535" y="12451721"/>
            <a:ext cx="925916" cy="36717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 of unit  assessment – A time to shine</a:t>
            </a:r>
            <a:endParaRPr/>
          </a:p>
        </p:txBody>
      </p:sp>
      <p:sp>
        <p:nvSpPr>
          <p:cNvPr id="137" name="Google Shape;137;p1"/>
          <p:cNvSpPr txBox="1"/>
          <p:nvPr/>
        </p:nvSpPr>
        <p:spPr>
          <a:xfrm>
            <a:off x="4497677" y="13762641"/>
            <a:ext cx="1006903" cy="36717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Judaism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"/>
          <p:cNvSpPr txBox="1"/>
          <p:nvPr/>
        </p:nvSpPr>
        <p:spPr>
          <a:xfrm>
            <a:off x="7530575" y="12050856"/>
            <a:ext cx="831287" cy="647706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 of unit assessment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Time to shine </a:t>
            </a:r>
            <a:endParaRPr/>
          </a:p>
        </p:txBody>
      </p:sp>
      <p:sp>
        <p:nvSpPr>
          <p:cNvPr id="139" name="Google Shape;139;p1"/>
          <p:cNvSpPr txBox="1"/>
          <p:nvPr/>
        </p:nvSpPr>
        <p:spPr>
          <a:xfrm>
            <a:off x="7295754" y="10792902"/>
            <a:ext cx="925916" cy="36717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Dangerous World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"/>
          <p:cNvSpPr txBox="1"/>
          <p:nvPr/>
        </p:nvSpPr>
        <p:spPr>
          <a:xfrm>
            <a:off x="3516573" y="8634585"/>
            <a:ext cx="761112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Religion and Social Injustice 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"/>
          <p:cNvSpPr txBox="1"/>
          <p:nvPr/>
        </p:nvSpPr>
        <p:spPr>
          <a:xfrm>
            <a:off x="5154019" y="10736876"/>
            <a:ext cx="925916" cy="521454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search for personal meaning</a:t>
            </a:r>
            <a:endParaRPr b="0" i="0" sz="1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"/>
          <p:cNvSpPr/>
          <p:nvPr/>
        </p:nvSpPr>
        <p:spPr>
          <a:xfrm>
            <a:off x="5771873" y="7485152"/>
            <a:ext cx="201794" cy="102992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9150" lIns="78350" spcFirstLastPara="1" rIns="78350" wrap="square" tIns="39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"/>
          <p:cNvSpPr/>
          <p:nvPr/>
        </p:nvSpPr>
        <p:spPr>
          <a:xfrm>
            <a:off x="4686412" y="7491821"/>
            <a:ext cx="201794" cy="102992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9150" lIns="78350" spcFirstLastPara="1" rIns="78350" wrap="square" tIns="39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"/>
          <p:cNvSpPr txBox="1"/>
          <p:nvPr/>
        </p:nvSpPr>
        <p:spPr>
          <a:xfrm>
            <a:off x="6820267" y="10098029"/>
            <a:ext cx="925916" cy="36717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5" name="Google Shape;145;p1"/>
          <p:cNvGrpSpPr/>
          <p:nvPr/>
        </p:nvGrpSpPr>
        <p:grpSpPr>
          <a:xfrm>
            <a:off x="4052731" y="11071953"/>
            <a:ext cx="1041366" cy="1118504"/>
            <a:chOff x="7933850" y="15149783"/>
            <a:chExt cx="1215000" cy="1305000"/>
          </a:xfrm>
        </p:grpSpPr>
        <p:sp>
          <p:nvSpPr>
            <p:cNvPr id="146" name="Google Shape;146;p1"/>
            <p:cNvSpPr/>
            <p:nvPr/>
          </p:nvSpPr>
          <p:spPr>
            <a:xfrm>
              <a:off x="7933850" y="15149783"/>
              <a:ext cx="1215000" cy="1305000"/>
            </a:xfrm>
            <a:prstGeom prst="ellipse">
              <a:avLst/>
            </a:prstGeom>
            <a:solidFill>
              <a:srgbClr val="A1D6F5"/>
            </a:solidFill>
            <a:ln>
              <a:noFill/>
            </a:ln>
          </p:spPr>
          <p:txBody>
            <a:bodyPr anchorCtr="0" anchor="ctr" bIns="39150" lIns="78350" spcFirstLastPara="1" rIns="78350" wrap="square" tIns="39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46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1"/>
            <p:cNvSpPr/>
            <p:nvPr/>
          </p:nvSpPr>
          <p:spPr>
            <a:xfrm>
              <a:off x="8120785" y="15350720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39150" lIns="78350" spcFirstLastPara="1" rIns="78350" wrap="square" tIns="39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46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1"/>
            <p:cNvSpPr txBox="1"/>
            <p:nvPr/>
          </p:nvSpPr>
          <p:spPr>
            <a:xfrm>
              <a:off x="8112068" y="15410952"/>
              <a:ext cx="841074" cy="2770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9150" lIns="78350" spcFirstLastPara="1" rIns="78350" wrap="square" tIns="3915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29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YEAR</a:t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1"/>
            <p:cNvSpPr txBox="1"/>
            <p:nvPr/>
          </p:nvSpPr>
          <p:spPr>
            <a:xfrm>
              <a:off x="8118257" y="15447798"/>
              <a:ext cx="841074" cy="830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9150" lIns="78350" spcFirstLastPara="1" rIns="78350" wrap="square" tIns="3915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4114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8</a:t>
              </a:r>
              <a:endParaRPr b="1" i="0" sz="411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0" name="Google Shape;150;p1"/>
          <p:cNvSpPr txBox="1"/>
          <p:nvPr/>
        </p:nvSpPr>
        <p:spPr>
          <a:xfrm>
            <a:off x="4899026" y="12588320"/>
            <a:ext cx="925916" cy="36717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Islam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1" name="Google Shape;151;p1"/>
          <p:cNvCxnSpPr/>
          <p:nvPr/>
        </p:nvCxnSpPr>
        <p:spPr>
          <a:xfrm flipH="1" rot="10800000">
            <a:off x="3159875" y="9815572"/>
            <a:ext cx="2828" cy="416289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52" name="Google Shape;152;p1"/>
          <p:cNvCxnSpPr/>
          <p:nvPr/>
        </p:nvCxnSpPr>
        <p:spPr>
          <a:xfrm>
            <a:off x="2601635" y="7382732"/>
            <a:ext cx="2057" cy="397776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53" name="Google Shape;153;p1"/>
          <p:cNvCxnSpPr/>
          <p:nvPr/>
        </p:nvCxnSpPr>
        <p:spPr>
          <a:xfrm>
            <a:off x="3790173" y="9259752"/>
            <a:ext cx="2828" cy="397005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54" name="Google Shape;154;p1"/>
          <p:cNvCxnSpPr/>
          <p:nvPr/>
        </p:nvCxnSpPr>
        <p:spPr>
          <a:xfrm>
            <a:off x="1849425" y="8104274"/>
            <a:ext cx="362807" cy="17279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55" name="Google Shape;155;p1"/>
          <p:cNvCxnSpPr/>
          <p:nvPr/>
        </p:nvCxnSpPr>
        <p:spPr>
          <a:xfrm flipH="1" rot="10800000">
            <a:off x="1727150" y="9231279"/>
            <a:ext cx="377720" cy="202102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56" name="Google Shape;156;p1"/>
          <p:cNvSpPr txBox="1"/>
          <p:nvPr/>
        </p:nvSpPr>
        <p:spPr>
          <a:xfrm>
            <a:off x="2159827" y="6986761"/>
            <a:ext cx="925916" cy="36717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Religion and Science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"/>
          <p:cNvSpPr txBox="1"/>
          <p:nvPr/>
        </p:nvSpPr>
        <p:spPr>
          <a:xfrm>
            <a:off x="1183809" y="8042751"/>
            <a:ext cx="794928" cy="36717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 of Unit Assessment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"/>
          <p:cNvSpPr txBox="1"/>
          <p:nvPr/>
        </p:nvSpPr>
        <p:spPr>
          <a:xfrm>
            <a:off x="6358734" y="5029443"/>
            <a:ext cx="819114" cy="428031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Prophets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9" name="Google Shape;159;p1"/>
          <p:cNvCxnSpPr/>
          <p:nvPr/>
        </p:nvCxnSpPr>
        <p:spPr>
          <a:xfrm flipH="1" rot="10800000">
            <a:off x="5616977" y="7983447"/>
            <a:ext cx="465786" cy="356691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60" name="Google Shape;160;p1"/>
          <p:cNvCxnSpPr/>
          <p:nvPr/>
        </p:nvCxnSpPr>
        <p:spPr>
          <a:xfrm flipH="1">
            <a:off x="5449819" y="7469370"/>
            <a:ext cx="306095" cy="242706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61" name="Google Shape;161;p1"/>
          <p:cNvCxnSpPr/>
          <p:nvPr/>
        </p:nvCxnSpPr>
        <p:spPr>
          <a:xfrm flipH="1">
            <a:off x="8232922" y="9304413"/>
            <a:ext cx="486825" cy="208954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62" name="Google Shape;162;p1"/>
          <p:cNvSpPr txBox="1"/>
          <p:nvPr/>
        </p:nvSpPr>
        <p:spPr>
          <a:xfrm>
            <a:off x="3255503" y="6356776"/>
            <a:ext cx="925916" cy="594736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"/>
          <p:cNvSpPr txBox="1"/>
          <p:nvPr/>
        </p:nvSpPr>
        <p:spPr>
          <a:xfrm>
            <a:off x="2159827" y="5380688"/>
            <a:ext cx="925916" cy="213281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Holy Books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"/>
          <p:cNvSpPr txBox="1"/>
          <p:nvPr/>
        </p:nvSpPr>
        <p:spPr>
          <a:xfrm>
            <a:off x="8557832" y="8994387"/>
            <a:ext cx="925916" cy="36717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 of unit assessment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"/>
          <p:cNvSpPr txBox="1"/>
          <p:nvPr/>
        </p:nvSpPr>
        <p:spPr>
          <a:xfrm>
            <a:off x="1366458" y="6134031"/>
            <a:ext cx="966786" cy="351864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Resurrection and ascension </a:t>
            </a:r>
            <a:endParaRPr/>
          </a:p>
        </p:txBody>
      </p:sp>
      <p:sp>
        <p:nvSpPr>
          <p:cNvPr id="166" name="Google Shape;166;p1"/>
          <p:cNvSpPr txBox="1"/>
          <p:nvPr/>
        </p:nvSpPr>
        <p:spPr>
          <a:xfrm>
            <a:off x="5176149" y="6425393"/>
            <a:ext cx="1067410" cy="361579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Trinity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7" name="Google Shape;167;p1"/>
          <p:cNvCxnSpPr/>
          <p:nvPr/>
        </p:nvCxnSpPr>
        <p:spPr>
          <a:xfrm flipH="1">
            <a:off x="2632852" y="9223052"/>
            <a:ext cx="141480" cy="377608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68" name="Google Shape;168;p1"/>
          <p:cNvSpPr txBox="1"/>
          <p:nvPr/>
        </p:nvSpPr>
        <p:spPr>
          <a:xfrm>
            <a:off x="2711534" y="10173869"/>
            <a:ext cx="796631" cy="350465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 of unit assessment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"/>
          <p:cNvSpPr txBox="1"/>
          <p:nvPr/>
        </p:nvSpPr>
        <p:spPr>
          <a:xfrm>
            <a:off x="4165855" y="5194073"/>
            <a:ext cx="648548" cy="393622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Life after death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"/>
          <p:cNvSpPr txBox="1"/>
          <p:nvPr/>
        </p:nvSpPr>
        <p:spPr>
          <a:xfrm>
            <a:off x="2237850" y="8850412"/>
            <a:ext cx="925916" cy="36717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 of unit assessment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1" name="Google Shape;171;p1"/>
          <p:cNvCxnSpPr/>
          <p:nvPr/>
        </p:nvCxnSpPr>
        <p:spPr>
          <a:xfrm rot="10800000">
            <a:off x="7501611" y="8089013"/>
            <a:ext cx="269914" cy="29763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72" name="Google Shape;172;p1"/>
          <p:cNvSpPr txBox="1"/>
          <p:nvPr/>
        </p:nvSpPr>
        <p:spPr>
          <a:xfrm>
            <a:off x="3320857" y="4645692"/>
            <a:ext cx="925916" cy="368206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Festival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3" name="Google Shape;173;p1"/>
          <p:cNvGrpSpPr/>
          <p:nvPr/>
        </p:nvGrpSpPr>
        <p:grpSpPr>
          <a:xfrm>
            <a:off x="7923623" y="6418256"/>
            <a:ext cx="1041349" cy="1118392"/>
            <a:chOff x="7933850" y="15149783"/>
            <a:chExt cx="1214980" cy="1304869"/>
          </a:xfrm>
        </p:grpSpPr>
        <p:sp>
          <p:nvSpPr>
            <p:cNvPr id="174" name="Google Shape;174;p1"/>
            <p:cNvSpPr/>
            <p:nvPr/>
          </p:nvSpPr>
          <p:spPr>
            <a:xfrm>
              <a:off x="7933850" y="15149783"/>
              <a:ext cx="1214980" cy="1304869"/>
            </a:xfrm>
            <a:prstGeom prst="ellipse">
              <a:avLst/>
            </a:prstGeom>
            <a:solidFill>
              <a:srgbClr val="A1D6F5"/>
            </a:solidFill>
            <a:ln>
              <a:noFill/>
            </a:ln>
          </p:spPr>
          <p:txBody>
            <a:bodyPr anchorCtr="0" anchor="ctr" bIns="39150" lIns="78350" spcFirstLastPara="1" rIns="78350" wrap="square" tIns="39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46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1"/>
            <p:cNvSpPr/>
            <p:nvPr/>
          </p:nvSpPr>
          <p:spPr>
            <a:xfrm>
              <a:off x="8120785" y="15350720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39150" lIns="78350" spcFirstLastPara="1" rIns="78350" wrap="square" tIns="39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46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1"/>
            <p:cNvSpPr txBox="1"/>
            <p:nvPr/>
          </p:nvSpPr>
          <p:spPr>
            <a:xfrm>
              <a:off x="8112068" y="15410952"/>
              <a:ext cx="841074" cy="2770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9150" lIns="78350" spcFirstLastPara="1" rIns="78350" wrap="square" tIns="3915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29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YEAR</a:t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1"/>
            <p:cNvSpPr txBox="1"/>
            <p:nvPr/>
          </p:nvSpPr>
          <p:spPr>
            <a:xfrm>
              <a:off x="8118257" y="15447798"/>
              <a:ext cx="841074" cy="830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9150" lIns="78350" spcFirstLastPara="1" rIns="78350" wrap="square" tIns="3915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4114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10</a:t>
              </a:r>
              <a:endParaRPr b="1" i="0" sz="411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8" name="Google Shape;178;p1"/>
          <p:cNvSpPr txBox="1"/>
          <p:nvPr/>
        </p:nvSpPr>
        <p:spPr>
          <a:xfrm>
            <a:off x="5134012" y="5028715"/>
            <a:ext cx="1006903" cy="36717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Predestination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1"/>
          <p:cNvSpPr txBox="1"/>
          <p:nvPr/>
        </p:nvSpPr>
        <p:spPr>
          <a:xfrm>
            <a:off x="12823068" y="5064203"/>
            <a:ext cx="384973" cy="86374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43" u="sng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0" sz="943" u="sng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0" name="Google Shape;180;p1"/>
          <p:cNvGrpSpPr/>
          <p:nvPr/>
        </p:nvGrpSpPr>
        <p:grpSpPr>
          <a:xfrm>
            <a:off x="4052731" y="9174631"/>
            <a:ext cx="1041349" cy="1118392"/>
            <a:chOff x="7933850" y="15149783"/>
            <a:chExt cx="1214980" cy="1304869"/>
          </a:xfrm>
        </p:grpSpPr>
        <p:sp>
          <p:nvSpPr>
            <p:cNvPr id="181" name="Google Shape;181;p1"/>
            <p:cNvSpPr/>
            <p:nvPr/>
          </p:nvSpPr>
          <p:spPr>
            <a:xfrm>
              <a:off x="7933850" y="15149783"/>
              <a:ext cx="1214980" cy="1304869"/>
            </a:xfrm>
            <a:prstGeom prst="ellipse">
              <a:avLst/>
            </a:prstGeom>
            <a:solidFill>
              <a:srgbClr val="A1D6F5"/>
            </a:solidFill>
            <a:ln>
              <a:noFill/>
            </a:ln>
          </p:spPr>
          <p:txBody>
            <a:bodyPr anchorCtr="0" anchor="ctr" bIns="39150" lIns="78350" spcFirstLastPara="1" rIns="78350" wrap="square" tIns="39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46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1"/>
            <p:cNvSpPr/>
            <p:nvPr/>
          </p:nvSpPr>
          <p:spPr>
            <a:xfrm>
              <a:off x="8120785" y="15350720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39150" lIns="78350" spcFirstLastPara="1" rIns="78350" wrap="square" tIns="39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46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1"/>
            <p:cNvSpPr txBox="1"/>
            <p:nvPr/>
          </p:nvSpPr>
          <p:spPr>
            <a:xfrm>
              <a:off x="8112068" y="15410952"/>
              <a:ext cx="841074" cy="2770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9150" lIns="78350" spcFirstLastPara="1" rIns="78350" wrap="square" tIns="3915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29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YEAR</a:t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1"/>
            <p:cNvSpPr txBox="1"/>
            <p:nvPr/>
          </p:nvSpPr>
          <p:spPr>
            <a:xfrm>
              <a:off x="8118257" y="15447798"/>
              <a:ext cx="841074" cy="830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9150" lIns="78350" spcFirstLastPara="1" rIns="78350" wrap="square" tIns="3915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4114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9</a:t>
              </a:r>
              <a:endParaRPr b="1" i="0" sz="411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5" name="Google Shape;185;p1"/>
          <p:cNvSpPr txBox="1"/>
          <p:nvPr/>
        </p:nvSpPr>
        <p:spPr>
          <a:xfrm>
            <a:off x="2022309" y="6444202"/>
            <a:ext cx="925916" cy="368206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Creation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6" name="Google Shape;186;p1"/>
          <p:cNvCxnSpPr/>
          <p:nvPr/>
        </p:nvCxnSpPr>
        <p:spPr>
          <a:xfrm flipH="1">
            <a:off x="8294642" y="6041187"/>
            <a:ext cx="362807" cy="17279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87" name="Google Shape;187;p1"/>
          <p:cNvCxnSpPr/>
          <p:nvPr/>
        </p:nvCxnSpPr>
        <p:spPr>
          <a:xfrm flipH="1">
            <a:off x="7790078" y="5632409"/>
            <a:ext cx="127432" cy="352253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88" name="Google Shape;188;p1"/>
          <p:cNvCxnSpPr/>
          <p:nvPr/>
        </p:nvCxnSpPr>
        <p:spPr>
          <a:xfrm>
            <a:off x="4284579" y="5543664"/>
            <a:ext cx="2057" cy="397776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89" name="Google Shape;189;p1"/>
          <p:cNvSpPr txBox="1"/>
          <p:nvPr/>
        </p:nvSpPr>
        <p:spPr>
          <a:xfrm>
            <a:off x="5518049" y="6853240"/>
            <a:ext cx="740184" cy="415821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Time to shine. End of unit assessment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0" name="Google Shape;190;p1"/>
          <p:cNvCxnSpPr/>
          <p:nvPr/>
        </p:nvCxnSpPr>
        <p:spPr>
          <a:xfrm flipH="1" rot="10800000">
            <a:off x="7264944" y="6066484"/>
            <a:ext cx="2828" cy="417318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91" name="Google Shape;191;p1"/>
          <p:cNvCxnSpPr/>
          <p:nvPr/>
        </p:nvCxnSpPr>
        <p:spPr>
          <a:xfrm>
            <a:off x="5548277" y="5438871"/>
            <a:ext cx="2828" cy="496838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92" name="Google Shape;192;p1"/>
          <p:cNvSpPr txBox="1"/>
          <p:nvPr/>
        </p:nvSpPr>
        <p:spPr>
          <a:xfrm>
            <a:off x="6844630" y="6484951"/>
            <a:ext cx="925916" cy="34000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Nature of God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Christianity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3" name="Google Shape;193;p1"/>
          <p:cNvCxnSpPr/>
          <p:nvPr/>
        </p:nvCxnSpPr>
        <p:spPr>
          <a:xfrm flipH="1" rot="10800000">
            <a:off x="5757761" y="6086896"/>
            <a:ext cx="2828" cy="417318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94" name="Google Shape;194;p1"/>
          <p:cNvCxnSpPr/>
          <p:nvPr/>
        </p:nvCxnSpPr>
        <p:spPr>
          <a:xfrm>
            <a:off x="6812035" y="5560816"/>
            <a:ext cx="2057" cy="397776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95" name="Google Shape;195;p1"/>
          <p:cNvCxnSpPr/>
          <p:nvPr/>
        </p:nvCxnSpPr>
        <p:spPr>
          <a:xfrm flipH="1" rot="10800000">
            <a:off x="4435595" y="6158011"/>
            <a:ext cx="2828" cy="417318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96" name="Google Shape;196;p1"/>
          <p:cNvCxnSpPr/>
          <p:nvPr/>
        </p:nvCxnSpPr>
        <p:spPr>
          <a:xfrm flipH="1">
            <a:off x="2786774" y="5587695"/>
            <a:ext cx="137382" cy="359895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97" name="Google Shape;197;p1"/>
          <p:cNvSpPr txBox="1"/>
          <p:nvPr/>
        </p:nvSpPr>
        <p:spPr>
          <a:xfrm>
            <a:off x="3929079" y="4272310"/>
            <a:ext cx="1330562" cy="353431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Thematic Units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Christianity and Islam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1"/>
          <p:cNvSpPr txBox="1"/>
          <p:nvPr/>
        </p:nvSpPr>
        <p:spPr>
          <a:xfrm>
            <a:off x="4982915" y="3036868"/>
            <a:ext cx="631876" cy="57666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43" u="sng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Religion and life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Origins</a:t>
            </a:r>
            <a:r>
              <a:rPr b="1" i="0" lang="en-US" sz="943" u="sng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0" sz="12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1"/>
          <p:cNvSpPr txBox="1"/>
          <p:nvPr/>
        </p:nvSpPr>
        <p:spPr>
          <a:xfrm>
            <a:off x="8572129" y="5999080"/>
            <a:ext cx="785686" cy="36717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nature of Allah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1"/>
          <p:cNvSpPr txBox="1"/>
          <p:nvPr/>
        </p:nvSpPr>
        <p:spPr>
          <a:xfrm>
            <a:off x="8414205" y="2171064"/>
            <a:ext cx="886075" cy="368206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Victims of War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1" name="Google Shape;201;p1"/>
          <p:cNvCxnSpPr/>
          <p:nvPr/>
        </p:nvCxnSpPr>
        <p:spPr>
          <a:xfrm flipH="1" rot="10800000">
            <a:off x="3145253" y="6192723"/>
            <a:ext cx="94533" cy="300443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02" name="Google Shape;202;p1"/>
          <p:cNvCxnSpPr/>
          <p:nvPr/>
        </p:nvCxnSpPr>
        <p:spPr>
          <a:xfrm>
            <a:off x="3499951" y="3591062"/>
            <a:ext cx="2057" cy="397776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03" name="Google Shape;203;p1"/>
          <p:cNvCxnSpPr/>
          <p:nvPr/>
        </p:nvCxnSpPr>
        <p:spPr>
          <a:xfrm flipH="1" rot="10800000">
            <a:off x="3714396" y="4268392"/>
            <a:ext cx="2828" cy="417318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204" name="Google Shape;204;p1"/>
          <p:cNvSpPr txBox="1"/>
          <p:nvPr/>
        </p:nvSpPr>
        <p:spPr>
          <a:xfrm>
            <a:off x="6997042" y="4487985"/>
            <a:ext cx="992650" cy="368206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Marriage and Divorce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1"/>
          <p:cNvSpPr txBox="1"/>
          <p:nvPr/>
        </p:nvSpPr>
        <p:spPr>
          <a:xfrm>
            <a:off x="8296140" y="4890956"/>
            <a:ext cx="819114" cy="428031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Family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Life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6" name="Google Shape;206;p1"/>
          <p:cNvCxnSpPr/>
          <p:nvPr/>
        </p:nvCxnSpPr>
        <p:spPr>
          <a:xfrm>
            <a:off x="1623083" y="4393981"/>
            <a:ext cx="399696" cy="238893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207" name="Google Shape;207;p1"/>
          <p:cNvSpPr txBox="1"/>
          <p:nvPr/>
        </p:nvSpPr>
        <p:spPr>
          <a:xfrm>
            <a:off x="2820229" y="3212629"/>
            <a:ext cx="925916" cy="368206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PPE 1- Paper 1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8" name="Google Shape;208;p1"/>
          <p:cNvCxnSpPr/>
          <p:nvPr/>
        </p:nvCxnSpPr>
        <p:spPr>
          <a:xfrm rot="10800000">
            <a:off x="5613967" y="4252888"/>
            <a:ext cx="10559" cy="288695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09" name="Google Shape;209;p1"/>
          <p:cNvCxnSpPr/>
          <p:nvPr/>
        </p:nvCxnSpPr>
        <p:spPr>
          <a:xfrm>
            <a:off x="5271528" y="3658862"/>
            <a:ext cx="2828" cy="397776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10" name="Google Shape;210;p1"/>
          <p:cNvCxnSpPr/>
          <p:nvPr/>
        </p:nvCxnSpPr>
        <p:spPr>
          <a:xfrm rot="10800000">
            <a:off x="6944622" y="4245188"/>
            <a:ext cx="91030" cy="327902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211" name="Google Shape;211;p1"/>
          <p:cNvSpPr txBox="1"/>
          <p:nvPr/>
        </p:nvSpPr>
        <p:spPr>
          <a:xfrm>
            <a:off x="5024932" y="2760391"/>
            <a:ext cx="2404914" cy="309145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2" name="Google Shape;212;p1"/>
          <p:cNvCxnSpPr/>
          <p:nvPr/>
        </p:nvCxnSpPr>
        <p:spPr>
          <a:xfrm flipH="1">
            <a:off x="5919535" y="3743085"/>
            <a:ext cx="6446" cy="312941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13" name="Google Shape;213;p1"/>
          <p:cNvCxnSpPr/>
          <p:nvPr/>
        </p:nvCxnSpPr>
        <p:spPr>
          <a:xfrm flipH="1">
            <a:off x="8261751" y="3992161"/>
            <a:ext cx="362807" cy="17279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14" name="Google Shape;214;p1"/>
          <p:cNvCxnSpPr/>
          <p:nvPr/>
        </p:nvCxnSpPr>
        <p:spPr>
          <a:xfrm flipH="1">
            <a:off x="8611351" y="2566648"/>
            <a:ext cx="127432" cy="352253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15" name="Google Shape;215;p1"/>
          <p:cNvCxnSpPr/>
          <p:nvPr/>
        </p:nvCxnSpPr>
        <p:spPr>
          <a:xfrm>
            <a:off x="4812346" y="1825056"/>
            <a:ext cx="2057" cy="397776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16" name="Google Shape;216;p1"/>
          <p:cNvCxnSpPr/>
          <p:nvPr/>
        </p:nvCxnSpPr>
        <p:spPr>
          <a:xfrm flipH="1" rot="10800000">
            <a:off x="6234479" y="2316871"/>
            <a:ext cx="2828" cy="417318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17" name="Google Shape;217;p1"/>
          <p:cNvCxnSpPr/>
          <p:nvPr/>
        </p:nvCxnSpPr>
        <p:spPr>
          <a:xfrm>
            <a:off x="5571096" y="1908348"/>
            <a:ext cx="9362" cy="3927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218" name="Google Shape;218;p1"/>
          <p:cNvSpPr txBox="1"/>
          <p:nvPr/>
        </p:nvSpPr>
        <p:spPr>
          <a:xfrm>
            <a:off x="4205480" y="2599058"/>
            <a:ext cx="942250" cy="455877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Paper 1 Revision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1"/>
          <p:cNvSpPr txBox="1"/>
          <p:nvPr/>
        </p:nvSpPr>
        <p:spPr>
          <a:xfrm>
            <a:off x="5771521" y="2643364"/>
            <a:ext cx="925916" cy="368206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PPE 2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0" name="Google Shape;220;p1"/>
          <p:cNvCxnSpPr/>
          <p:nvPr/>
        </p:nvCxnSpPr>
        <p:spPr>
          <a:xfrm flipH="1" rot="10800000">
            <a:off x="4935971" y="2325456"/>
            <a:ext cx="2828" cy="417318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221" name="Google Shape;221;p1"/>
          <p:cNvSpPr txBox="1"/>
          <p:nvPr/>
        </p:nvSpPr>
        <p:spPr>
          <a:xfrm>
            <a:off x="4134143" y="1438300"/>
            <a:ext cx="925916" cy="36820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Types of Punishment</a:t>
            </a:r>
            <a:endParaRPr/>
          </a:p>
        </p:txBody>
      </p:sp>
      <p:cxnSp>
        <p:nvCxnSpPr>
          <p:cNvPr id="222" name="Google Shape;222;p1"/>
          <p:cNvCxnSpPr/>
          <p:nvPr/>
        </p:nvCxnSpPr>
        <p:spPr>
          <a:xfrm>
            <a:off x="6832901" y="1844200"/>
            <a:ext cx="2057" cy="397776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223" name="Google Shape;223;p1"/>
          <p:cNvSpPr txBox="1"/>
          <p:nvPr/>
        </p:nvSpPr>
        <p:spPr>
          <a:xfrm>
            <a:off x="6231492" y="1471140"/>
            <a:ext cx="925916" cy="36717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Reasons for crime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4" name="Google Shape;224;p1"/>
          <p:cNvCxnSpPr/>
          <p:nvPr/>
        </p:nvCxnSpPr>
        <p:spPr>
          <a:xfrm flipH="1" rot="10800000">
            <a:off x="3683660" y="2320232"/>
            <a:ext cx="2828" cy="417318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225" name="Google Shape;225;p1"/>
          <p:cNvSpPr txBox="1"/>
          <p:nvPr/>
        </p:nvSpPr>
        <p:spPr>
          <a:xfrm>
            <a:off x="3367721" y="2680678"/>
            <a:ext cx="631876" cy="368206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GCSE Exams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1"/>
          <p:cNvSpPr txBox="1"/>
          <p:nvPr/>
        </p:nvSpPr>
        <p:spPr>
          <a:xfrm>
            <a:off x="7898531" y="1305088"/>
            <a:ext cx="1012256" cy="73396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43" u="sng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Crime and Punishment</a:t>
            </a: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Aims of punishment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1"/>
          <p:cNvSpPr txBox="1"/>
          <p:nvPr/>
        </p:nvSpPr>
        <p:spPr>
          <a:xfrm>
            <a:off x="7372156" y="2589891"/>
            <a:ext cx="925916" cy="368206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Reasons for War </a:t>
            </a:r>
            <a:endParaRPr/>
          </a:p>
        </p:txBody>
      </p:sp>
      <p:sp>
        <p:nvSpPr>
          <p:cNvPr id="228" name="Google Shape;228;p1"/>
          <p:cNvSpPr/>
          <p:nvPr/>
        </p:nvSpPr>
        <p:spPr>
          <a:xfrm rot="-5400000">
            <a:off x="2248667" y="1927945"/>
            <a:ext cx="792736" cy="591705"/>
          </a:xfrm>
          <a:prstGeom prst="triangle">
            <a:avLst>
              <a:gd fmla="val 50000" name="adj"/>
            </a:avLst>
          </a:prstGeom>
          <a:solidFill>
            <a:srgbClr val="6A1B31"/>
          </a:solidFill>
          <a:ln>
            <a:noFill/>
          </a:ln>
        </p:spPr>
        <p:txBody>
          <a:bodyPr anchorCtr="0" anchor="ctr" bIns="39150" lIns="78350" spcFirstLastPara="1" rIns="78350" wrap="square" tIns="39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46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9" name="Google Shape;22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96658" y="1647423"/>
            <a:ext cx="917143" cy="1169679"/>
          </a:xfrm>
          <a:prstGeom prst="rect">
            <a:avLst/>
          </a:prstGeom>
          <a:noFill/>
          <a:ln>
            <a:noFill/>
          </a:ln>
        </p:spPr>
      </p:pic>
      <p:sp>
        <p:nvSpPr>
          <p:cNvPr descr="World war free icon" id="230" name="Google Shape;230;p1"/>
          <p:cNvSpPr/>
          <p:nvPr/>
        </p:nvSpPr>
        <p:spPr>
          <a:xfrm>
            <a:off x="4530112" y="6744674"/>
            <a:ext cx="967401" cy="9674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1" name="Google Shape;231;p1"/>
          <p:cNvCxnSpPr/>
          <p:nvPr/>
        </p:nvCxnSpPr>
        <p:spPr>
          <a:xfrm>
            <a:off x="1623083" y="11995279"/>
            <a:ext cx="362807" cy="17279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232" name="Google Shape;232;p1"/>
          <p:cNvSpPr txBox="1"/>
          <p:nvPr/>
        </p:nvSpPr>
        <p:spPr>
          <a:xfrm>
            <a:off x="1123198" y="11429146"/>
            <a:ext cx="1166514" cy="649236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 of unit assessment –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 time  to shine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1"/>
          <p:cNvSpPr txBox="1"/>
          <p:nvPr/>
        </p:nvSpPr>
        <p:spPr>
          <a:xfrm>
            <a:off x="2398568" y="12020435"/>
            <a:ext cx="925916" cy="546860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Sikhism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4" name="Google Shape;234;p1"/>
          <p:cNvCxnSpPr/>
          <p:nvPr/>
        </p:nvCxnSpPr>
        <p:spPr>
          <a:xfrm>
            <a:off x="3139763" y="11152594"/>
            <a:ext cx="450883" cy="387385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235" name="Google Shape;235;p1"/>
          <p:cNvSpPr txBox="1"/>
          <p:nvPr/>
        </p:nvSpPr>
        <p:spPr>
          <a:xfrm>
            <a:off x="2266995" y="10793151"/>
            <a:ext cx="925916" cy="36717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43" u="sng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 of unit test a time to shine</a:t>
            </a:r>
            <a:endParaRPr b="1" i="0" sz="943" u="sng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6" name="Google Shape;236;p1"/>
          <p:cNvCxnSpPr/>
          <p:nvPr/>
        </p:nvCxnSpPr>
        <p:spPr>
          <a:xfrm flipH="1" rot="10800000">
            <a:off x="7659533" y="11148282"/>
            <a:ext cx="61747" cy="494952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237" name="Google Shape;237;p1"/>
          <p:cNvSpPr txBox="1"/>
          <p:nvPr/>
        </p:nvSpPr>
        <p:spPr>
          <a:xfrm>
            <a:off x="6060653" y="10530310"/>
            <a:ext cx="755131" cy="410584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 of unit assessment A time to shine-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8" name="Google Shape;238;p1"/>
          <p:cNvCxnSpPr/>
          <p:nvPr/>
        </p:nvCxnSpPr>
        <p:spPr>
          <a:xfrm rot="10800000">
            <a:off x="8546461" y="10629564"/>
            <a:ext cx="15212" cy="47481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239" name="Google Shape;239;p1"/>
          <p:cNvSpPr txBox="1"/>
          <p:nvPr/>
        </p:nvSpPr>
        <p:spPr>
          <a:xfrm>
            <a:off x="8669490" y="10286295"/>
            <a:ext cx="925916" cy="504825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 of unit assessment- A time to shine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1"/>
          <p:cNvSpPr txBox="1"/>
          <p:nvPr/>
        </p:nvSpPr>
        <p:spPr>
          <a:xfrm>
            <a:off x="6493754" y="9992750"/>
            <a:ext cx="925916" cy="521665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 of unit assessment – A time to shine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1"/>
          <p:cNvSpPr txBox="1"/>
          <p:nvPr/>
        </p:nvSpPr>
        <p:spPr>
          <a:xfrm>
            <a:off x="7568954" y="8981030"/>
            <a:ext cx="925916" cy="36717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Animal rights</a:t>
            </a:r>
            <a:endParaRPr b="1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1"/>
          <p:cNvSpPr txBox="1"/>
          <p:nvPr/>
        </p:nvSpPr>
        <p:spPr>
          <a:xfrm>
            <a:off x="2724595" y="6436167"/>
            <a:ext cx="743379" cy="36717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 of unit assessment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3" name="Google Shape;243;p1"/>
          <p:cNvCxnSpPr/>
          <p:nvPr/>
        </p:nvCxnSpPr>
        <p:spPr>
          <a:xfrm flipH="1" rot="10800000">
            <a:off x="1858364" y="5414442"/>
            <a:ext cx="2057" cy="417318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pic>
        <p:nvPicPr>
          <p:cNvPr id="244" name="Google Shape;24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06258" y="3466329"/>
            <a:ext cx="614599" cy="353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58314" y="2656879"/>
            <a:ext cx="614599" cy="353210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p1"/>
          <p:cNvSpPr txBox="1"/>
          <p:nvPr/>
        </p:nvSpPr>
        <p:spPr>
          <a:xfrm>
            <a:off x="3959657" y="4832530"/>
            <a:ext cx="661655" cy="36717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 of unit assessment</a:t>
            </a:r>
            <a:endParaRPr b="0" i="0" sz="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1"/>
          <p:cNvSpPr txBox="1"/>
          <p:nvPr/>
        </p:nvSpPr>
        <p:spPr>
          <a:xfrm>
            <a:off x="8362480" y="3786773"/>
            <a:ext cx="925916" cy="368206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PPE 1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8" name="Google Shape;24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690162" y="3456667"/>
            <a:ext cx="578453" cy="332437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Google Shape;249;p1"/>
          <p:cNvSpPr txBox="1"/>
          <p:nvPr/>
        </p:nvSpPr>
        <p:spPr>
          <a:xfrm>
            <a:off x="5590009" y="3218087"/>
            <a:ext cx="881102" cy="368206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Environment: Use and abuse 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50" name="Google Shape;250;p1"/>
          <p:cNvCxnSpPr/>
          <p:nvPr/>
        </p:nvCxnSpPr>
        <p:spPr>
          <a:xfrm flipH="1" rot="10800000">
            <a:off x="8031912" y="2487370"/>
            <a:ext cx="283441" cy="265564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51" name="Google Shape;251;p1"/>
          <p:cNvCxnSpPr/>
          <p:nvPr/>
        </p:nvCxnSpPr>
        <p:spPr>
          <a:xfrm flipH="1">
            <a:off x="7814238" y="1721033"/>
            <a:ext cx="127432" cy="352253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pic>
        <p:nvPicPr>
          <p:cNvPr id="252" name="Google Shape;252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07005" y="2607775"/>
            <a:ext cx="578453" cy="332437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1"/>
          <p:cNvSpPr txBox="1"/>
          <p:nvPr/>
        </p:nvSpPr>
        <p:spPr>
          <a:xfrm>
            <a:off x="5134813" y="1503259"/>
            <a:ext cx="886075" cy="36820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Suffering and forgiveness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1"/>
          <p:cNvSpPr txBox="1"/>
          <p:nvPr/>
        </p:nvSpPr>
        <p:spPr>
          <a:xfrm>
            <a:off x="1267647" y="9538976"/>
            <a:ext cx="796631" cy="350465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Suffering and Evil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1"/>
          <p:cNvSpPr txBox="1"/>
          <p:nvPr/>
        </p:nvSpPr>
        <p:spPr>
          <a:xfrm>
            <a:off x="3045808" y="8073739"/>
            <a:ext cx="794928" cy="431944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1"/>
          <p:cNvSpPr txBox="1"/>
          <p:nvPr/>
        </p:nvSpPr>
        <p:spPr>
          <a:xfrm>
            <a:off x="3298867" y="6868744"/>
            <a:ext cx="794928" cy="524232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Religion and young people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1"/>
          <p:cNvSpPr txBox="1"/>
          <p:nvPr/>
        </p:nvSpPr>
        <p:spPr>
          <a:xfrm>
            <a:off x="5123357" y="8293332"/>
            <a:ext cx="1041349" cy="36717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Ultimate questions 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1"/>
          <p:cNvSpPr txBox="1"/>
          <p:nvPr/>
        </p:nvSpPr>
        <p:spPr>
          <a:xfrm>
            <a:off x="5567602" y="6968530"/>
            <a:ext cx="925916" cy="36717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1"/>
          <p:cNvSpPr txBox="1"/>
          <p:nvPr/>
        </p:nvSpPr>
        <p:spPr>
          <a:xfrm>
            <a:off x="7647523" y="8276915"/>
            <a:ext cx="925916" cy="493370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Time to shine-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 of unit assessment 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1"/>
          <p:cNvSpPr txBox="1"/>
          <p:nvPr/>
        </p:nvSpPr>
        <p:spPr>
          <a:xfrm>
            <a:off x="7226501" y="13779319"/>
            <a:ext cx="101554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Christianity</a:t>
            </a:r>
            <a:endParaRPr/>
          </a:p>
        </p:txBody>
      </p:sp>
      <p:pic>
        <p:nvPicPr>
          <p:cNvPr descr="Monochrome sketch contour of wooden cross Vector Image" id="261" name="Google Shape;26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296094" y="14114902"/>
            <a:ext cx="862806" cy="55014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.butt\AppData\Local\Microsoft\Windows\INetCache\Content.MSO\E6251BF4.tmp" id="262" name="Google Shape;262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601187" y="12625166"/>
            <a:ext cx="918933" cy="4803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.butt\AppData\Local\Microsoft\Windows\INetCache\Content.MSO\42968FBB.tmp" id="263" name="Google Shape;263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451999" y="14060745"/>
            <a:ext cx="1200785" cy="55397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.butt\AppData\Local\Microsoft\Windows\INetCache\Content.MSO\8BE3B88E.tmp" id="264" name="Google Shape;264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446636" y="13929975"/>
            <a:ext cx="477520" cy="477520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1"/>
          <p:cNvSpPr txBox="1"/>
          <p:nvPr/>
        </p:nvSpPr>
        <p:spPr>
          <a:xfrm>
            <a:off x="1348348" y="13698894"/>
            <a:ext cx="925916" cy="36717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 of unit  assessment – A time to shine</a:t>
            </a:r>
            <a:endParaRPr/>
          </a:p>
        </p:txBody>
      </p:sp>
      <p:pic>
        <p:nvPicPr>
          <p:cNvPr descr="C:\Users\a.butt\AppData\Local\Microsoft\Windows\INetCache\Content.MSO\1A8FB95D.tmp" id="266" name="Google Shape;266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213400" y="12291185"/>
            <a:ext cx="704191" cy="62674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.butt\AppData\Local\Microsoft\Windows\INetCache\Content.MSO\98BB47D8.tmp" id="267" name="Google Shape;267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3077312" y="11861599"/>
            <a:ext cx="681495" cy="662557"/>
          </a:xfrm>
          <a:prstGeom prst="rect">
            <a:avLst/>
          </a:prstGeom>
          <a:noFill/>
          <a:ln>
            <a:noFill/>
          </a:ln>
        </p:spPr>
      </p:pic>
      <p:sp>
        <p:nvSpPr>
          <p:cNvPr id="268" name="Google Shape;268;p1"/>
          <p:cNvSpPr txBox="1"/>
          <p:nvPr/>
        </p:nvSpPr>
        <p:spPr>
          <a:xfrm>
            <a:off x="3897129" y="10565636"/>
            <a:ext cx="120955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Where do we belong?</a:t>
            </a:r>
            <a:endParaRPr/>
          </a:p>
        </p:txBody>
      </p:sp>
      <p:pic>
        <p:nvPicPr>
          <p:cNvPr descr="C:\Users\a.butt\AppData\Local\Microsoft\Windows\INetCache\Content.MSO\71B9036F.tmp" id="269" name="Google Shape;269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6361864" y="11975543"/>
            <a:ext cx="759474" cy="37437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ligious symbolism and iconography | Britannica" id="270" name="Google Shape;270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5385363" y="10197225"/>
            <a:ext cx="585932" cy="533344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p1"/>
          <p:cNvSpPr txBox="1"/>
          <p:nvPr/>
        </p:nvSpPr>
        <p:spPr>
          <a:xfrm>
            <a:off x="8348840" y="11603253"/>
            <a:ext cx="925916" cy="367178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Peaceful world</a:t>
            </a:r>
            <a:endParaRPr b="1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:\Users\a.butt\AppData\Local\Microsoft\Windows\INetCache\Content.MSO\3B30EC30.tmp" id="272" name="Google Shape;272;p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8599637" y="11065625"/>
            <a:ext cx="936732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n a Dangerous World, Where is Ultimate Safety? | Meridian Magazine" id="273" name="Google Shape;273;p1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7390967" y="10412167"/>
            <a:ext cx="800066" cy="4578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pecial Letter to Friends around the World for October 17, 2019 ..." id="274" name="Google Shape;274;p1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8573439" y="9456823"/>
            <a:ext cx="832485" cy="5634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.butt\AppData\Local\Microsoft\Windows\INetCache\Content.MSO\45EDF545.tmp" id="275" name="Google Shape;275;p1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6738825" y="8818843"/>
            <a:ext cx="941070" cy="65903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.butt\AppData\Local\Microsoft\Windows\INetCache\Content.MSO\67754DB0.tmp" id="276" name="Google Shape;276;p1"/>
          <p:cNvPicPr preferRelativeResize="0"/>
          <p:nvPr/>
        </p:nvPicPr>
        <p:blipFill rotWithShape="1">
          <a:blip r:embed="rId17">
            <a:alphaModFix/>
          </a:blip>
          <a:srcRect b="0" l="0" r="0" t="0"/>
          <a:stretch/>
        </p:blipFill>
        <p:spPr>
          <a:xfrm>
            <a:off x="3064518" y="8329688"/>
            <a:ext cx="512678" cy="4978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.butt\AppData\Local\Microsoft\Windows\INetCache\Content.MSO\5AD0DA27.tmp" id="277" name="Google Shape;277;p1"/>
          <p:cNvPicPr preferRelativeResize="0"/>
          <p:nvPr/>
        </p:nvPicPr>
        <p:blipFill rotWithShape="1">
          <a:blip r:embed="rId18">
            <a:alphaModFix/>
          </a:blip>
          <a:srcRect b="0" l="0" r="0" t="0"/>
          <a:stretch/>
        </p:blipFill>
        <p:spPr>
          <a:xfrm>
            <a:off x="1319231" y="8653162"/>
            <a:ext cx="439502" cy="74531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.butt\AppData\Local\Microsoft\Windows\INetCache\Content.MSO\71C3AD08.tmp" id="278" name="Google Shape;278;p1"/>
          <p:cNvPicPr preferRelativeResize="0"/>
          <p:nvPr/>
        </p:nvPicPr>
        <p:blipFill rotWithShape="1">
          <a:blip r:embed="rId19">
            <a:alphaModFix/>
          </a:blip>
          <a:srcRect b="0" l="0" r="0" t="0"/>
          <a:stretch/>
        </p:blipFill>
        <p:spPr>
          <a:xfrm>
            <a:off x="1588757" y="7278232"/>
            <a:ext cx="611669" cy="47243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.butt\AppData\Local\Microsoft\Windows\INetCache\Content.MSO\C23FC85F.tmp" id="279" name="Google Shape;279;p1"/>
          <p:cNvPicPr preferRelativeResize="0"/>
          <p:nvPr/>
        </p:nvPicPr>
        <p:blipFill rotWithShape="1">
          <a:blip r:embed="rId20">
            <a:alphaModFix/>
          </a:blip>
          <a:srcRect b="0" l="0" r="0" t="0"/>
          <a:stretch/>
        </p:blipFill>
        <p:spPr>
          <a:xfrm>
            <a:off x="4306920" y="6954523"/>
            <a:ext cx="676391" cy="62082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.butt\AppData\Local\Microsoft\Windows\INetCache\Content.MSO\B85C1802.tmp" id="280" name="Google Shape;280;p1"/>
          <p:cNvPicPr preferRelativeResize="0"/>
          <p:nvPr/>
        </p:nvPicPr>
        <p:blipFill rotWithShape="1">
          <a:blip r:embed="rId21">
            <a:alphaModFix/>
          </a:blip>
          <a:srcRect b="0" l="0" r="0" t="0"/>
          <a:stretch/>
        </p:blipFill>
        <p:spPr>
          <a:xfrm>
            <a:off x="6160269" y="8208872"/>
            <a:ext cx="706502" cy="598891"/>
          </a:xfrm>
          <a:prstGeom prst="rect">
            <a:avLst/>
          </a:prstGeom>
          <a:noFill/>
          <a:ln>
            <a:noFill/>
          </a:ln>
        </p:spPr>
      </p:pic>
      <p:sp>
        <p:nvSpPr>
          <p:cNvPr id="281" name="Google Shape;281;p1"/>
          <p:cNvSpPr txBox="1"/>
          <p:nvPr/>
        </p:nvSpPr>
        <p:spPr>
          <a:xfrm>
            <a:off x="4273389" y="8568553"/>
            <a:ext cx="1000967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Truth and Meaning </a:t>
            </a:r>
            <a:endParaRPr/>
          </a:p>
        </p:txBody>
      </p:sp>
      <p:sp>
        <p:nvSpPr>
          <p:cNvPr id="282" name="Google Shape;282;p1"/>
          <p:cNvSpPr txBox="1"/>
          <p:nvPr/>
        </p:nvSpPr>
        <p:spPr>
          <a:xfrm>
            <a:off x="6741601" y="7080694"/>
            <a:ext cx="1324117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GCSE; Beliefs and Practices. Christianity and Islam</a:t>
            </a:r>
            <a:endParaRPr/>
          </a:p>
        </p:txBody>
      </p:sp>
      <p:pic>
        <p:nvPicPr>
          <p:cNvPr descr="C:\Users\a.butt\AppData\Local\Microsoft\Windows\INetCache\Content.MSO\346DCFE1.tmp" id="283" name="Google Shape;283;p1"/>
          <p:cNvPicPr preferRelativeResize="0"/>
          <p:nvPr/>
        </p:nvPicPr>
        <p:blipFill rotWithShape="1">
          <a:blip r:embed="rId22">
            <a:alphaModFix/>
          </a:blip>
          <a:srcRect b="0" l="0" r="0" t="0"/>
          <a:stretch/>
        </p:blipFill>
        <p:spPr>
          <a:xfrm>
            <a:off x="6172157" y="6371370"/>
            <a:ext cx="630823" cy="4672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.butt\AppData\Local\Microsoft\Windows\INetCache\Content.MSO\FB838AAC.tmp" id="284" name="Google Shape;284;p1"/>
          <p:cNvPicPr preferRelativeResize="0"/>
          <p:nvPr/>
        </p:nvPicPr>
        <p:blipFill rotWithShape="1">
          <a:blip r:embed="rId23">
            <a:alphaModFix/>
          </a:blip>
          <a:srcRect b="0" l="0" r="0" t="0"/>
          <a:stretch/>
        </p:blipFill>
        <p:spPr>
          <a:xfrm>
            <a:off x="4582760" y="6253177"/>
            <a:ext cx="921820" cy="600661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p1"/>
          <p:cNvSpPr txBox="1"/>
          <p:nvPr/>
        </p:nvSpPr>
        <p:spPr>
          <a:xfrm>
            <a:off x="4078640" y="6582688"/>
            <a:ext cx="82038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Incarnation</a:t>
            </a:r>
            <a:endParaRPr/>
          </a:p>
        </p:txBody>
      </p:sp>
      <p:pic>
        <p:nvPicPr>
          <p:cNvPr descr="C:\Users\a.butt\AppData\Local\Microsoft\Windows\INetCache\Content.MSO\E6B96B86.tmp" id="286" name="Google Shape;286;p1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3500521" y="6164321"/>
            <a:ext cx="589612" cy="57258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.butt\AppData\Local\Microsoft\Windows\INetCache\Content.MSO\E2A693B5.tmp" id="287" name="Google Shape;287;p1"/>
          <p:cNvPicPr preferRelativeResize="0"/>
          <p:nvPr/>
        </p:nvPicPr>
        <p:blipFill rotWithShape="1">
          <a:blip r:embed="rId25">
            <a:alphaModFix/>
          </a:blip>
          <a:srcRect b="0" l="0" r="0" t="0"/>
          <a:stretch/>
        </p:blipFill>
        <p:spPr>
          <a:xfrm>
            <a:off x="2151357" y="6661340"/>
            <a:ext cx="596460" cy="35698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.butt\AppData\Local\Microsoft\Windows\INetCache\Content.MSO\A3C9C9D1.tmp" id="288" name="Google Shape;288;p1"/>
          <p:cNvPicPr preferRelativeResize="0"/>
          <p:nvPr/>
        </p:nvPicPr>
        <p:blipFill rotWithShape="1">
          <a:blip r:embed="rId26">
            <a:alphaModFix/>
          </a:blip>
          <a:srcRect b="0" l="0" r="0" t="0"/>
          <a:stretch/>
        </p:blipFill>
        <p:spPr>
          <a:xfrm>
            <a:off x="1362908" y="6567973"/>
            <a:ext cx="596460" cy="38033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9" name="Google Shape;289;p1"/>
          <p:cNvCxnSpPr/>
          <p:nvPr/>
        </p:nvCxnSpPr>
        <p:spPr>
          <a:xfrm flipH="1" rot="10800000">
            <a:off x="2620092" y="6221601"/>
            <a:ext cx="94533" cy="300443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90" name="Google Shape;290;p1"/>
          <p:cNvCxnSpPr/>
          <p:nvPr/>
        </p:nvCxnSpPr>
        <p:spPr>
          <a:xfrm flipH="1" rot="10800000">
            <a:off x="2133155" y="5906421"/>
            <a:ext cx="94533" cy="300443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291" name="Google Shape;291;p1"/>
          <p:cNvSpPr txBox="1"/>
          <p:nvPr/>
        </p:nvSpPr>
        <p:spPr>
          <a:xfrm>
            <a:off x="1331205" y="5644588"/>
            <a:ext cx="602460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Worship</a:t>
            </a:r>
            <a:endParaRPr/>
          </a:p>
        </p:txBody>
      </p:sp>
      <p:cxnSp>
        <p:nvCxnSpPr>
          <p:cNvPr id="292" name="Google Shape;292;p1"/>
          <p:cNvCxnSpPr/>
          <p:nvPr/>
        </p:nvCxnSpPr>
        <p:spPr>
          <a:xfrm>
            <a:off x="1658267" y="5336337"/>
            <a:ext cx="362807" cy="17279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pic>
        <p:nvPicPr>
          <p:cNvPr descr="C:\Users\a.butt\AppData\Local\Microsoft\Windows\INetCache\Content.MSO\B93F635C.tmp" id="293" name="Google Shape;293;p1"/>
          <p:cNvPicPr preferRelativeResize="0"/>
          <p:nvPr/>
        </p:nvPicPr>
        <p:blipFill rotWithShape="1">
          <a:blip r:embed="rId27">
            <a:alphaModFix/>
          </a:blip>
          <a:srcRect b="0" l="0" r="0" t="0"/>
          <a:stretch/>
        </p:blipFill>
        <p:spPr>
          <a:xfrm>
            <a:off x="1264117" y="5933559"/>
            <a:ext cx="714619" cy="291837"/>
          </a:xfrm>
          <a:prstGeom prst="rect">
            <a:avLst/>
          </a:prstGeom>
          <a:noFill/>
          <a:ln>
            <a:noFill/>
          </a:ln>
        </p:spPr>
      </p:pic>
      <p:sp>
        <p:nvSpPr>
          <p:cNvPr id="294" name="Google Shape;294;p1"/>
          <p:cNvSpPr txBox="1"/>
          <p:nvPr/>
        </p:nvSpPr>
        <p:spPr>
          <a:xfrm>
            <a:off x="1145073" y="5338269"/>
            <a:ext cx="797346" cy="2308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Sacraments</a:t>
            </a:r>
            <a:endParaRPr/>
          </a:p>
        </p:txBody>
      </p:sp>
      <p:pic>
        <p:nvPicPr>
          <p:cNvPr descr="C:\Users\a.butt\AppData\Local\Microsoft\Windows\INetCache\Content.MSO\9C542F43.tmp" id="295" name="Google Shape;295;p1"/>
          <p:cNvPicPr preferRelativeResize="0"/>
          <p:nvPr/>
        </p:nvPicPr>
        <p:blipFill rotWithShape="1">
          <a:blip r:embed="rId28">
            <a:alphaModFix/>
          </a:blip>
          <a:srcRect b="0" l="0" r="0" t="0"/>
          <a:stretch/>
        </p:blipFill>
        <p:spPr>
          <a:xfrm>
            <a:off x="1300244" y="5062780"/>
            <a:ext cx="655337" cy="292328"/>
          </a:xfrm>
          <a:prstGeom prst="rect">
            <a:avLst/>
          </a:prstGeom>
          <a:noFill/>
          <a:ln>
            <a:noFill/>
          </a:ln>
        </p:spPr>
      </p:pic>
      <p:sp>
        <p:nvSpPr>
          <p:cNvPr id="296" name="Google Shape;296;p1"/>
          <p:cNvSpPr txBox="1"/>
          <p:nvPr/>
        </p:nvSpPr>
        <p:spPr>
          <a:xfrm>
            <a:off x="1326349" y="4149333"/>
            <a:ext cx="797410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Pilgrimage</a:t>
            </a:r>
            <a:endParaRPr/>
          </a:p>
        </p:txBody>
      </p:sp>
      <p:pic>
        <p:nvPicPr>
          <p:cNvPr descr="C:\Users\a.butt\AppData\Local\Microsoft\Windows\INetCache\Content.MSO\A544E2B6.tmp" id="297" name="Google Shape;297;p1"/>
          <p:cNvPicPr preferRelativeResize="0"/>
          <p:nvPr/>
        </p:nvPicPr>
        <p:blipFill rotWithShape="1">
          <a:blip r:embed="rId29">
            <a:alphaModFix/>
          </a:blip>
          <a:srcRect b="0" l="0" r="0" t="0"/>
          <a:stretch/>
        </p:blipFill>
        <p:spPr>
          <a:xfrm>
            <a:off x="1295562" y="4672384"/>
            <a:ext cx="602509" cy="24009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98" name="Google Shape;298;p1"/>
          <p:cNvCxnSpPr/>
          <p:nvPr/>
        </p:nvCxnSpPr>
        <p:spPr>
          <a:xfrm>
            <a:off x="1946154" y="3879342"/>
            <a:ext cx="399696" cy="238893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299" name="Google Shape;299;p1"/>
          <p:cNvSpPr txBox="1"/>
          <p:nvPr/>
        </p:nvSpPr>
        <p:spPr>
          <a:xfrm>
            <a:off x="1390318" y="3823659"/>
            <a:ext cx="839122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Church</a:t>
            </a:r>
            <a:endParaRPr/>
          </a:p>
        </p:txBody>
      </p:sp>
      <p:pic>
        <p:nvPicPr>
          <p:cNvPr descr="C:\Users\a.butt\AppData\Local\Microsoft\Windows\INetCache\Content.MSO\92AD2A5.tmp" id="300" name="Google Shape;300;p1"/>
          <p:cNvPicPr preferRelativeResize="0"/>
          <p:nvPr/>
        </p:nvPicPr>
        <p:blipFill rotWithShape="1">
          <a:blip r:embed="rId30">
            <a:alphaModFix/>
          </a:blip>
          <a:srcRect b="0" l="0" r="0" t="0"/>
          <a:stretch/>
        </p:blipFill>
        <p:spPr>
          <a:xfrm>
            <a:off x="1569273" y="3213494"/>
            <a:ext cx="716932" cy="518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llah - Wikipedia" id="301" name="Google Shape;301;p1"/>
          <p:cNvPicPr preferRelativeResize="0"/>
          <p:nvPr/>
        </p:nvPicPr>
        <p:blipFill rotWithShape="1">
          <a:blip r:embed="rId31">
            <a:alphaModFix/>
          </a:blip>
          <a:srcRect b="0" l="0" r="0" t="0"/>
          <a:stretch/>
        </p:blipFill>
        <p:spPr>
          <a:xfrm>
            <a:off x="8715479" y="5382360"/>
            <a:ext cx="690445" cy="532878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Google Shape;302;p1"/>
          <p:cNvSpPr txBox="1"/>
          <p:nvPr/>
        </p:nvSpPr>
        <p:spPr>
          <a:xfrm>
            <a:off x="7495848" y="5474021"/>
            <a:ext cx="1116936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Angels</a:t>
            </a:r>
            <a:endParaRPr/>
          </a:p>
        </p:txBody>
      </p:sp>
      <p:pic>
        <p:nvPicPr>
          <p:cNvPr descr="C:\Users\a.butt\AppData\Local\Microsoft\Windows\INetCache\Content.MSO\F585CEC0.tmp" id="303" name="Google Shape;303;p1"/>
          <p:cNvPicPr preferRelativeResize="0"/>
          <p:nvPr/>
        </p:nvPicPr>
        <p:blipFill rotWithShape="1">
          <a:blip r:embed="rId32">
            <a:alphaModFix/>
          </a:blip>
          <a:srcRect b="0" l="0" r="0" t="0"/>
          <a:stretch/>
        </p:blipFill>
        <p:spPr>
          <a:xfrm>
            <a:off x="7447270" y="5213961"/>
            <a:ext cx="832571" cy="30458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.butt\AppData\Local\Microsoft\Windows\INetCache\Content.MSO\6D069877.tmp" id="304" name="Google Shape;304;p1"/>
          <p:cNvPicPr preferRelativeResize="0"/>
          <p:nvPr/>
        </p:nvPicPr>
        <p:blipFill rotWithShape="1">
          <a:blip r:embed="rId33">
            <a:alphaModFix/>
          </a:blip>
          <a:srcRect b="0" l="0" r="0" t="0"/>
          <a:stretch/>
        </p:blipFill>
        <p:spPr>
          <a:xfrm>
            <a:off x="6058423" y="5295450"/>
            <a:ext cx="886199" cy="44768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.butt\AppData\Local\Microsoft\Windows\INetCache\Content.MSO\729A139.tmp" id="305" name="Google Shape;305;p1"/>
          <p:cNvPicPr preferRelativeResize="0"/>
          <p:nvPr/>
        </p:nvPicPr>
        <p:blipFill rotWithShape="1">
          <a:blip r:embed="rId34">
            <a:alphaModFix/>
          </a:blip>
          <a:srcRect b="0" l="0" r="0" t="0"/>
          <a:stretch/>
        </p:blipFill>
        <p:spPr>
          <a:xfrm>
            <a:off x="4888089" y="5307156"/>
            <a:ext cx="643388" cy="4441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.butt\AppData\Local\Microsoft\Windows\INetCache\Content.MSO\D319D2E4.tmp" id="306" name="Google Shape;306;p1"/>
          <p:cNvPicPr preferRelativeResize="0"/>
          <p:nvPr/>
        </p:nvPicPr>
        <p:blipFill rotWithShape="1">
          <a:blip r:embed="rId35">
            <a:alphaModFix/>
          </a:blip>
          <a:srcRect b="0" l="0" r="0" t="0"/>
          <a:stretch/>
        </p:blipFill>
        <p:spPr>
          <a:xfrm>
            <a:off x="3251766" y="5491044"/>
            <a:ext cx="606085" cy="40552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7" name="Google Shape;307;p1"/>
          <p:cNvCxnSpPr/>
          <p:nvPr/>
        </p:nvCxnSpPr>
        <p:spPr>
          <a:xfrm flipH="1">
            <a:off x="2342913" y="5118590"/>
            <a:ext cx="277179" cy="45384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308" name="Google Shape;308;p1"/>
          <p:cNvSpPr txBox="1"/>
          <p:nvPr/>
        </p:nvSpPr>
        <p:spPr>
          <a:xfrm>
            <a:off x="2533600" y="4944944"/>
            <a:ext cx="925916" cy="234525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Five Pillars</a:t>
            </a:r>
            <a:endParaRPr b="0" i="0" sz="943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09" name="Google Shape;309;p1"/>
          <p:cNvCxnSpPr/>
          <p:nvPr/>
        </p:nvCxnSpPr>
        <p:spPr>
          <a:xfrm rot="10800000">
            <a:off x="2611901" y="4383425"/>
            <a:ext cx="328685" cy="24005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310" name="Google Shape;310;p1"/>
          <p:cNvSpPr txBox="1"/>
          <p:nvPr/>
        </p:nvSpPr>
        <p:spPr>
          <a:xfrm>
            <a:off x="2501315" y="4663148"/>
            <a:ext cx="1375422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is Jihad? </a:t>
            </a:r>
            <a:endParaRPr/>
          </a:p>
        </p:txBody>
      </p:sp>
      <p:pic>
        <p:nvPicPr>
          <p:cNvPr descr="C:\Users\a.butt\AppData\Local\Microsoft\Windows\INetCache\Content.MSO\F69A696B.tmp" id="311" name="Google Shape;311;p1"/>
          <p:cNvPicPr preferRelativeResize="0"/>
          <p:nvPr/>
        </p:nvPicPr>
        <p:blipFill rotWithShape="1">
          <a:blip r:embed="rId36">
            <a:alphaModFix/>
          </a:blip>
          <a:srcRect b="0" l="0" r="0" t="0"/>
          <a:stretch/>
        </p:blipFill>
        <p:spPr>
          <a:xfrm>
            <a:off x="3383877" y="4901875"/>
            <a:ext cx="532651" cy="37482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2" name="Google Shape;312;p1"/>
          <p:cNvCxnSpPr/>
          <p:nvPr/>
        </p:nvCxnSpPr>
        <p:spPr>
          <a:xfrm flipH="1" rot="10800000">
            <a:off x="4031486" y="5260537"/>
            <a:ext cx="2828" cy="417318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313" name="Google Shape;313;p1"/>
          <p:cNvSpPr txBox="1"/>
          <p:nvPr/>
        </p:nvSpPr>
        <p:spPr>
          <a:xfrm>
            <a:off x="5385362" y="4562410"/>
            <a:ext cx="1327913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sng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Relationships and families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Human Sexuality</a:t>
            </a:r>
            <a:endParaRPr/>
          </a:p>
        </p:txBody>
      </p:sp>
      <p:pic>
        <p:nvPicPr>
          <p:cNvPr descr="C:\Users\a.butt\AppData\Local\Microsoft\Windows\INetCache\Content.MSO\DBD24BFE.tmp" id="314" name="Google Shape;314;p1"/>
          <p:cNvPicPr preferRelativeResize="0"/>
          <p:nvPr/>
        </p:nvPicPr>
        <p:blipFill rotWithShape="1">
          <a:blip r:embed="rId37">
            <a:alphaModFix/>
          </a:blip>
          <a:srcRect b="0" l="0" r="0" t="0"/>
          <a:stretch/>
        </p:blipFill>
        <p:spPr>
          <a:xfrm>
            <a:off x="6590555" y="4458829"/>
            <a:ext cx="348412" cy="43152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.butt\AppData\Local\Microsoft\Windows\INetCache\Content.MSO\8D1DE98D.tmp" id="315" name="Google Shape;315;p1"/>
          <p:cNvPicPr preferRelativeResize="0"/>
          <p:nvPr/>
        </p:nvPicPr>
        <p:blipFill rotWithShape="1">
          <a:blip r:embed="rId38">
            <a:alphaModFix/>
          </a:blip>
          <a:srcRect b="0" l="0" r="0" t="0"/>
          <a:stretch/>
        </p:blipFill>
        <p:spPr>
          <a:xfrm>
            <a:off x="8322445" y="4439456"/>
            <a:ext cx="713453" cy="4635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6" name="Google Shape;316;p1"/>
          <p:cNvCxnSpPr/>
          <p:nvPr/>
        </p:nvCxnSpPr>
        <p:spPr>
          <a:xfrm rot="10800000">
            <a:off x="8173021" y="4274861"/>
            <a:ext cx="237971" cy="276216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pic>
        <p:nvPicPr>
          <p:cNvPr descr="C:\Users\a.butt\AppData\Local\Microsoft\Windows\INetCache\Content.MSO\A938B61F.tmp" id="317" name="Google Shape;317;p1"/>
          <p:cNvPicPr preferRelativeResize="0"/>
          <p:nvPr/>
        </p:nvPicPr>
        <p:blipFill rotWithShape="1">
          <a:blip r:embed="rId39">
            <a:alphaModFix/>
          </a:blip>
          <a:srcRect b="0" l="0" r="0" t="0"/>
          <a:stretch/>
        </p:blipFill>
        <p:spPr>
          <a:xfrm>
            <a:off x="4176469" y="3013992"/>
            <a:ext cx="679282" cy="5778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.butt\AppData\Local\Microsoft\Windows\INetCache\Content.MSO\EC47F8C2.tmp" id="318" name="Google Shape;318;p1"/>
          <p:cNvPicPr preferRelativeResize="0"/>
          <p:nvPr/>
        </p:nvPicPr>
        <p:blipFill rotWithShape="1">
          <a:blip r:embed="rId40">
            <a:alphaModFix/>
          </a:blip>
          <a:srcRect b="0" l="0" r="0" t="0"/>
          <a:stretch/>
        </p:blipFill>
        <p:spPr>
          <a:xfrm>
            <a:off x="6416593" y="3515638"/>
            <a:ext cx="736600" cy="3828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9" name="Google Shape;319;p1"/>
          <p:cNvCxnSpPr/>
          <p:nvPr/>
        </p:nvCxnSpPr>
        <p:spPr>
          <a:xfrm flipH="1" rot="10800000">
            <a:off x="8202883" y="3037973"/>
            <a:ext cx="2057" cy="417318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320" name="Google Shape;320;p1"/>
          <p:cNvCxnSpPr/>
          <p:nvPr/>
        </p:nvCxnSpPr>
        <p:spPr>
          <a:xfrm flipH="1">
            <a:off x="7395050" y="3666379"/>
            <a:ext cx="6446" cy="312941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321" name="Google Shape;321;p1"/>
          <p:cNvSpPr txBox="1"/>
          <p:nvPr/>
        </p:nvSpPr>
        <p:spPr>
          <a:xfrm>
            <a:off x="7167831" y="3443117"/>
            <a:ext cx="80320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Medical Ethics</a:t>
            </a:r>
            <a:endParaRPr/>
          </a:p>
        </p:txBody>
      </p:sp>
      <p:pic>
        <p:nvPicPr>
          <p:cNvPr descr="C:\Users\a.butt\AppData\Local\Microsoft\Windows\INetCache\Content.MSO\FA3F1FA1.tmp" id="322" name="Google Shape;322;p1"/>
          <p:cNvPicPr preferRelativeResize="0"/>
          <p:nvPr/>
        </p:nvPicPr>
        <p:blipFill rotWithShape="1">
          <a:blip r:embed="rId41">
            <a:alphaModFix/>
          </a:blip>
          <a:srcRect b="0" l="0" r="0" t="0"/>
          <a:stretch/>
        </p:blipFill>
        <p:spPr>
          <a:xfrm>
            <a:off x="7705330" y="3496439"/>
            <a:ext cx="386402" cy="347590"/>
          </a:xfrm>
          <a:prstGeom prst="rect">
            <a:avLst/>
          </a:prstGeom>
          <a:noFill/>
          <a:ln>
            <a:noFill/>
          </a:ln>
        </p:spPr>
      </p:pic>
      <p:sp>
        <p:nvSpPr>
          <p:cNvPr id="323" name="Google Shape;323;p1"/>
          <p:cNvSpPr txBox="1"/>
          <p:nvPr/>
        </p:nvSpPr>
        <p:spPr>
          <a:xfrm>
            <a:off x="7090229" y="3069887"/>
            <a:ext cx="111171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sng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Religion Peace and conflict: </a:t>
            </a:r>
            <a:r>
              <a:rPr b="0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Protest</a:t>
            </a:r>
            <a:endParaRPr/>
          </a:p>
        </p:txBody>
      </p:sp>
      <p:cxnSp>
        <p:nvCxnSpPr>
          <p:cNvPr id="324" name="Google Shape;324;p1"/>
          <p:cNvCxnSpPr/>
          <p:nvPr/>
        </p:nvCxnSpPr>
        <p:spPr>
          <a:xfrm flipH="1">
            <a:off x="7083174" y="2333311"/>
            <a:ext cx="6446" cy="312941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325" name="Google Shape;325;p1"/>
          <p:cNvSpPr txBox="1"/>
          <p:nvPr/>
        </p:nvSpPr>
        <p:spPr>
          <a:xfrm>
            <a:off x="6686641" y="2645786"/>
            <a:ext cx="925916" cy="368206"/>
          </a:xfrm>
          <a:prstGeom prst="rect">
            <a:avLst/>
          </a:prstGeom>
          <a:noFill/>
          <a:ln>
            <a:noFill/>
          </a:ln>
        </p:spPr>
        <p:txBody>
          <a:bodyPr anchorCtr="0" anchor="t" bIns="78350" lIns="78350" spcFirstLastPara="1" rIns="78350" wrap="square" tIns="7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43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Holy War</a:t>
            </a:r>
            <a:endParaRPr/>
          </a:p>
        </p:txBody>
      </p:sp>
      <p:cxnSp>
        <p:nvCxnSpPr>
          <p:cNvPr id="326" name="Google Shape;326;p1"/>
          <p:cNvCxnSpPr/>
          <p:nvPr/>
        </p:nvCxnSpPr>
        <p:spPr>
          <a:xfrm flipH="1">
            <a:off x="8669490" y="3037011"/>
            <a:ext cx="439983" cy="35011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327" name="Google Shape;327;p1"/>
          <p:cNvSpPr txBox="1"/>
          <p:nvPr/>
        </p:nvSpPr>
        <p:spPr>
          <a:xfrm>
            <a:off x="8944179" y="2997344"/>
            <a:ext cx="690445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Pacifism</a:t>
            </a:r>
            <a:endParaRPr/>
          </a:p>
        </p:txBody>
      </p:sp>
      <p:pic>
        <p:nvPicPr>
          <p:cNvPr descr="C:\Users\a.butt\AppData\Local\Microsoft\Windows\INetCache\Content.MSO\4934756C.tmp" id="328" name="Google Shape;328;p1"/>
          <p:cNvPicPr preferRelativeResize="0"/>
          <p:nvPr/>
        </p:nvPicPr>
        <p:blipFill rotWithShape="1">
          <a:blip r:embed="rId42">
            <a:alphaModFix/>
          </a:blip>
          <a:srcRect b="0" l="0" r="0" t="0"/>
          <a:stretch/>
        </p:blipFill>
        <p:spPr>
          <a:xfrm>
            <a:off x="8821339" y="2632479"/>
            <a:ext cx="654685" cy="33708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.butt\AppData\Local\Microsoft\Windows\INetCache\Content.MSO\F3C5293.tmp" id="329" name="Google Shape;329;p1"/>
          <p:cNvPicPr preferRelativeResize="0"/>
          <p:nvPr/>
        </p:nvPicPr>
        <p:blipFill rotWithShape="1">
          <a:blip r:embed="rId43">
            <a:alphaModFix/>
          </a:blip>
          <a:srcRect b="0" l="0" r="0" t="0"/>
          <a:stretch/>
        </p:blipFill>
        <p:spPr>
          <a:xfrm>
            <a:off x="6302876" y="2983403"/>
            <a:ext cx="687658" cy="1911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.butt\AppData\Local\Microsoft\Windows\INetCache\Content.MSO\59929046.tmp" id="330" name="Google Shape;330;p1"/>
          <p:cNvPicPr preferRelativeResize="0"/>
          <p:nvPr/>
        </p:nvPicPr>
        <p:blipFill rotWithShape="1">
          <a:blip r:embed="rId44">
            <a:alphaModFix/>
          </a:blip>
          <a:srcRect b="0" l="0" r="0" t="0"/>
          <a:stretch/>
        </p:blipFill>
        <p:spPr>
          <a:xfrm>
            <a:off x="7167831" y="1673243"/>
            <a:ext cx="773768" cy="48651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.butt\AppData\Local\Microsoft\Windows\INetCache\Content.MSO\F1387775.tmp" id="331" name="Google Shape;331;p1"/>
          <p:cNvPicPr preferRelativeResize="0"/>
          <p:nvPr/>
        </p:nvPicPr>
        <p:blipFill rotWithShape="1">
          <a:blip r:embed="rId45">
            <a:alphaModFix/>
          </a:blip>
          <a:srcRect b="0" l="0" r="0" t="0"/>
          <a:stretch/>
        </p:blipFill>
        <p:spPr>
          <a:xfrm>
            <a:off x="6298011" y="1898187"/>
            <a:ext cx="457630" cy="4456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.butt\AppData\Local\Microsoft\Windows\INetCache\Content.MSO\BD36DBD0.tmp" id="332" name="Google Shape;332;p1"/>
          <p:cNvPicPr preferRelativeResize="0"/>
          <p:nvPr/>
        </p:nvPicPr>
        <p:blipFill rotWithShape="1">
          <a:blip r:embed="rId46">
            <a:alphaModFix/>
          </a:blip>
          <a:srcRect b="0" l="0" r="0" t="0"/>
          <a:stretch/>
        </p:blipFill>
        <p:spPr>
          <a:xfrm>
            <a:off x="5312863" y="857635"/>
            <a:ext cx="793981" cy="5617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.butt\AppData\Local\Microsoft\Windows\INetCache\Content.MSO\3B25D2C7.tmp" id="333" name="Google Shape;333;p1"/>
          <p:cNvPicPr preferRelativeResize="0"/>
          <p:nvPr/>
        </p:nvPicPr>
        <p:blipFill rotWithShape="1">
          <a:blip r:embed="rId47">
            <a:alphaModFix/>
          </a:blip>
          <a:srcRect b="0" l="0" r="0" t="0"/>
          <a:stretch/>
        </p:blipFill>
        <p:spPr>
          <a:xfrm>
            <a:off x="3868680" y="1942382"/>
            <a:ext cx="786660" cy="545465"/>
          </a:xfrm>
          <a:prstGeom prst="rect">
            <a:avLst/>
          </a:prstGeom>
          <a:noFill/>
          <a:ln>
            <a:noFill/>
          </a:ln>
        </p:spPr>
      </p:pic>
      <p:sp>
        <p:nvSpPr>
          <p:cNvPr id="334" name="Google Shape;334;p1"/>
          <p:cNvSpPr txBox="1"/>
          <p:nvPr/>
        </p:nvSpPr>
        <p:spPr>
          <a:xfrm>
            <a:off x="2421207" y="14719495"/>
            <a:ext cx="6015603" cy="30777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‘Aspie not to have more but to be more’ Oscar Romero</a:t>
            </a:r>
            <a:endParaRPr/>
          </a:p>
        </p:txBody>
      </p:sp>
      <p:pic>
        <p:nvPicPr>
          <p:cNvPr descr="C:\Users\a.butt\AppData\Local\Microsoft\Windows\INetCache\Content.MSO\2250368A.tmp" id="335" name="Google Shape;335;p1"/>
          <p:cNvPicPr preferRelativeResize="0"/>
          <p:nvPr/>
        </p:nvPicPr>
        <p:blipFill rotWithShape="1">
          <a:blip r:embed="rId48">
            <a:alphaModFix/>
          </a:blip>
          <a:srcRect b="0" l="0" r="0" t="0"/>
          <a:stretch/>
        </p:blipFill>
        <p:spPr>
          <a:xfrm>
            <a:off x="1327103" y="85918"/>
            <a:ext cx="2276800" cy="13646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2018-02-08T08:28:53Z</dcterms:created>
  <dc:creator>Lee Peachey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0x010100A85055AE44F6CD4ABACAD612384CC086</vt:lpwstr>
  </property>
</Properties>
</file>