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17640300" cx="972025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iaoB8QVfQSubkr8kQfY19A/1wH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476500" y="1241425"/>
            <a:ext cx="184467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21"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9750"/>
            <a:ext cx="2946400" cy="49688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4: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4:notes"/>
          <p:cNvSpPr/>
          <p:nvPr>
            <p:ph idx="2" type="sldImg"/>
          </p:nvPr>
        </p:nvSpPr>
        <p:spPr>
          <a:xfrm>
            <a:off x="2476500" y="1241425"/>
            <a:ext cx="184467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p:nvPr>
            <p:ph idx="2" type="sldImg"/>
          </p:nvPr>
        </p:nvSpPr>
        <p:spPr>
          <a:xfrm>
            <a:off x="2476500" y="1241425"/>
            <a:ext cx="184467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1: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1:notes"/>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4"/>
          <p:cNvSpPr txBox="1"/>
          <p:nvPr>
            <p:ph type="title"/>
          </p:nvPr>
        </p:nvSpPr>
        <p:spPr>
          <a:xfrm>
            <a:off x="668268" y="939186"/>
            <a:ext cx="8383727" cy="340964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body"/>
          </p:nvPr>
        </p:nvSpPr>
        <p:spPr>
          <a:xfrm>
            <a:off x="668268" y="4695913"/>
            <a:ext cx="8383727" cy="111926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18" name="Google Shape;18;p4"/>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668268" y="939186"/>
            <a:ext cx="8383727" cy="340964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2"/>
          <p:cNvSpPr txBox="1"/>
          <p:nvPr>
            <p:ph idx="1" type="body"/>
          </p:nvPr>
        </p:nvSpPr>
        <p:spPr>
          <a:xfrm rot="5400000">
            <a:off x="-736172" y="6100353"/>
            <a:ext cx="11192608" cy="838372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75" name="Google Shape;75;p12"/>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2"/>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529361" y="7365886"/>
            <a:ext cx="14949338" cy="209593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3"/>
          <p:cNvSpPr txBox="1"/>
          <p:nvPr>
            <p:ph idx="1" type="body"/>
          </p:nvPr>
        </p:nvSpPr>
        <p:spPr>
          <a:xfrm rot="5400000">
            <a:off x="-3723254" y="5330706"/>
            <a:ext cx="14949338" cy="616629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81" name="Google Shape;81;p13"/>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3"/>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729020" y="2886967"/>
            <a:ext cx="8262224" cy="6141438"/>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378"/>
              <a:buFont typeface="Calibri"/>
              <a:buNone/>
              <a:defRPr sz="637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subTitle"/>
          </p:nvPr>
        </p:nvSpPr>
        <p:spPr>
          <a:xfrm>
            <a:off x="1215033" y="9265242"/>
            <a:ext cx="7290197" cy="4258988"/>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63"/>
              </a:spcBef>
              <a:spcAft>
                <a:spcPts val="0"/>
              </a:spcAft>
              <a:buClr>
                <a:schemeClr val="dk1"/>
              </a:buClr>
              <a:buSzPts val="2551"/>
              <a:buNone/>
              <a:defRPr sz="2551"/>
            </a:lvl1pPr>
            <a:lvl2pPr lvl="1" algn="ctr">
              <a:lnSpc>
                <a:spcPct val="90000"/>
              </a:lnSpc>
              <a:spcBef>
                <a:spcPts val="532"/>
              </a:spcBef>
              <a:spcAft>
                <a:spcPts val="0"/>
              </a:spcAft>
              <a:buClr>
                <a:schemeClr val="dk1"/>
              </a:buClr>
              <a:buSzPts val="2126"/>
              <a:buNone/>
              <a:defRPr sz="2126"/>
            </a:lvl2pPr>
            <a:lvl3pPr lvl="2" algn="ctr">
              <a:lnSpc>
                <a:spcPct val="90000"/>
              </a:lnSpc>
              <a:spcBef>
                <a:spcPts val="532"/>
              </a:spcBef>
              <a:spcAft>
                <a:spcPts val="0"/>
              </a:spcAft>
              <a:buClr>
                <a:schemeClr val="dk1"/>
              </a:buClr>
              <a:buSzPts val="1913"/>
              <a:buNone/>
              <a:defRPr sz="1912"/>
            </a:lvl3pPr>
            <a:lvl4pPr lvl="3" algn="ctr">
              <a:lnSpc>
                <a:spcPct val="90000"/>
              </a:lnSpc>
              <a:spcBef>
                <a:spcPts val="532"/>
              </a:spcBef>
              <a:spcAft>
                <a:spcPts val="0"/>
              </a:spcAft>
              <a:buClr>
                <a:schemeClr val="dk1"/>
              </a:buClr>
              <a:buSzPts val="1701"/>
              <a:buNone/>
              <a:defRPr sz="1701"/>
            </a:lvl4pPr>
            <a:lvl5pPr lvl="4" algn="ctr">
              <a:lnSpc>
                <a:spcPct val="90000"/>
              </a:lnSpc>
              <a:spcBef>
                <a:spcPts val="532"/>
              </a:spcBef>
              <a:spcAft>
                <a:spcPts val="0"/>
              </a:spcAft>
              <a:buClr>
                <a:schemeClr val="dk1"/>
              </a:buClr>
              <a:buSzPts val="1701"/>
              <a:buNone/>
              <a:defRPr sz="1701"/>
            </a:lvl5pPr>
            <a:lvl6pPr lvl="5" algn="ctr">
              <a:lnSpc>
                <a:spcPct val="90000"/>
              </a:lnSpc>
              <a:spcBef>
                <a:spcPts val="532"/>
              </a:spcBef>
              <a:spcAft>
                <a:spcPts val="0"/>
              </a:spcAft>
              <a:buClr>
                <a:schemeClr val="dk1"/>
              </a:buClr>
              <a:buSzPts val="1701"/>
              <a:buNone/>
              <a:defRPr sz="1701"/>
            </a:lvl6pPr>
            <a:lvl7pPr lvl="6" algn="ctr">
              <a:lnSpc>
                <a:spcPct val="90000"/>
              </a:lnSpc>
              <a:spcBef>
                <a:spcPts val="532"/>
              </a:spcBef>
              <a:spcAft>
                <a:spcPts val="0"/>
              </a:spcAft>
              <a:buClr>
                <a:schemeClr val="dk1"/>
              </a:buClr>
              <a:buSzPts val="1701"/>
              <a:buNone/>
              <a:defRPr sz="1701"/>
            </a:lvl7pPr>
            <a:lvl8pPr lvl="7" algn="ctr">
              <a:lnSpc>
                <a:spcPct val="90000"/>
              </a:lnSpc>
              <a:spcBef>
                <a:spcPts val="532"/>
              </a:spcBef>
              <a:spcAft>
                <a:spcPts val="0"/>
              </a:spcAft>
              <a:buClr>
                <a:schemeClr val="dk1"/>
              </a:buClr>
              <a:buSzPts val="1701"/>
              <a:buNone/>
              <a:defRPr sz="1701"/>
            </a:lvl8pPr>
            <a:lvl9pPr lvl="8" algn="ctr">
              <a:lnSpc>
                <a:spcPct val="90000"/>
              </a:lnSpc>
              <a:spcBef>
                <a:spcPts val="532"/>
              </a:spcBef>
              <a:spcAft>
                <a:spcPts val="0"/>
              </a:spcAft>
              <a:buClr>
                <a:schemeClr val="dk1"/>
              </a:buClr>
              <a:buSzPts val="1701"/>
              <a:buNone/>
              <a:defRPr sz="1701"/>
            </a:lvl9pPr>
          </a:lstStyle>
          <a:p/>
        </p:txBody>
      </p:sp>
      <p:sp>
        <p:nvSpPr>
          <p:cNvPr id="24" name="Google Shape;24;p3"/>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663206" y="4397830"/>
            <a:ext cx="8383727" cy="733787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378"/>
              <a:buFont typeface="Calibri"/>
              <a:buNone/>
              <a:defRPr sz="637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 type="body"/>
          </p:nvPr>
        </p:nvSpPr>
        <p:spPr>
          <a:xfrm>
            <a:off x="663206" y="11805123"/>
            <a:ext cx="8383727" cy="385881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63"/>
              </a:spcBef>
              <a:spcAft>
                <a:spcPts val="0"/>
              </a:spcAft>
              <a:buClr>
                <a:schemeClr val="dk1"/>
              </a:buClr>
              <a:buSzPts val="2551"/>
              <a:buNone/>
              <a:defRPr sz="2551">
                <a:solidFill>
                  <a:schemeClr val="dk1"/>
                </a:solidFill>
              </a:defRPr>
            </a:lvl1pPr>
            <a:lvl2pPr indent="-228600" lvl="1" marL="914400" algn="l">
              <a:lnSpc>
                <a:spcPct val="90000"/>
              </a:lnSpc>
              <a:spcBef>
                <a:spcPts val="532"/>
              </a:spcBef>
              <a:spcAft>
                <a:spcPts val="0"/>
              </a:spcAft>
              <a:buClr>
                <a:srgbClr val="888888"/>
              </a:buClr>
              <a:buSzPts val="2126"/>
              <a:buNone/>
              <a:defRPr sz="2126">
                <a:solidFill>
                  <a:srgbClr val="888888"/>
                </a:solidFill>
              </a:defRPr>
            </a:lvl2pPr>
            <a:lvl3pPr indent="-228600" lvl="2" marL="1371600" algn="l">
              <a:lnSpc>
                <a:spcPct val="90000"/>
              </a:lnSpc>
              <a:spcBef>
                <a:spcPts val="532"/>
              </a:spcBef>
              <a:spcAft>
                <a:spcPts val="0"/>
              </a:spcAft>
              <a:buClr>
                <a:srgbClr val="888888"/>
              </a:buClr>
              <a:buSzPts val="1913"/>
              <a:buNone/>
              <a:defRPr sz="1912">
                <a:solidFill>
                  <a:srgbClr val="888888"/>
                </a:solidFill>
              </a:defRPr>
            </a:lvl3pPr>
            <a:lvl4pPr indent="-228600" lvl="3" marL="1828800" algn="l">
              <a:lnSpc>
                <a:spcPct val="90000"/>
              </a:lnSpc>
              <a:spcBef>
                <a:spcPts val="532"/>
              </a:spcBef>
              <a:spcAft>
                <a:spcPts val="0"/>
              </a:spcAft>
              <a:buClr>
                <a:srgbClr val="888888"/>
              </a:buClr>
              <a:buSzPts val="1701"/>
              <a:buNone/>
              <a:defRPr sz="1701">
                <a:solidFill>
                  <a:srgbClr val="888888"/>
                </a:solidFill>
              </a:defRPr>
            </a:lvl4pPr>
            <a:lvl5pPr indent="-228600" lvl="4" marL="2286000" algn="l">
              <a:lnSpc>
                <a:spcPct val="90000"/>
              </a:lnSpc>
              <a:spcBef>
                <a:spcPts val="532"/>
              </a:spcBef>
              <a:spcAft>
                <a:spcPts val="0"/>
              </a:spcAft>
              <a:buClr>
                <a:srgbClr val="888888"/>
              </a:buClr>
              <a:buSzPts val="1701"/>
              <a:buNone/>
              <a:defRPr sz="1701">
                <a:solidFill>
                  <a:srgbClr val="888888"/>
                </a:solidFill>
              </a:defRPr>
            </a:lvl5pPr>
            <a:lvl6pPr indent="-228600" lvl="5" marL="2743200" algn="l">
              <a:lnSpc>
                <a:spcPct val="90000"/>
              </a:lnSpc>
              <a:spcBef>
                <a:spcPts val="532"/>
              </a:spcBef>
              <a:spcAft>
                <a:spcPts val="0"/>
              </a:spcAft>
              <a:buClr>
                <a:srgbClr val="888888"/>
              </a:buClr>
              <a:buSzPts val="1701"/>
              <a:buNone/>
              <a:defRPr sz="1701">
                <a:solidFill>
                  <a:srgbClr val="888888"/>
                </a:solidFill>
              </a:defRPr>
            </a:lvl6pPr>
            <a:lvl7pPr indent="-228600" lvl="6" marL="3200400" algn="l">
              <a:lnSpc>
                <a:spcPct val="90000"/>
              </a:lnSpc>
              <a:spcBef>
                <a:spcPts val="532"/>
              </a:spcBef>
              <a:spcAft>
                <a:spcPts val="0"/>
              </a:spcAft>
              <a:buClr>
                <a:srgbClr val="888888"/>
              </a:buClr>
              <a:buSzPts val="1701"/>
              <a:buNone/>
              <a:defRPr sz="1701">
                <a:solidFill>
                  <a:srgbClr val="888888"/>
                </a:solidFill>
              </a:defRPr>
            </a:lvl7pPr>
            <a:lvl8pPr indent="-228600" lvl="7" marL="3657600" algn="l">
              <a:lnSpc>
                <a:spcPct val="90000"/>
              </a:lnSpc>
              <a:spcBef>
                <a:spcPts val="532"/>
              </a:spcBef>
              <a:spcAft>
                <a:spcPts val="0"/>
              </a:spcAft>
              <a:buClr>
                <a:srgbClr val="888888"/>
              </a:buClr>
              <a:buSzPts val="1701"/>
              <a:buNone/>
              <a:defRPr sz="1701">
                <a:solidFill>
                  <a:srgbClr val="888888"/>
                </a:solidFill>
              </a:defRPr>
            </a:lvl8pPr>
            <a:lvl9pPr indent="-228600" lvl="8" marL="4114800" algn="l">
              <a:lnSpc>
                <a:spcPct val="90000"/>
              </a:lnSpc>
              <a:spcBef>
                <a:spcPts val="532"/>
              </a:spcBef>
              <a:spcAft>
                <a:spcPts val="0"/>
              </a:spcAft>
              <a:buClr>
                <a:srgbClr val="888888"/>
              </a:buClr>
              <a:buSzPts val="1701"/>
              <a:buNone/>
              <a:defRPr sz="1701">
                <a:solidFill>
                  <a:srgbClr val="888888"/>
                </a:solidFill>
              </a:defRPr>
            </a:lvl9pPr>
          </a:lstStyle>
          <a:p/>
        </p:txBody>
      </p:sp>
      <p:sp>
        <p:nvSpPr>
          <p:cNvPr id="30" name="Google Shape;30;p5"/>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668268" y="939186"/>
            <a:ext cx="8383727" cy="340964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body"/>
          </p:nvPr>
        </p:nvSpPr>
        <p:spPr>
          <a:xfrm>
            <a:off x="668268" y="4695913"/>
            <a:ext cx="4131112" cy="111926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36" name="Google Shape;36;p6"/>
          <p:cNvSpPr txBox="1"/>
          <p:nvPr>
            <p:ph idx="2" type="body"/>
          </p:nvPr>
        </p:nvSpPr>
        <p:spPr>
          <a:xfrm>
            <a:off x="4920883" y="4695913"/>
            <a:ext cx="4131112" cy="111926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37" name="Google Shape;37;p6"/>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669534" y="939186"/>
            <a:ext cx="8383727" cy="340964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669535" y="4324325"/>
            <a:ext cx="4112126" cy="211928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63"/>
              </a:spcBef>
              <a:spcAft>
                <a:spcPts val="0"/>
              </a:spcAft>
              <a:buClr>
                <a:schemeClr val="dk1"/>
              </a:buClr>
              <a:buSzPts val="2551"/>
              <a:buNone/>
              <a:defRPr b="1" sz="2551"/>
            </a:lvl1pPr>
            <a:lvl2pPr indent="-228600" lvl="1" marL="914400" algn="l">
              <a:lnSpc>
                <a:spcPct val="90000"/>
              </a:lnSpc>
              <a:spcBef>
                <a:spcPts val="532"/>
              </a:spcBef>
              <a:spcAft>
                <a:spcPts val="0"/>
              </a:spcAft>
              <a:buClr>
                <a:schemeClr val="dk1"/>
              </a:buClr>
              <a:buSzPts val="2126"/>
              <a:buNone/>
              <a:defRPr b="1" sz="2126"/>
            </a:lvl2pPr>
            <a:lvl3pPr indent="-228600" lvl="2" marL="1371600" algn="l">
              <a:lnSpc>
                <a:spcPct val="90000"/>
              </a:lnSpc>
              <a:spcBef>
                <a:spcPts val="532"/>
              </a:spcBef>
              <a:spcAft>
                <a:spcPts val="0"/>
              </a:spcAft>
              <a:buClr>
                <a:schemeClr val="dk1"/>
              </a:buClr>
              <a:buSzPts val="1913"/>
              <a:buNone/>
              <a:defRPr b="1" sz="1912"/>
            </a:lvl3pPr>
            <a:lvl4pPr indent="-228600" lvl="3" marL="1828800" algn="l">
              <a:lnSpc>
                <a:spcPct val="90000"/>
              </a:lnSpc>
              <a:spcBef>
                <a:spcPts val="532"/>
              </a:spcBef>
              <a:spcAft>
                <a:spcPts val="0"/>
              </a:spcAft>
              <a:buClr>
                <a:schemeClr val="dk1"/>
              </a:buClr>
              <a:buSzPts val="1701"/>
              <a:buNone/>
              <a:defRPr b="1" sz="1701"/>
            </a:lvl4pPr>
            <a:lvl5pPr indent="-228600" lvl="4" marL="2286000" algn="l">
              <a:lnSpc>
                <a:spcPct val="90000"/>
              </a:lnSpc>
              <a:spcBef>
                <a:spcPts val="532"/>
              </a:spcBef>
              <a:spcAft>
                <a:spcPts val="0"/>
              </a:spcAft>
              <a:buClr>
                <a:schemeClr val="dk1"/>
              </a:buClr>
              <a:buSzPts val="1701"/>
              <a:buNone/>
              <a:defRPr b="1" sz="1701"/>
            </a:lvl5pPr>
            <a:lvl6pPr indent="-228600" lvl="5" marL="2743200" algn="l">
              <a:lnSpc>
                <a:spcPct val="90000"/>
              </a:lnSpc>
              <a:spcBef>
                <a:spcPts val="532"/>
              </a:spcBef>
              <a:spcAft>
                <a:spcPts val="0"/>
              </a:spcAft>
              <a:buClr>
                <a:schemeClr val="dk1"/>
              </a:buClr>
              <a:buSzPts val="1701"/>
              <a:buNone/>
              <a:defRPr b="1" sz="1701"/>
            </a:lvl6pPr>
            <a:lvl7pPr indent="-228600" lvl="6" marL="3200400" algn="l">
              <a:lnSpc>
                <a:spcPct val="90000"/>
              </a:lnSpc>
              <a:spcBef>
                <a:spcPts val="532"/>
              </a:spcBef>
              <a:spcAft>
                <a:spcPts val="0"/>
              </a:spcAft>
              <a:buClr>
                <a:schemeClr val="dk1"/>
              </a:buClr>
              <a:buSzPts val="1701"/>
              <a:buNone/>
              <a:defRPr b="1" sz="1701"/>
            </a:lvl7pPr>
            <a:lvl8pPr indent="-228600" lvl="7" marL="3657600" algn="l">
              <a:lnSpc>
                <a:spcPct val="90000"/>
              </a:lnSpc>
              <a:spcBef>
                <a:spcPts val="532"/>
              </a:spcBef>
              <a:spcAft>
                <a:spcPts val="0"/>
              </a:spcAft>
              <a:buClr>
                <a:schemeClr val="dk1"/>
              </a:buClr>
              <a:buSzPts val="1701"/>
              <a:buNone/>
              <a:defRPr b="1" sz="1701"/>
            </a:lvl8pPr>
            <a:lvl9pPr indent="-228600" lvl="8" marL="4114800" algn="l">
              <a:lnSpc>
                <a:spcPct val="90000"/>
              </a:lnSpc>
              <a:spcBef>
                <a:spcPts val="532"/>
              </a:spcBef>
              <a:spcAft>
                <a:spcPts val="0"/>
              </a:spcAft>
              <a:buClr>
                <a:schemeClr val="dk1"/>
              </a:buClr>
              <a:buSzPts val="1701"/>
              <a:buNone/>
              <a:defRPr b="1" sz="1701"/>
            </a:lvl9pPr>
          </a:lstStyle>
          <a:p/>
        </p:txBody>
      </p:sp>
      <p:sp>
        <p:nvSpPr>
          <p:cNvPr id="43" name="Google Shape;43;p7"/>
          <p:cNvSpPr txBox="1"/>
          <p:nvPr>
            <p:ph idx="2" type="body"/>
          </p:nvPr>
        </p:nvSpPr>
        <p:spPr>
          <a:xfrm>
            <a:off x="669535" y="6443610"/>
            <a:ext cx="4112126" cy="94775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44" name="Google Shape;44;p7"/>
          <p:cNvSpPr txBox="1"/>
          <p:nvPr>
            <p:ph idx="3" type="body"/>
          </p:nvPr>
        </p:nvSpPr>
        <p:spPr>
          <a:xfrm>
            <a:off x="4920884" y="4324325"/>
            <a:ext cx="4132378" cy="211928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63"/>
              </a:spcBef>
              <a:spcAft>
                <a:spcPts val="0"/>
              </a:spcAft>
              <a:buClr>
                <a:schemeClr val="dk1"/>
              </a:buClr>
              <a:buSzPts val="2551"/>
              <a:buNone/>
              <a:defRPr b="1" sz="2551"/>
            </a:lvl1pPr>
            <a:lvl2pPr indent="-228600" lvl="1" marL="914400" algn="l">
              <a:lnSpc>
                <a:spcPct val="90000"/>
              </a:lnSpc>
              <a:spcBef>
                <a:spcPts val="532"/>
              </a:spcBef>
              <a:spcAft>
                <a:spcPts val="0"/>
              </a:spcAft>
              <a:buClr>
                <a:schemeClr val="dk1"/>
              </a:buClr>
              <a:buSzPts val="2126"/>
              <a:buNone/>
              <a:defRPr b="1" sz="2126"/>
            </a:lvl2pPr>
            <a:lvl3pPr indent="-228600" lvl="2" marL="1371600" algn="l">
              <a:lnSpc>
                <a:spcPct val="90000"/>
              </a:lnSpc>
              <a:spcBef>
                <a:spcPts val="532"/>
              </a:spcBef>
              <a:spcAft>
                <a:spcPts val="0"/>
              </a:spcAft>
              <a:buClr>
                <a:schemeClr val="dk1"/>
              </a:buClr>
              <a:buSzPts val="1913"/>
              <a:buNone/>
              <a:defRPr b="1" sz="1912"/>
            </a:lvl3pPr>
            <a:lvl4pPr indent="-228600" lvl="3" marL="1828800" algn="l">
              <a:lnSpc>
                <a:spcPct val="90000"/>
              </a:lnSpc>
              <a:spcBef>
                <a:spcPts val="532"/>
              </a:spcBef>
              <a:spcAft>
                <a:spcPts val="0"/>
              </a:spcAft>
              <a:buClr>
                <a:schemeClr val="dk1"/>
              </a:buClr>
              <a:buSzPts val="1701"/>
              <a:buNone/>
              <a:defRPr b="1" sz="1701"/>
            </a:lvl4pPr>
            <a:lvl5pPr indent="-228600" lvl="4" marL="2286000" algn="l">
              <a:lnSpc>
                <a:spcPct val="90000"/>
              </a:lnSpc>
              <a:spcBef>
                <a:spcPts val="532"/>
              </a:spcBef>
              <a:spcAft>
                <a:spcPts val="0"/>
              </a:spcAft>
              <a:buClr>
                <a:schemeClr val="dk1"/>
              </a:buClr>
              <a:buSzPts val="1701"/>
              <a:buNone/>
              <a:defRPr b="1" sz="1701"/>
            </a:lvl5pPr>
            <a:lvl6pPr indent="-228600" lvl="5" marL="2743200" algn="l">
              <a:lnSpc>
                <a:spcPct val="90000"/>
              </a:lnSpc>
              <a:spcBef>
                <a:spcPts val="532"/>
              </a:spcBef>
              <a:spcAft>
                <a:spcPts val="0"/>
              </a:spcAft>
              <a:buClr>
                <a:schemeClr val="dk1"/>
              </a:buClr>
              <a:buSzPts val="1701"/>
              <a:buNone/>
              <a:defRPr b="1" sz="1701"/>
            </a:lvl6pPr>
            <a:lvl7pPr indent="-228600" lvl="6" marL="3200400" algn="l">
              <a:lnSpc>
                <a:spcPct val="90000"/>
              </a:lnSpc>
              <a:spcBef>
                <a:spcPts val="532"/>
              </a:spcBef>
              <a:spcAft>
                <a:spcPts val="0"/>
              </a:spcAft>
              <a:buClr>
                <a:schemeClr val="dk1"/>
              </a:buClr>
              <a:buSzPts val="1701"/>
              <a:buNone/>
              <a:defRPr b="1" sz="1701"/>
            </a:lvl7pPr>
            <a:lvl8pPr indent="-228600" lvl="7" marL="3657600" algn="l">
              <a:lnSpc>
                <a:spcPct val="90000"/>
              </a:lnSpc>
              <a:spcBef>
                <a:spcPts val="532"/>
              </a:spcBef>
              <a:spcAft>
                <a:spcPts val="0"/>
              </a:spcAft>
              <a:buClr>
                <a:schemeClr val="dk1"/>
              </a:buClr>
              <a:buSzPts val="1701"/>
              <a:buNone/>
              <a:defRPr b="1" sz="1701"/>
            </a:lvl8pPr>
            <a:lvl9pPr indent="-228600" lvl="8" marL="4114800" algn="l">
              <a:lnSpc>
                <a:spcPct val="90000"/>
              </a:lnSpc>
              <a:spcBef>
                <a:spcPts val="532"/>
              </a:spcBef>
              <a:spcAft>
                <a:spcPts val="0"/>
              </a:spcAft>
              <a:buClr>
                <a:schemeClr val="dk1"/>
              </a:buClr>
              <a:buSzPts val="1701"/>
              <a:buNone/>
              <a:defRPr b="1" sz="1701"/>
            </a:lvl9pPr>
          </a:lstStyle>
          <a:p/>
        </p:txBody>
      </p:sp>
      <p:sp>
        <p:nvSpPr>
          <p:cNvPr id="45" name="Google Shape;45;p7"/>
          <p:cNvSpPr txBox="1"/>
          <p:nvPr>
            <p:ph idx="4" type="body"/>
          </p:nvPr>
        </p:nvSpPr>
        <p:spPr>
          <a:xfrm>
            <a:off x="4920884" y="6443610"/>
            <a:ext cx="4132378" cy="94775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63"/>
              </a:spcBef>
              <a:spcAft>
                <a:spcPts val="0"/>
              </a:spcAft>
              <a:buClr>
                <a:schemeClr val="dk1"/>
              </a:buClr>
              <a:buSzPts val="1800"/>
              <a:buChar char="•"/>
              <a:defRPr/>
            </a:lvl1pPr>
            <a:lvl2pPr indent="-342900" lvl="1" marL="914400" algn="l">
              <a:lnSpc>
                <a:spcPct val="90000"/>
              </a:lnSpc>
              <a:spcBef>
                <a:spcPts val="532"/>
              </a:spcBef>
              <a:spcAft>
                <a:spcPts val="0"/>
              </a:spcAft>
              <a:buClr>
                <a:schemeClr val="dk1"/>
              </a:buClr>
              <a:buSzPts val="1800"/>
              <a:buChar char="•"/>
              <a:defRPr/>
            </a:lvl2pPr>
            <a:lvl3pPr indent="-342900" lvl="2" marL="1371600" algn="l">
              <a:lnSpc>
                <a:spcPct val="90000"/>
              </a:lnSpc>
              <a:spcBef>
                <a:spcPts val="532"/>
              </a:spcBef>
              <a:spcAft>
                <a:spcPts val="0"/>
              </a:spcAft>
              <a:buClr>
                <a:schemeClr val="dk1"/>
              </a:buClr>
              <a:buSzPts val="1800"/>
              <a:buChar char="•"/>
              <a:defRPr/>
            </a:lvl3pPr>
            <a:lvl4pPr indent="-342900" lvl="3" marL="1828800" algn="l">
              <a:lnSpc>
                <a:spcPct val="90000"/>
              </a:lnSpc>
              <a:spcBef>
                <a:spcPts val="532"/>
              </a:spcBef>
              <a:spcAft>
                <a:spcPts val="0"/>
              </a:spcAft>
              <a:buClr>
                <a:schemeClr val="dk1"/>
              </a:buClr>
              <a:buSzPts val="1800"/>
              <a:buChar char="•"/>
              <a:defRPr/>
            </a:lvl4pPr>
            <a:lvl5pPr indent="-342900" lvl="4" marL="2286000" algn="l">
              <a:lnSpc>
                <a:spcPct val="90000"/>
              </a:lnSpc>
              <a:spcBef>
                <a:spcPts val="532"/>
              </a:spcBef>
              <a:spcAft>
                <a:spcPts val="0"/>
              </a:spcAft>
              <a:buClr>
                <a:schemeClr val="dk1"/>
              </a:buClr>
              <a:buSzPts val="1800"/>
              <a:buChar char="•"/>
              <a:defRPr/>
            </a:lvl5pPr>
            <a:lvl6pPr indent="-342900" lvl="5" marL="2743200" algn="l">
              <a:lnSpc>
                <a:spcPct val="90000"/>
              </a:lnSpc>
              <a:spcBef>
                <a:spcPts val="532"/>
              </a:spcBef>
              <a:spcAft>
                <a:spcPts val="0"/>
              </a:spcAft>
              <a:buClr>
                <a:schemeClr val="dk1"/>
              </a:buClr>
              <a:buSzPts val="1800"/>
              <a:buChar char="•"/>
              <a:defRPr/>
            </a:lvl6pPr>
            <a:lvl7pPr indent="-342900" lvl="6" marL="3200400" algn="l">
              <a:lnSpc>
                <a:spcPct val="90000"/>
              </a:lnSpc>
              <a:spcBef>
                <a:spcPts val="532"/>
              </a:spcBef>
              <a:spcAft>
                <a:spcPts val="0"/>
              </a:spcAft>
              <a:buClr>
                <a:schemeClr val="dk1"/>
              </a:buClr>
              <a:buSzPts val="1800"/>
              <a:buChar char="•"/>
              <a:defRPr/>
            </a:lvl7pPr>
            <a:lvl8pPr indent="-342900" lvl="7" marL="3657600" algn="l">
              <a:lnSpc>
                <a:spcPct val="90000"/>
              </a:lnSpc>
              <a:spcBef>
                <a:spcPts val="532"/>
              </a:spcBef>
              <a:spcAft>
                <a:spcPts val="0"/>
              </a:spcAft>
              <a:buClr>
                <a:schemeClr val="dk1"/>
              </a:buClr>
              <a:buSzPts val="1800"/>
              <a:buChar char="•"/>
              <a:defRPr/>
            </a:lvl8pPr>
            <a:lvl9pPr indent="-342900" lvl="8" marL="4114800" algn="l">
              <a:lnSpc>
                <a:spcPct val="90000"/>
              </a:lnSpc>
              <a:spcBef>
                <a:spcPts val="532"/>
              </a:spcBef>
              <a:spcAft>
                <a:spcPts val="0"/>
              </a:spcAft>
              <a:buClr>
                <a:schemeClr val="dk1"/>
              </a:buClr>
              <a:buSzPts val="1800"/>
              <a:buChar char="•"/>
              <a:defRPr/>
            </a:lvl9pPr>
          </a:lstStyle>
          <a:p/>
        </p:txBody>
      </p:sp>
      <p:sp>
        <p:nvSpPr>
          <p:cNvPr id="46" name="Google Shape;46;p7"/>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668268" y="939186"/>
            <a:ext cx="8383727" cy="340964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669534" y="1176020"/>
            <a:ext cx="3135038" cy="411607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402"/>
              <a:buFont typeface="Calibri"/>
              <a:buNone/>
              <a:defRPr sz="340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 type="body"/>
          </p:nvPr>
        </p:nvSpPr>
        <p:spPr>
          <a:xfrm>
            <a:off x="4132378" y="2539880"/>
            <a:ext cx="4920883" cy="12536047"/>
          </a:xfrm>
          <a:prstGeom prst="rect">
            <a:avLst/>
          </a:prstGeom>
          <a:noFill/>
          <a:ln>
            <a:noFill/>
          </a:ln>
        </p:spPr>
        <p:txBody>
          <a:bodyPr anchorCtr="0" anchor="t" bIns="45700" lIns="91425" spcFirstLastPara="1" rIns="91425" wrap="square" tIns="45700">
            <a:normAutofit/>
          </a:bodyPr>
          <a:lstStyle>
            <a:lvl1pPr indent="-444627" lvl="0" marL="457200" algn="l">
              <a:lnSpc>
                <a:spcPct val="90000"/>
              </a:lnSpc>
              <a:spcBef>
                <a:spcPts val="1063"/>
              </a:spcBef>
              <a:spcAft>
                <a:spcPts val="0"/>
              </a:spcAft>
              <a:buClr>
                <a:schemeClr val="dk1"/>
              </a:buClr>
              <a:buSzPts val="3402"/>
              <a:buChar char="•"/>
              <a:defRPr sz="3402"/>
            </a:lvl1pPr>
            <a:lvl2pPr indent="-417576" lvl="1" marL="914400" algn="l">
              <a:lnSpc>
                <a:spcPct val="90000"/>
              </a:lnSpc>
              <a:spcBef>
                <a:spcPts val="532"/>
              </a:spcBef>
              <a:spcAft>
                <a:spcPts val="0"/>
              </a:spcAft>
              <a:buClr>
                <a:schemeClr val="dk1"/>
              </a:buClr>
              <a:buSzPts val="2976"/>
              <a:buChar char="•"/>
              <a:defRPr sz="2976"/>
            </a:lvl2pPr>
            <a:lvl3pPr indent="-390588" lvl="2" marL="1371600" algn="l">
              <a:lnSpc>
                <a:spcPct val="90000"/>
              </a:lnSpc>
              <a:spcBef>
                <a:spcPts val="532"/>
              </a:spcBef>
              <a:spcAft>
                <a:spcPts val="0"/>
              </a:spcAft>
              <a:buClr>
                <a:schemeClr val="dk1"/>
              </a:buClr>
              <a:buSzPts val="2551"/>
              <a:buChar char="•"/>
              <a:defRPr sz="2551"/>
            </a:lvl3pPr>
            <a:lvl4pPr indent="-363600" lvl="3" marL="1828800" algn="l">
              <a:lnSpc>
                <a:spcPct val="90000"/>
              </a:lnSpc>
              <a:spcBef>
                <a:spcPts val="532"/>
              </a:spcBef>
              <a:spcAft>
                <a:spcPts val="0"/>
              </a:spcAft>
              <a:buClr>
                <a:schemeClr val="dk1"/>
              </a:buClr>
              <a:buSzPts val="2126"/>
              <a:buChar char="•"/>
              <a:defRPr sz="2126"/>
            </a:lvl4pPr>
            <a:lvl5pPr indent="-363601" lvl="4" marL="2286000" algn="l">
              <a:lnSpc>
                <a:spcPct val="90000"/>
              </a:lnSpc>
              <a:spcBef>
                <a:spcPts val="532"/>
              </a:spcBef>
              <a:spcAft>
                <a:spcPts val="0"/>
              </a:spcAft>
              <a:buClr>
                <a:schemeClr val="dk1"/>
              </a:buClr>
              <a:buSzPts val="2126"/>
              <a:buChar char="•"/>
              <a:defRPr sz="2126"/>
            </a:lvl5pPr>
            <a:lvl6pPr indent="-363601" lvl="5" marL="2743200" algn="l">
              <a:lnSpc>
                <a:spcPct val="90000"/>
              </a:lnSpc>
              <a:spcBef>
                <a:spcPts val="532"/>
              </a:spcBef>
              <a:spcAft>
                <a:spcPts val="0"/>
              </a:spcAft>
              <a:buClr>
                <a:schemeClr val="dk1"/>
              </a:buClr>
              <a:buSzPts val="2126"/>
              <a:buChar char="•"/>
              <a:defRPr sz="2126"/>
            </a:lvl6pPr>
            <a:lvl7pPr indent="-363601" lvl="6" marL="3200400" algn="l">
              <a:lnSpc>
                <a:spcPct val="90000"/>
              </a:lnSpc>
              <a:spcBef>
                <a:spcPts val="532"/>
              </a:spcBef>
              <a:spcAft>
                <a:spcPts val="0"/>
              </a:spcAft>
              <a:buClr>
                <a:schemeClr val="dk1"/>
              </a:buClr>
              <a:buSzPts val="2126"/>
              <a:buChar char="•"/>
              <a:defRPr sz="2126"/>
            </a:lvl7pPr>
            <a:lvl8pPr indent="-363601" lvl="7" marL="3657600" algn="l">
              <a:lnSpc>
                <a:spcPct val="90000"/>
              </a:lnSpc>
              <a:spcBef>
                <a:spcPts val="532"/>
              </a:spcBef>
              <a:spcAft>
                <a:spcPts val="0"/>
              </a:spcAft>
              <a:buClr>
                <a:schemeClr val="dk1"/>
              </a:buClr>
              <a:buSzPts val="2126"/>
              <a:buChar char="•"/>
              <a:defRPr sz="2126"/>
            </a:lvl8pPr>
            <a:lvl9pPr indent="-363601" lvl="8" marL="4114800" algn="l">
              <a:lnSpc>
                <a:spcPct val="90000"/>
              </a:lnSpc>
              <a:spcBef>
                <a:spcPts val="532"/>
              </a:spcBef>
              <a:spcAft>
                <a:spcPts val="0"/>
              </a:spcAft>
              <a:buClr>
                <a:schemeClr val="dk1"/>
              </a:buClr>
              <a:buSzPts val="2126"/>
              <a:buChar char="•"/>
              <a:defRPr sz="2126"/>
            </a:lvl9pPr>
          </a:lstStyle>
          <a:p/>
        </p:txBody>
      </p:sp>
      <p:sp>
        <p:nvSpPr>
          <p:cNvPr id="61" name="Google Shape;61;p10"/>
          <p:cNvSpPr txBox="1"/>
          <p:nvPr>
            <p:ph idx="2" type="body"/>
          </p:nvPr>
        </p:nvSpPr>
        <p:spPr>
          <a:xfrm>
            <a:off x="669534" y="5292090"/>
            <a:ext cx="3135038" cy="980425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63"/>
              </a:spcBef>
              <a:spcAft>
                <a:spcPts val="0"/>
              </a:spcAft>
              <a:buClr>
                <a:schemeClr val="dk1"/>
              </a:buClr>
              <a:buSzPts val="1701"/>
              <a:buNone/>
              <a:defRPr sz="1701"/>
            </a:lvl1pPr>
            <a:lvl2pPr indent="-228600" lvl="1" marL="914400" algn="l">
              <a:lnSpc>
                <a:spcPct val="90000"/>
              </a:lnSpc>
              <a:spcBef>
                <a:spcPts val="532"/>
              </a:spcBef>
              <a:spcAft>
                <a:spcPts val="0"/>
              </a:spcAft>
              <a:buClr>
                <a:schemeClr val="dk1"/>
              </a:buClr>
              <a:buSzPts val="1488"/>
              <a:buNone/>
              <a:defRPr sz="1488"/>
            </a:lvl2pPr>
            <a:lvl3pPr indent="-228600" lvl="2" marL="1371600" algn="l">
              <a:lnSpc>
                <a:spcPct val="90000"/>
              </a:lnSpc>
              <a:spcBef>
                <a:spcPts val="532"/>
              </a:spcBef>
              <a:spcAft>
                <a:spcPts val="0"/>
              </a:spcAft>
              <a:buClr>
                <a:schemeClr val="dk1"/>
              </a:buClr>
              <a:buSzPts val="1276"/>
              <a:buNone/>
              <a:defRPr sz="1276"/>
            </a:lvl3pPr>
            <a:lvl4pPr indent="-228600" lvl="3" marL="1828800" algn="l">
              <a:lnSpc>
                <a:spcPct val="90000"/>
              </a:lnSpc>
              <a:spcBef>
                <a:spcPts val="532"/>
              </a:spcBef>
              <a:spcAft>
                <a:spcPts val="0"/>
              </a:spcAft>
              <a:buClr>
                <a:schemeClr val="dk1"/>
              </a:buClr>
              <a:buSzPts val="1063"/>
              <a:buNone/>
              <a:defRPr sz="1063"/>
            </a:lvl4pPr>
            <a:lvl5pPr indent="-228600" lvl="4" marL="2286000" algn="l">
              <a:lnSpc>
                <a:spcPct val="90000"/>
              </a:lnSpc>
              <a:spcBef>
                <a:spcPts val="532"/>
              </a:spcBef>
              <a:spcAft>
                <a:spcPts val="0"/>
              </a:spcAft>
              <a:buClr>
                <a:schemeClr val="dk1"/>
              </a:buClr>
              <a:buSzPts val="1063"/>
              <a:buNone/>
              <a:defRPr sz="1063"/>
            </a:lvl5pPr>
            <a:lvl6pPr indent="-228600" lvl="5" marL="2743200" algn="l">
              <a:lnSpc>
                <a:spcPct val="90000"/>
              </a:lnSpc>
              <a:spcBef>
                <a:spcPts val="532"/>
              </a:spcBef>
              <a:spcAft>
                <a:spcPts val="0"/>
              </a:spcAft>
              <a:buClr>
                <a:schemeClr val="dk1"/>
              </a:buClr>
              <a:buSzPts val="1063"/>
              <a:buNone/>
              <a:defRPr sz="1063"/>
            </a:lvl6pPr>
            <a:lvl7pPr indent="-228600" lvl="6" marL="3200400" algn="l">
              <a:lnSpc>
                <a:spcPct val="90000"/>
              </a:lnSpc>
              <a:spcBef>
                <a:spcPts val="532"/>
              </a:spcBef>
              <a:spcAft>
                <a:spcPts val="0"/>
              </a:spcAft>
              <a:buClr>
                <a:schemeClr val="dk1"/>
              </a:buClr>
              <a:buSzPts val="1063"/>
              <a:buNone/>
              <a:defRPr sz="1063"/>
            </a:lvl7pPr>
            <a:lvl8pPr indent="-228600" lvl="7" marL="3657600" algn="l">
              <a:lnSpc>
                <a:spcPct val="90000"/>
              </a:lnSpc>
              <a:spcBef>
                <a:spcPts val="532"/>
              </a:spcBef>
              <a:spcAft>
                <a:spcPts val="0"/>
              </a:spcAft>
              <a:buClr>
                <a:schemeClr val="dk1"/>
              </a:buClr>
              <a:buSzPts val="1063"/>
              <a:buNone/>
              <a:defRPr sz="1063"/>
            </a:lvl8pPr>
            <a:lvl9pPr indent="-228600" lvl="8" marL="4114800" algn="l">
              <a:lnSpc>
                <a:spcPct val="90000"/>
              </a:lnSpc>
              <a:spcBef>
                <a:spcPts val="532"/>
              </a:spcBef>
              <a:spcAft>
                <a:spcPts val="0"/>
              </a:spcAft>
              <a:buClr>
                <a:schemeClr val="dk1"/>
              </a:buClr>
              <a:buSzPts val="1063"/>
              <a:buNone/>
              <a:defRPr sz="1063"/>
            </a:lvl9pPr>
          </a:lstStyle>
          <a:p/>
        </p:txBody>
      </p:sp>
      <p:sp>
        <p:nvSpPr>
          <p:cNvPr id="62" name="Google Shape;62;p10"/>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0"/>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669534" y="1176020"/>
            <a:ext cx="3135038" cy="411607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402"/>
              <a:buFont typeface="Calibri"/>
              <a:buNone/>
              <a:defRPr sz="340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p:nvPr>
            <p:ph idx="2" type="pic"/>
          </p:nvPr>
        </p:nvSpPr>
        <p:spPr>
          <a:xfrm>
            <a:off x="4132378" y="2539880"/>
            <a:ext cx="4920883" cy="12536047"/>
          </a:xfrm>
          <a:prstGeom prst="rect">
            <a:avLst/>
          </a:prstGeom>
          <a:noFill/>
          <a:ln>
            <a:noFill/>
          </a:ln>
        </p:spPr>
      </p:sp>
      <p:sp>
        <p:nvSpPr>
          <p:cNvPr id="68" name="Google Shape;68;p11"/>
          <p:cNvSpPr txBox="1"/>
          <p:nvPr>
            <p:ph idx="1" type="body"/>
          </p:nvPr>
        </p:nvSpPr>
        <p:spPr>
          <a:xfrm>
            <a:off x="669534" y="5292090"/>
            <a:ext cx="3135038" cy="980425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63"/>
              </a:spcBef>
              <a:spcAft>
                <a:spcPts val="0"/>
              </a:spcAft>
              <a:buClr>
                <a:schemeClr val="dk1"/>
              </a:buClr>
              <a:buSzPts val="1701"/>
              <a:buNone/>
              <a:defRPr sz="1701"/>
            </a:lvl1pPr>
            <a:lvl2pPr indent="-228600" lvl="1" marL="914400" algn="l">
              <a:lnSpc>
                <a:spcPct val="90000"/>
              </a:lnSpc>
              <a:spcBef>
                <a:spcPts val="532"/>
              </a:spcBef>
              <a:spcAft>
                <a:spcPts val="0"/>
              </a:spcAft>
              <a:buClr>
                <a:schemeClr val="dk1"/>
              </a:buClr>
              <a:buSzPts val="1488"/>
              <a:buNone/>
              <a:defRPr sz="1488"/>
            </a:lvl2pPr>
            <a:lvl3pPr indent="-228600" lvl="2" marL="1371600" algn="l">
              <a:lnSpc>
                <a:spcPct val="90000"/>
              </a:lnSpc>
              <a:spcBef>
                <a:spcPts val="532"/>
              </a:spcBef>
              <a:spcAft>
                <a:spcPts val="0"/>
              </a:spcAft>
              <a:buClr>
                <a:schemeClr val="dk1"/>
              </a:buClr>
              <a:buSzPts val="1276"/>
              <a:buNone/>
              <a:defRPr sz="1276"/>
            </a:lvl3pPr>
            <a:lvl4pPr indent="-228600" lvl="3" marL="1828800" algn="l">
              <a:lnSpc>
                <a:spcPct val="90000"/>
              </a:lnSpc>
              <a:spcBef>
                <a:spcPts val="532"/>
              </a:spcBef>
              <a:spcAft>
                <a:spcPts val="0"/>
              </a:spcAft>
              <a:buClr>
                <a:schemeClr val="dk1"/>
              </a:buClr>
              <a:buSzPts val="1063"/>
              <a:buNone/>
              <a:defRPr sz="1063"/>
            </a:lvl4pPr>
            <a:lvl5pPr indent="-228600" lvl="4" marL="2286000" algn="l">
              <a:lnSpc>
                <a:spcPct val="90000"/>
              </a:lnSpc>
              <a:spcBef>
                <a:spcPts val="532"/>
              </a:spcBef>
              <a:spcAft>
                <a:spcPts val="0"/>
              </a:spcAft>
              <a:buClr>
                <a:schemeClr val="dk1"/>
              </a:buClr>
              <a:buSzPts val="1063"/>
              <a:buNone/>
              <a:defRPr sz="1063"/>
            </a:lvl5pPr>
            <a:lvl6pPr indent="-228600" lvl="5" marL="2743200" algn="l">
              <a:lnSpc>
                <a:spcPct val="90000"/>
              </a:lnSpc>
              <a:spcBef>
                <a:spcPts val="532"/>
              </a:spcBef>
              <a:spcAft>
                <a:spcPts val="0"/>
              </a:spcAft>
              <a:buClr>
                <a:schemeClr val="dk1"/>
              </a:buClr>
              <a:buSzPts val="1063"/>
              <a:buNone/>
              <a:defRPr sz="1063"/>
            </a:lvl6pPr>
            <a:lvl7pPr indent="-228600" lvl="6" marL="3200400" algn="l">
              <a:lnSpc>
                <a:spcPct val="90000"/>
              </a:lnSpc>
              <a:spcBef>
                <a:spcPts val="532"/>
              </a:spcBef>
              <a:spcAft>
                <a:spcPts val="0"/>
              </a:spcAft>
              <a:buClr>
                <a:schemeClr val="dk1"/>
              </a:buClr>
              <a:buSzPts val="1063"/>
              <a:buNone/>
              <a:defRPr sz="1063"/>
            </a:lvl7pPr>
            <a:lvl8pPr indent="-228600" lvl="7" marL="3657600" algn="l">
              <a:lnSpc>
                <a:spcPct val="90000"/>
              </a:lnSpc>
              <a:spcBef>
                <a:spcPts val="532"/>
              </a:spcBef>
              <a:spcAft>
                <a:spcPts val="0"/>
              </a:spcAft>
              <a:buClr>
                <a:schemeClr val="dk1"/>
              </a:buClr>
              <a:buSzPts val="1063"/>
              <a:buNone/>
              <a:defRPr sz="1063"/>
            </a:lvl8pPr>
            <a:lvl9pPr indent="-228600" lvl="8" marL="4114800" algn="l">
              <a:lnSpc>
                <a:spcPct val="90000"/>
              </a:lnSpc>
              <a:spcBef>
                <a:spcPts val="532"/>
              </a:spcBef>
              <a:spcAft>
                <a:spcPts val="0"/>
              </a:spcAft>
              <a:buClr>
                <a:schemeClr val="dk1"/>
              </a:buClr>
              <a:buSzPts val="1063"/>
              <a:buNone/>
              <a:defRPr sz="1063"/>
            </a:lvl9pPr>
          </a:lstStyle>
          <a:p/>
        </p:txBody>
      </p:sp>
      <p:sp>
        <p:nvSpPr>
          <p:cNvPr id="69" name="Google Shape;69;p11"/>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668268" y="939186"/>
            <a:ext cx="8383727" cy="340964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677"/>
              <a:buFont typeface="Calibri"/>
              <a:buNone/>
              <a:defRPr b="0" i="0" sz="467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
          <p:cNvSpPr txBox="1"/>
          <p:nvPr>
            <p:ph idx="1" type="body"/>
          </p:nvPr>
        </p:nvSpPr>
        <p:spPr>
          <a:xfrm>
            <a:off x="668268" y="4695913"/>
            <a:ext cx="8383727" cy="11192608"/>
          </a:xfrm>
          <a:prstGeom prst="rect">
            <a:avLst/>
          </a:prstGeom>
          <a:noFill/>
          <a:ln>
            <a:noFill/>
          </a:ln>
        </p:spPr>
        <p:txBody>
          <a:bodyPr anchorCtr="0" anchor="t" bIns="45700" lIns="91425" spcFirstLastPara="1" rIns="91425" wrap="square" tIns="45700">
            <a:normAutofit/>
          </a:bodyPr>
          <a:lstStyle>
            <a:lvl1pPr indent="-417576" lvl="0" marL="457200" marR="0" rtl="0" algn="l">
              <a:lnSpc>
                <a:spcPct val="90000"/>
              </a:lnSpc>
              <a:spcBef>
                <a:spcPts val="1063"/>
              </a:spcBef>
              <a:spcAft>
                <a:spcPts val="0"/>
              </a:spcAft>
              <a:buClr>
                <a:schemeClr val="dk1"/>
              </a:buClr>
              <a:buSzPts val="2976"/>
              <a:buFont typeface="Arial"/>
              <a:buChar char="•"/>
              <a:defRPr b="0" i="0" sz="2976" u="none" cap="none" strike="noStrike">
                <a:solidFill>
                  <a:schemeClr val="dk1"/>
                </a:solidFill>
                <a:latin typeface="Calibri"/>
                <a:ea typeface="Calibri"/>
                <a:cs typeface="Calibri"/>
                <a:sym typeface="Calibri"/>
              </a:defRPr>
            </a:lvl1pPr>
            <a:lvl2pPr indent="-390588" lvl="1" marL="914400" marR="0" rtl="0" algn="l">
              <a:lnSpc>
                <a:spcPct val="90000"/>
              </a:lnSpc>
              <a:spcBef>
                <a:spcPts val="532"/>
              </a:spcBef>
              <a:spcAft>
                <a:spcPts val="0"/>
              </a:spcAft>
              <a:buClr>
                <a:schemeClr val="dk1"/>
              </a:buClr>
              <a:buSzPts val="2551"/>
              <a:buFont typeface="Arial"/>
              <a:buChar char="•"/>
              <a:defRPr b="0" i="0" sz="2551" u="none" cap="none" strike="noStrike">
                <a:solidFill>
                  <a:schemeClr val="dk1"/>
                </a:solidFill>
                <a:latin typeface="Calibri"/>
                <a:ea typeface="Calibri"/>
                <a:cs typeface="Calibri"/>
                <a:sym typeface="Calibri"/>
              </a:defRPr>
            </a:lvl2pPr>
            <a:lvl3pPr indent="-363600" lvl="2" marL="1371600" marR="0" rtl="0" algn="l">
              <a:lnSpc>
                <a:spcPct val="90000"/>
              </a:lnSpc>
              <a:spcBef>
                <a:spcPts val="532"/>
              </a:spcBef>
              <a:spcAft>
                <a:spcPts val="0"/>
              </a:spcAft>
              <a:buClr>
                <a:schemeClr val="dk1"/>
              </a:buClr>
              <a:buSzPts val="2126"/>
              <a:buFont typeface="Arial"/>
              <a:buChar char="•"/>
              <a:defRPr b="0" i="0" sz="2126" u="none" cap="none" strike="noStrike">
                <a:solidFill>
                  <a:schemeClr val="dk1"/>
                </a:solidFill>
                <a:latin typeface="Calibri"/>
                <a:ea typeface="Calibri"/>
                <a:cs typeface="Calibri"/>
                <a:sym typeface="Calibri"/>
              </a:defRPr>
            </a:lvl3pPr>
            <a:lvl4pPr indent="-350075" lvl="3" marL="1828800" marR="0" rtl="0" algn="l">
              <a:lnSpc>
                <a:spcPct val="90000"/>
              </a:lnSpc>
              <a:spcBef>
                <a:spcPts val="532"/>
              </a:spcBef>
              <a:spcAft>
                <a:spcPts val="0"/>
              </a:spcAft>
              <a:buClr>
                <a:schemeClr val="dk1"/>
              </a:buClr>
              <a:buSzPts val="1913"/>
              <a:buFont typeface="Arial"/>
              <a:buChar char="•"/>
              <a:defRPr b="0" i="0" sz="1912" u="none" cap="none" strike="noStrike">
                <a:solidFill>
                  <a:schemeClr val="dk1"/>
                </a:solidFill>
                <a:latin typeface="Calibri"/>
                <a:ea typeface="Calibri"/>
                <a:cs typeface="Calibri"/>
                <a:sym typeface="Calibri"/>
              </a:defRPr>
            </a:lvl4pPr>
            <a:lvl5pPr indent="-350075" lvl="4" marL="2286000" marR="0" rtl="0" algn="l">
              <a:lnSpc>
                <a:spcPct val="90000"/>
              </a:lnSpc>
              <a:spcBef>
                <a:spcPts val="532"/>
              </a:spcBef>
              <a:spcAft>
                <a:spcPts val="0"/>
              </a:spcAft>
              <a:buClr>
                <a:schemeClr val="dk1"/>
              </a:buClr>
              <a:buSzPts val="1913"/>
              <a:buFont typeface="Arial"/>
              <a:buChar char="•"/>
              <a:defRPr b="0" i="0" sz="1912" u="none" cap="none" strike="noStrike">
                <a:solidFill>
                  <a:schemeClr val="dk1"/>
                </a:solidFill>
                <a:latin typeface="Calibri"/>
                <a:ea typeface="Calibri"/>
                <a:cs typeface="Calibri"/>
                <a:sym typeface="Calibri"/>
              </a:defRPr>
            </a:lvl5pPr>
            <a:lvl6pPr indent="-350075" lvl="5" marL="2743200" marR="0" rtl="0" algn="l">
              <a:lnSpc>
                <a:spcPct val="90000"/>
              </a:lnSpc>
              <a:spcBef>
                <a:spcPts val="532"/>
              </a:spcBef>
              <a:spcAft>
                <a:spcPts val="0"/>
              </a:spcAft>
              <a:buClr>
                <a:schemeClr val="dk1"/>
              </a:buClr>
              <a:buSzPts val="1913"/>
              <a:buFont typeface="Arial"/>
              <a:buChar char="•"/>
              <a:defRPr b="0" i="0" sz="1912" u="none" cap="none" strike="noStrike">
                <a:solidFill>
                  <a:schemeClr val="dk1"/>
                </a:solidFill>
                <a:latin typeface="Calibri"/>
                <a:ea typeface="Calibri"/>
                <a:cs typeface="Calibri"/>
                <a:sym typeface="Calibri"/>
              </a:defRPr>
            </a:lvl6pPr>
            <a:lvl7pPr indent="-350075" lvl="6" marL="3200400" marR="0" rtl="0" algn="l">
              <a:lnSpc>
                <a:spcPct val="90000"/>
              </a:lnSpc>
              <a:spcBef>
                <a:spcPts val="532"/>
              </a:spcBef>
              <a:spcAft>
                <a:spcPts val="0"/>
              </a:spcAft>
              <a:buClr>
                <a:schemeClr val="dk1"/>
              </a:buClr>
              <a:buSzPts val="1913"/>
              <a:buFont typeface="Arial"/>
              <a:buChar char="•"/>
              <a:defRPr b="0" i="0" sz="1912" u="none" cap="none" strike="noStrike">
                <a:solidFill>
                  <a:schemeClr val="dk1"/>
                </a:solidFill>
                <a:latin typeface="Calibri"/>
                <a:ea typeface="Calibri"/>
                <a:cs typeface="Calibri"/>
                <a:sym typeface="Calibri"/>
              </a:defRPr>
            </a:lvl7pPr>
            <a:lvl8pPr indent="-350075" lvl="7" marL="3657600" marR="0" rtl="0" algn="l">
              <a:lnSpc>
                <a:spcPct val="90000"/>
              </a:lnSpc>
              <a:spcBef>
                <a:spcPts val="532"/>
              </a:spcBef>
              <a:spcAft>
                <a:spcPts val="0"/>
              </a:spcAft>
              <a:buClr>
                <a:schemeClr val="dk1"/>
              </a:buClr>
              <a:buSzPts val="1913"/>
              <a:buFont typeface="Arial"/>
              <a:buChar char="•"/>
              <a:defRPr b="0" i="0" sz="1912" u="none" cap="none" strike="noStrike">
                <a:solidFill>
                  <a:schemeClr val="dk1"/>
                </a:solidFill>
                <a:latin typeface="Calibri"/>
                <a:ea typeface="Calibri"/>
                <a:cs typeface="Calibri"/>
                <a:sym typeface="Calibri"/>
              </a:defRPr>
            </a:lvl8pPr>
            <a:lvl9pPr indent="-350075" lvl="8" marL="4114800" marR="0" rtl="0" algn="l">
              <a:lnSpc>
                <a:spcPct val="90000"/>
              </a:lnSpc>
              <a:spcBef>
                <a:spcPts val="532"/>
              </a:spcBef>
              <a:spcAft>
                <a:spcPts val="0"/>
              </a:spcAft>
              <a:buClr>
                <a:schemeClr val="dk1"/>
              </a:buClr>
              <a:buSzPts val="1913"/>
              <a:buFont typeface="Arial"/>
              <a:buChar char="•"/>
              <a:defRPr b="0" i="0" sz="1912"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668268" y="16349948"/>
            <a:ext cx="2187059" cy="9391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76"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3219837" y="16349948"/>
            <a:ext cx="3280589" cy="93918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76"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155"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6864936" y="16349948"/>
            <a:ext cx="2187059" cy="93918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76"/>
              <a:buFont typeface="Arial"/>
              <a:buNone/>
              <a:defRPr b="0" i="0" sz="1276"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20" Type="http://schemas.openxmlformats.org/officeDocument/2006/relationships/image" Target="../media/image34.png"/><Relationship Id="rId11" Type="http://schemas.openxmlformats.org/officeDocument/2006/relationships/image" Target="../media/image18.png"/><Relationship Id="rId22" Type="http://schemas.openxmlformats.org/officeDocument/2006/relationships/image" Target="../media/image26.png"/><Relationship Id="rId10" Type="http://schemas.openxmlformats.org/officeDocument/2006/relationships/image" Target="../media/image11.png"/><Relationship Id="rId21" Type="http://schemas.openxmlformats.org/officeDocument/2006/relationships/image" Target="../media/image28.jpg"/><Relationship Id="rId13" Type="http://schemas.openxmlformats.org/officeDocument/2006/relationships/image" Target="../media/image6.png"/><Relationship Id="rId24" Type="http://schemas.openxmlformats.org/officeDocument/2006/relationships/image" Target="../media/image30.png"/><Relationship Id="rId12" Type="http://schemas.openxmlformats.org/officeDocument/2006/relationships/image" Target="../media/image3.png"/><Relationship Id="rId23" Type="http://schemas.openxmlformats.org/officeDocument/2006/relationships/image" Target="../media/image35.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14.png"/><Relationship Id="rId9" Type="http://schemas.openxmlformats.org/officeDocument/2006/relationships/image" Target="../media/image12.png"/><Relationship Id="rId15" Type="http://schemas.openxmlformats.org/officeDocument/2006/relationships/image" Target="../media/image19.png"/><Relationship Id="rId14" Type="http://schemas.openxmlformats.org/officeDocument/2006/relationships/image" Target="../media/image7.png"/><Relationship Id="rId17" Type="http://schemas.openxmlformats.org/officeDocument/2006/relationships/image" Target="../media/image5.png"/><Relationship Id="rId16" Type="http://schemas.openxmlformats.org/officeDocument/2006/relationships/image" Target="../media/image13.png"/><Relationship Id="rId5" Type="http://schemas.openxmlformats.org/officeDocument/2006/relationships/image" Target="../media/image29.png"/><Relationship Id="rId19" Type="http://schemas.openxmlformats.org/officeDocument/2006/relationships/image" Target="../media/image33.png"/><Relationship Id="rId6" Type="http://schemas.openxmlformats.org/officeDocument/2006/relationships/image" Target="../media/image9.jpg"/><Relationship Id="rId18" Type="http://schemas.openxmlformats.org/officeDocument/2006/relationships/image" Target="../media/image20.png"/><Relationship Id="rId7" Type="http://schemas.openxmlformats.org/officeDocument/2006/relationships/image" Target="../media/image4.png"/><Relationship Id="rId8"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4"/>
          <p:cNvSpPr txBox="1"/>
          <p:nvPr>
            <p:ph idx="1" type="body"/>
          </p:nvPr>
        </p:nvSpPr>
        <p:spPr>
          <a:xfrm>
            <a:off x="668268" y="4695913"/>
            <a:ext cx="8383727" cy="11192608"/>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63"/>
              </a:spcBef>
              <a:spcAft>
                <a:spcPts val="0"/>
              </a:spcAft>
              <a:buClr>
                <a:schemeClr val="dk1"/>
              </a:buClr>
              <a:buSzPts val="1800"/>
              <a:buChar char="•"/>
            </a:pPr>
            <a:r>
              <a:rPr lang="en-US" u="sng"/>
              <a:t>1.Statement of Intent</a:t>
            </a:r>
            <a:endParaRPr/>
          </a:p>
          <a:p>
            <a:pPr indent="0" lvl="0" marL="114300" rtl="0" algn="l">
              <a:lnSpc>
                <a:spcPct val="90000"/>
              </a:lnSpc>
              <a:spcBef>
                <a:spcPts val="1063"/>
              </a:spcBef>
              <a:spcAft>
                <a:spcPts val="0"/>
              </a:spcAft>
              <a:buSzPts val="1800"/>
              <a:buNone/>
            </a:pPr>
            <a:r>
              <a:rPr lang="en-US"/>
              <a:t> </a:t>
            </a:r>
            <a:endParaRPr/>
          </a:p>
          <a:p>
            <a:pPr indent="-342900" lvl="0" marL="457200" rtl="0" algn="l">
              <a:lnSpc>
                <a:spcPct val="90000"/>
              </a:lnSpc>
              <a:spcBef>
                <a:spcPts val="1063"/>
              </a:spcBef>
              <a:spcAft>
                <a:spcPts val="0"/>
              </a:spcAft>
              <a:buClr>
                <a:schemeClr val="dk1"/>
              </a:buClr>
              <a:buSzPts val="1800"/>
              <a:buChar char="•"/>
            </a:pPr>
            <a:r>
              <a:rPr lang="en-US"/>
              <a:t>Here at Aspire, the English Department aims to educate and inspire our students with a vast array of literary and factual texts that span literature and language through time. </a:t>
            </a:r>
            <a:endParaRPr/>
          </a:p>
          <a:p>
            <a:pPr indent="0" lvl="0" marL="114300" rtl="0" algn="l">
              <a:lnSpc>
                <a:spcPct val="90000"/>
              </a:lnSpc>
              <a:spcBef>
                <a:spcPts val="1063"/>
              </a:spcBef>
              <a:spcAft>
                <a:spcPts val="0"/>
              </a:spcAft>
              <a:buSzPts val="1800"/>
              <a:buNone/>
            </a:pPr>
            <a:r>
              <a:rPr lang="en-US"/>
              <a:t> </a:t>
            </a:r>
            <a:endParaRPr/>
          </a:p>
          <a:p>
            <a:pPr indent="-342900" lvl="0" marL="457200" rtl="0" algn="l">
              <a:lnSpc>
                <a:spcPct val="90000"/>
              </a:lnSpc>
              <a:spcBef>
                <a:spcPts val="1063"/>
              </a:spcBef>
              <a:spcAft>
                <a:spcPts val="0"/>
              </a:spcAft>
              <a:buClr>
                <a:schemeClr val="dk1"/>
              </a:buClr>
              <a:buSzPts val="1800"/>
              <a:buChar char="•"/>
            </a:pPr>
            <a:r>
              <a:rPr lang="en-US"/>
              <a:t>Our students study the power of the written word and the authors who changed the world. Through these texts our students are provided with a wealth of cultural capital. The study of the writer’s craft allows our students to understand the messages of others whilst also nurturing their own voice, opinions and ideas.</a:t>
            </a:r>
            <a:endParaRPr/>
          </a:p>
          <a:p>
            <a:pPr indent="0" lvl="0" marL="114300" rtl="0" algn="l">
              <a:lnSpc>
                <a:spcPct val="90000"/>
              </a:lnSpc>
              <a:spcBef>
                <a:spcPts val="1063"/>
              </a:spcBef>
              <a:spcAft>
                <a:spcPts val="0"/>
              </a:spcAft>
              <a:buSzPts val="1800"/>
              <a:buNone/>
            </a:pPr>
            <a:r>
              <a:rPr lang="en-US"/>
              <a:t> </a:t>
            </a:r>
            <a:endParaRPr/>
          </a:p>
          <a:p>
            <a:pPr indent="-342900" lvl="0" marL="457200" rtl="0" algn="l">
              <a:lnSpc>
                <a:spcPct val="90000"/>
              </a:lnSpc>
              <a:spcBef>
                <a:spcPts val="1063"/>
              </a:spcBef>
              <a:spcAft>
                <a:spcPts val="0"/>
              </a:spcAft>
              <a:buClr>
                <a:schemeClr val="dk1"/>
              </a:buClr>
              <a:buSzPts val="1800"/>
              <a:buChar char="•"/>
            </a:pPr>
            <a:r>
              <a:rPr lang="en-US"/>
              <a:t>A key focus is to develop their confidence in oracy through class discussion in both formal and informal contexts; allowing them to use their language skills in an effective, scholarly manner. </a:t>
            </a:r>
            <a:endParaRPr/>
          </a:p>
          <a:p>
            <a:pPr indent="0" lvl="0" marL="114300" rtl="0" algn="l">
              <a:lnSpc>
                <a:spcPct val="90000"/>
              </a:lnSpc>
              <a:spcBef>
                <a:spcPts val="1063"/>
              </a:spcBef>
              <a:spcAft>
                <a:spcPts val="0"/>
              </a:spcAft>
              <a:buSzPts val="1800"/>
              <a:buNone/>
            </a:pPr>
            <a:r>
              <a:rPr lang="en-US"/>
              <a:t> </a:t>
            </a:r>
            <a:endParaRPr/>
          </a:p>
          <a:p>
            <a:pPr indent="-342900" lvl="0" marL="457200" rtl="0" algn="l">
              <a:lnSpc>
                <a:spcPct val="90000"/>
              </a:lnSpc>
              <a:spcBef>
                <a:spcPts val="1063"/>
              </a:spcBef>
              <a:spcAft>
                <a:spcPts val="0"/>
              </a:spcAft>
              <a:buClr>
                <a:schemeClr val="dk1"/>
              </a:buClr>
              <a:buSzPts val="1800"/>
              <a:buChar char="•"/>
            </a:pPr>
            <a:r>
              <a:rPr lang="en-US"/>
              <a:t>Whilst we always share our passion for our subject in the classroom, we also encourage inspiration from outside sources such as professional writers and theatre productions. We aim to inspire, challenge and nurture our learners through an extensive and varied curriculum.</a:t>
            </a:r>
            <a:endParaRPr/>
          </a:p>
          <a:p>
            <a:pPr indent="-228600" lvl="0" marL="457200" rtl="0" algn="l">
              <a:lnSpc>
                <a:spcPct val="90000"/>
              </a:lnSpc>
              <a:spcBef>
                <a:spcPts val="1063"/>
              </a:spcBef>
              <a:spcAft>
                <a:spcPts val="0"/>
              </a:spcAft>
              <a:buClr>
                <a:schemeClr val="dk1"/>
              </a:buClr>
              <a:buSzPts val="1800"/>
              <a:buNone/>
            </a:pPr>
            <a:r>
              <a:t/>
            </a:r>
            <a:endParaRPr/>
          </a:p>
        </p:txBody>
      </p:sp>
      <p:sp>
        <p:nvSpPr>
          <p:cNvPr descr="https://www.blackpoolaspireacademy.co.uk/images/logo/aspire-black-logo-alternate%281%29.jpg" id="89" name="Google Shape;89;p14"/>
          <p:cNvSpPr txBox="1"/>
          <p:nvPr>
            <p:ph type="title"/>
          </p:nvPr>
        </p:nvSpPr>
        <p:spPr>
          <a:xfrm>
            <a:off x="668267" y="475988"/>
            <a:ext cx="8383727" cy="4016499"/>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90000"/>
              </a:lnSpc>
              <a:spcBef>
                <a:spcPts val="0"/>
              </a:spcBef>
              <a:spcAft>
                <a:spcPts val="0"/>
              </a:spcAft>
              <a:buSzPct val="126200"/>
              <a:buNone/>
            </a:pPr>
            <a:br>
              <a:rPr lang="en-US"/>
            </a:br>
            <a:br>
              <a:rPr lang="en-US"/>
            </a:br>
            <a:br>
              <a:rPr lang="en-US"/>
            </a:br>
            <a:br>
              <a:rPr lang="en-US"/>
            </a:br>
            <a:r>
              <a:rPr lang="en-US" sz="2700"/>
              <a:t>Blackpool Aspire Academy</a:t>
            </a:r>
            <a:br>
              <a:rPr lang="en-US" sz="2700"/>
            </a:br>
            <a:r>
              <a:rPr lang="en-US" sz="2700"/>
              <a:t>English Department</a:t>
            </a:r>
            <a:br>
              <a:rPr lang="en-US" sz="2700"/>
            </a:br>
            <a:r>
              <a:rPr lang="en-US" sz="2700"/>
              <a:t> </a:t>
            </a:r>
            <a:br>
              <a:rPr lang="en-US" sz="2700"/>
            </a:br>
            <a:r>
              <a:rPr i="1" lang="en-US" sz="2700"/>
              <a:t> ‘We are all in the gutter; but some of us are looking at the stars’- Oscar Wilde</a:t>
            </a:r>
            <a:br>
              <a:rPr lang="en-US" sz="2700"/>
            </a:br>
            <a:r>
              <a:rPr i="1" lang="en-US" sz="2700"/>
              <a:t> </a:t>
            </a:r>
            <a:br>
              <a:rPr lang="en-US" sz="2700"/>
            </a:br>
            <a:endParaRPr sz="2700"/>
          </a:p>
        </p:txBody>
      </p:sp>
      <p:pic>
        <p:nvPicPr>
          <p:cNvPr descr="https://www.blackpoolaspireacademy.co.uk/images/logo/aspire-black-logo-alternate%281%29.jpg" id="90" name="Google Shape;90;p14"/>
          <p:cNvPicPr preferRelativeResize="0"/>
          <p:nvPr/>
        </p:nvPicPr>
        <p:blipFill rotWithShape="1">
          <a:blip r:embed="rId3">
            <a:alphaModFix/>
          </a:blip>
          <a:srcRect b="0" l="0" r="0" t="0"/>
          <a:stretch/>
        </p:blipFill>
        <p:spPr>
          <a:xfrm>
            <a:off x="1716080" y="475988"/>
            <a:ext cx="5731510" cy="217106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p:nvPr/>
        </p:nvSpPr>
        <p:spPr>
          <a:xfrm>
            <a:off x="-19108" y="1107010"/>
            <a:ext cx="9726896" cy="16533289"/>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97" name="Google Shape;97;p1"/>
          <p:cNvSpPr/>
          <p:nvPr/>
        </p:nvSpPr>
        <p:spPr>
          <a:xfrm>
            <a:off x="18289" y="801668"/>
            <a:ext cx="9652200" cy="16331100"/>
          </a:xfrm>
          <a:prstGeom prst="rect">
            <a:avLst/>
          </a:prstGeom>
          <a:gradFill>
            <a:gsLst>
              <a:gs pos="0">
                <a:schemeClr val="lt1"/>
              </a:gs>
              <a:gs pos="48000">
                <a:srgbClr val="F2F2F2"/>
              </a:gs>
              <a:gs pos="100000">
                <a:srgbClr val="D8D8D8"/>
              </a:gs>
            </a:gsLst>
            <a:lin ang="2700000" scaled="0"/>
          </a:gradFill>
          <a:ln cap="flat" cmpd="sng" w="41275">
            <a:solidFill>
              <a:srgbClr val="00206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
          <p:cNvSpPr/>
          <p:nvPr/>
        </p:nvSpPr>
        <p:spPr>
          <a:xfrm>
            <a:off x="2028491" y="9019824"/>
            <a:ext cx="5909338" cy="652772"/>
          </a:xfrm>
          <a:custGeom>
            <a:rect b="b" l="l" r="r" t="t"/>
            <a:pathLst>
              <a:path extrusionOk="0" h="652772" w="5909338">
                <a:moveTo>
                  <a:pt x="0" y="0"/>
                </a:moveTo>
                <a:lnTo>
                  <a:pt x="5909338" y="0"/>
                </a:lnTo>
                <a:lnTo>
                  <a:pt x="5826211" y="652772"/>
                </a:lnTo>
                <a:lnTo>
                  <a:pt x="0" y="642380"/>
                </a:lnTo>
                <a:lnTo>
                  <a:pt x="0" y="0"/>
                </a:lnTo>
                <a:close/>
              </a:path>
            </a:pathLst>
          </a:cu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99" name="Google Shape;99;p1"/>
          <p:cNvSpPr/>
          <p:nvPr/>
        </p:nvSpPr>
        <p:spPr>
          <a:xfrm>
            <a:off x="2110008" y="6819226"/>
            <a:ext cx="5827821" cy="617391"/>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0" name="Google Shape;100;p1"/>
          <p:cNvSpPr/>
          <p:nvPr/>
        </p:nvSpPr>
        <p:spPr>
          <a:xfrm>
            <a:off x="4523286" y="6341783"/>
            <a:ext cx="1214980" cy="1304869"/>
          </a:xfrm>
          <a:prstGeom prst="ellipse">
            <a:avLst/>
          </a:prstGeom>
          <a:solidFill>
            <a:srgbClr val="C1C1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1" name="Google Shape;101;p1"/>
          <p:cNvSpPr/>
          <p:nvPr/>
        </p:nvSpPr>
        <p:spPr>
          <a:xfrm>
            <a:off x="4732390" y="4415673"/>
            <a:ext cx="841075" cy="903301"/>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2" name="Google Shape;102;p1"/>
          <p:cNvSpPr/>
          <p:nvPr/>
        </p:nvSpPr>
        <p:spPr>
          <a:xfrm>
            <a:off x="7812280" y="10927395"/>
            <a:ext cx="1214980" cy="1304869"/>
          </a:xfrm>
          <a:prstGeom prst="ellipse">
            <a:avLst/>
          </a:prstGeom>
          <a:solidFill>
            <a:srgbClr val="C1C1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3" name="Google Shape;103;p1"/>
          <p:cNvSpPr/>
          <p:nvPr/>
        </p:nvSpPr>
        <p:spPr>
          <a:xfrm>
            <a:off x="7989887" y="11117328"/>
            <a:ext cx="841075" cy="903301"/>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4" name="Google Shape;104;p1"/>
          <p:cNvSpPr/>
          <p:nvPr/>
        </p:nvSpPr>
        <p:spPr>
          <a:xfrm>
            <a:off x="5453681" y="2090665"/>
            <a:ext cx="841075" cy="903301"/>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5" name="Google Shape;105;p1"/>
          <p:cNvSpPr/>
          <p:nvPr/>
        </p:nvSpPr>
        <p:spPr>
          <a:xfrm>
            <a:off x="2041423" y="11217180"/>
            <a:ext cx="5841604" cy="654970"/>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06" name="Google Shape;106;p1"/>
          <p:cNvSpPr/>
          <p:nvPr/>
        </p:nvSpPr>
        <p:spPr>
          <a:xfrm rot="-5400000">
            <a:off x="634117" y="9327463"/>
            <a:ext cx="2844580" cy="2229301"/>
          </a:xfrm>
          <a:prstGeom prst="blockArc">
            <a:avLst>
              <a:gd fmla="val 10726998" name="adj1"/>
              <a:gd fmla="val 263439" name="adj2"/>
              <a:gd fmla="val 28511" name="adj3"/>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dk1"/>
              </a:solidFill>
              <a:latin typeface="Calibri"/>
              <a:ea typeface="Calibri"/>
              <a:cs typeface="Calibri"/>
              <a:sym typeface="Calibri"/>
            </a:endParaRPr>
          </a:p>
        </p:txBody>
      </p:sp>
      <p:sp>
        <p:nvSpPr>
          <p:cNvPr id="107" name="Google Shape;107;p1"/>
          <p:cNvSpPr/>
          <p:nvPr/>
        </p:nvSpPr>
        <p:spPr>
          <a:xfrm flipH="1" rot="5400000">
            <a:off x="6435773" y="7097175"/>
            <a:ext cx="2847721" cy="2287911"/>
          </a:xfrm>
          <a:prstGeom prst="blockArc">
            <a:avLst>
              <a:gd fmla="val 10800000" name="adj1"/>
              <a:gd fmla="val 1572" name="adj2"/>
              <a:gd fmla="val 27649" name="adj3"/>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dk1"/>
              </a:solidFill>
              <a:latin typeface="Calibri"/>
              <a:ea typeface="Calibri"/>
              <a:cs typeface="Calibri"/>
              <a:sym typeface="Calibri"/>
            </a:endParaRPr>
          </a:p>
        </p:txBody>
      </p:sp>
      <p:sp>
        <p:nvSpPr>
          <p:cNvPr id="108" name="Google Shape;108;p1"/>
          <p:cNvSpPr/>
          <p:nvPr/>
        </p:nvSpPr>
        <p:spPr>
          <a:xfrm rot="-5400000">
            <a:off x="728064" y="4935327"/>
            <a:ext cx="2824487" cy="2184400"/>
          </a:xfrm>
          <a:prstGeom prst="blockArc">
            <a:avLst>
              <a:gd fmla="val 10800000" name="adj1"/>
              <a:gd fmla="val 156513" name="adj2"/>
              <a:gd fmla="val 28217" name="adj3"/>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dk1"/>
              </a:solidFill>
              <a:latin typeface="Calibri"/>
              <a:ea typeface="Calibri"/>
              <a:cs typeface="Calibri"/>
              <a:sym typeface="Calibri"/>
            </a:endParaRPr>
          </a:p>
        </p:txBody>
      </p:sp>
      <p:sp>
        <p:nvSpPr>
          <p:cNvPr id="109" name="Google Shape;109;p1"/>
          <p:cNvSpPr/>
          <p:nvPr/>
        </p:nvSpPr>
        <p:spPr>
          <a:xfrm flipH="1" rot="5400000">
            <a:off x="6434669" y="2701049"/>
            <a:ext cx="2847721" cy="2184400"/>
          </a:xfrm>
          <a:prstGeom prst="blockArc">
            <a:avLst>
              <a:gd fmla="val 10800000" name="adj1"/>
              <a:gd fmla="val 1572" name="adj2"/>
              <a:gd fmla="val 27649" name="adj3"/>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dk1"/>
              </a:solidFill>
              <a:latin typeface="Calibri"/>
              <a:ea typeface="Calibri"/>
              <a:cs typeface="Calibri"/>
              <a:sym typeface="Calibri"/>
            </a:endParaRPr>
          </a:p>
        </p:txBody>
      </p:sp>
      <p:sp>
        <p:nvSpPr>
          <p:cNvPr id="110" name="Google Shape;110;p1"/>
          <p:cNvSpPr/>
          <p:nvPr/>
        </p:nvSpPr>
        <p:spPr>
          <a:xfrm>
            <a:off x="1848562" y="2365925"/>
            <a:ext cx="6023138" cy="629361"/>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11" name="Google Shape;111;p1"/>
          <p:cNvSpPr/>
          <p:nvPr/>
        </p:nvSpPr>
        <p:spPr>
          <a:xfrm>
            <a:off x="2119367" y="4628112"/>
            <a:ext cx="5827819" cy="604171"/>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12" name="Google Shape;112;p1"/>
          <p:cNvSpPr txBox="1"/>
          <p:nvPr/>
        </p:nvSpPr>
        <p:spPr>
          <a:xfrm>
            <a:off x="7726134" y="11129166"/>
            <a:ext cx="134958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chemeClr val="dk1"/>
                </a:solidFill>
                <a:latin typeface="Calibri"/>
                <a:ea typeface="Calibri"/>
                <a:cs typeface="Calibri"/>
                <a:sym typeface="Calibri"/>
              </a:rPr>
              <a:t>KS2</a:t>
            </a:r>
            <a:endParaRPr b="0" i="0" sz="1400" u="none" cap="none" strike="noStrike">
              <a:solidFill>
                <a:srgbClr val="000000"/>
              </a:solidFill>
              <a:latin typeface="Arial"/>
              <a:ea typeface="Arial"/>
              <a:cs typeface="Arial"/>
              <a:sym typeface="Arial"/>
            </a:endParaRPr>
          </a:p>
        </p:txBody>
      </p:sp>
      <p:sp>
        <p:nvSpPr>
          <p:cNvPr id="113" name="Google Shape;113;p1"/>
          <p:cNvSpPr txBox="1"/>
          <p:nvPr/>
        </p:nvSpPr>
        <p:spPr>
          <a:xfrm>
            <a:off x="4710239" y="6533146"/>
            <a:ext cx="84107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YEAR</a:t>
            </a:r>
            <a:endParaRPr b="0" i="0" sz="1400" u="none" cap="none" strike="noStrike">
              <a:solidFill>
                <a:srgbClr val="000000"/>
              </a:solidFill>
              <a:latin typeface="Arial"/>
              <a:ea typeface="Arial"/>
              <a:cs typeface="Arial"/>
              <a:sym typeface="Arial"/>
            </a:endParaRPr>
          </a:p>
        </p:txBody>
      </p:sp>
      <p:sp>
        <p:nvSpPr>
          <p:cNvPr id="114" name="Google Shape;114;p1"/>
          <p:cNvSpPr txBox="1"/>
          <p:nvPr/>
        </p:nvSpPr>
        <p:spPr>
          <a:xfrm>
            <a:off x="4726605" y="6560599"/>
            <a:ext cx="841074" cy="8271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sp>
        <p:nvSpPr>
          <p:cNvPr id="115" name="Google Shape;115;p1"/>
          <p:cNvSpPr/>
          <p:nvPr/>
        </p:nvSpPr>
        <p:spPr>
          <a:xfrm>
            <a:off x="4672001" y="8814115"/>
            <a:ext cx="841075" cy="903301"/>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16" name="Google Shape;116;p1"/>
          <p:cNvSpPr txBox="1"/>
          <p:nvPr/>
        </p:nvSpPr>
        <p:spPr>
          <a:xfrm>
            <a:off x="4666896" y="8828708"/>
            <a:ext cx="84107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YEAR</a:t>
            </a:r>
            <a:endParaRPr b="0" i="0" sz="1400" u="none" cap="none" strike="noStrike">
              <a:solidFill>
                <a:srgbClr val="000000"/>
              </a:solidFill>
              <a:latin typeface="Arial"/>
              <a:ea typeface="Arial"/>
              <a:cs typeface="Arial"/>
              <a:sym typeface="Arial"/>
            </a:endParaRPr>
          </a:p>
        </p:txBody>
      </p:sp>
      <p:sp>
        <p:nvSpPr>
          <p:cNvPr id="117" name="Google Shape;117;p1"/>
          <p:cNvSpPr/>
          <p:nvPr/>
        </p:nvSpPr>
        <p:spPr>
          <a:xfrm>
            <a:off x="4485045" y="8613331"/>
            <a:ext cx="1214980" cy="1304869"/>
          </a:xfrm>
          <a:prstGeom prst="ellipse">
            <a:avLst/>
          </a:prstGeom>
          <a:solidFill>
            <a:srgbClr val="C1C1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18" name="Google Shape;118;p1"/>
          <p:cNvSpPr txBox="1"/>
          <p:nvPr/>
        </p:nvSpPr>
        <p:spPr>
          <a:xfrm>
            <a:off x="4673085" y="8865556"/>
            <a:ext cx="841074" cy="8271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sp>
        <p:nvSpPr>
          <p:cNvPr id="119" name="Google Shape;119;p1"/>
          <p:cNvSpPr/>
          <p:nvPr/>
        </p:nvSpPr>
        <p:spPr>
          <a:xfrm>
            <a:off x="1180610" y="1212750"/>
            <a:ext cx="731521" cy="642998"/>
          </a:xfrm>
          <a:prstGeom prst="triangle">
            <a:avLst>
              <a:gd fmla="val 50000" name="adj"/>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20" name="Google Shape;120;p1"/>
          <p:cNvSpPr/>
          <p:nvPr/>
        </p:nvSpPr>
        <p:spPr>
          <a:xfrm rot="-5400000">
            <a:off x="961223" y="2100873"/>
            <a:ext cx="1159673" cy="615512"/>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21" name="Google Shape;121;p1"/>
          <p:cNvSpPr txBox="1"/>
          <p:nvPr/>
        </p:nvSpPr>
        <p:spPr>
          <a:xfrm>
            <a:off x="6149807" y="11981883"/>
            <a:ext cx="998228" cy="5847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Meet your future English teachers during transition week</a:t>
            </a:r>
            <a:endParaRPr b="0" i="0" sz="1400" u="none" cap="none" strike="noStrike">
              <a:solidFill>
                <a:srgbClr val="000000"/>
              </a:solidFill>
              <a:latin typeface="Arial"/>
              <a:ea typeface="Arial"/>
              <a:cs typeface="Arial"/>
              <a:sym typeface="Arial"/>
            </a:endParaRPr>
          </a:p>
        </p:txBody>
      </p:sp>
      <p:cxnSp>
        <p:nvCxnSpPr>
          <p:cNvPr id="122" name="Google Shape;122;p1"/>
          <p:cNvCxnSpPr/>
          <p:nvPr/>
        </p:nvCxnSpPr>
        <p:spPr>
          <a:xfrm rot="10800000">
            <a:off x="4031690" y="11669427"/>
            <a:ext cx="0" cy="514927"/>
          </a:xfrm>
          <a:prstGeom prst="straightConnector1">
            <a:avLst/>
          </a:prstGeom>
          <a:noFill/>
          <a:ln cap="flat" cmpd="sng" w="19050">
            <a:solidFill>
              <a:srgbClr val="002060"/>
            </a:solidFill>
            <a:prstDash val="solid"/>
            <a:miter lim="800000"/>
            <a:headEnd len="sm" w="sm" type="none"/>
            <a:tailEnd len="med" w="med" type="oval"/>
          </a:ln>
        </p:spPr>
      </p:cxnSp>
      <p:sp>
        <p:nvSpPr>
          <p:cNvPr id="123" name="Google Shape;123;p1"/>
          <p:cNvSpPr txBox="1"/>
          <p:nvPr/>
        </p:nvSpPr>
        <p:spPr>
          <a:xfrm>
            <a:off x="3280252" y="12207769"/>
            <a:ext cx="1409761" cy="33851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Complete GL Assessments to  begin your Learning Profile</a:t>
            </a:r>
            <a:endParaRPr b="0" i="0" sz="1400" u="none" cap="none" strike="noStrike">
              <a:solidFill>
                <a:srgbClr val="000000"/>
              </a:solidFill>
              <a:latin typeface="Arial"/>
              <a:ea typeface="Arial"/>
              <a:cs typeface="Arial"/>
              <a:sym typeface="Arial"/>
            </a:endParaRPr>
          </a:p>
        </p:txBody>
      </p:sp>
      <p:sp>
        <p:nvSpPr>
          <p:cNvPr id="124" name="Google Shape;124;p1"/>
          <p:cNvSpPr txBox="1"/>
          <p:nvPr/>
        </p:nvSpPr>
        <p:spPr>
          <a:xfrm>
            <a:off x="3297816" y="10339120"/>
            <a:ext cx="1530600" cy="21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0000"/>
              </a:solidFill>
              <a:latin typeface="Calibri"/>
              <a:ea typeface="Calibri"/>
              <a:cs typeface="Calibri"/>
              <a:sym typeface="Calibri"/>
            </a:endParaRPr>
          </a:p>
        </p:txBody>
      </p:sp>
      <p:cxnSp>
        <p:nvCxnSpPr>
          <p:cNvPr id="125" name="Google Shape;125;p1"/>
          <p:cNvCxnSpPr/>
          <p:nvPr/>
        </p:nvCxnSpPr>
        <p:spPr>
          <a:xfrm>
            <a:off x="4684026" y="11101461"/>
            <a:ext cx="0" cy="339274"/>
          </a:xfrm>
          <a:prstGeom prst="straightConnector1">
            <a:avLst/>
          </a:prstGeom>
          <a:noFill/>
          <a:ln cap="flat" cmpd="sng" w="19050">
            <a:solidFill>
              <a:srgbClr val="002060"/>
            </a:solidFill>
            <a:prstDash val="solid"/>
            <a:miter lim="800000"/>
            <a:headEnd len="sm" w="sm" type="none"/>
            <a:tailEnd len="med" w="med" type="oval"/>
          </a:ln>
        </p:spPr>
      </p:cxnSp>
      <p:cxnSp>
        <p:nvCxnSpPr>
          <p:cNvPr id="126" name="Google Shape;126;p1"/>
          <p:cNvCxnSpPr/>
          <p:nvPr/>
        </p:nvCxnSpPr>
        <p:spPr>
          <a:xfrm flipH="1">
            <a:off x="1583966" y="10887874"/>
            <a:ext cx="432654" cy="358223"/>
          </a:xfrm>
          <a:prstGeom prst="straightConnector1">
            <a:avLst/>
          </a:prstGeom>
          <a:noFill/>
          <a:ln cap="flat" cmpd="sng" w="19050">
            <a:solidFill>
              <a:srgbClr val="002060"/>
            </a:solidFill>
            <a:prstDash val="solid"/>
            <a:miter lim="800000"/>
            <a:headEnd len="sm" w="sm" type="none"/>
            <a:tailEnd len="med" w="med" type="oval"/>
          </a:ln>
        </p:spPr>
      </p:cxnSp>
      <p:sp>
        <p:nvSpPr>
          <p:cNvPr id="127" name="Google Shape;127;p1"/>
          <p:cNvSpPr txBox="1"/>
          <p:nvPr/>
        </p:nvSpPr>
        <p:spPr>
          <a:xfrm>
            <a:off x="1969705" y="10479362"/>
            <a:ext cx="826338" cy="5847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Calibri"/>
                <a:ea typeface="Calibri"/>
                <a:cs typeface="Calibri"/>
                <a:sym typeface="Calibri"/>
              </a:rPr>
              <a:t>Narrative Poetry </a:t>
            </a:r>
            <a:r>
              <a:rPr b="0" i="0" lang="en-US" sz="800" u="none" cap="none" strike="noStrike">
                <a:solidFill>
                  <a:srgbClr val="000000"/>
                </a:solidFill>
                <a:latin typeface="Calibri"/>
                <a:ea typeface="Calibri"/>
                <a:cs typeface="Calibri"/>
                <a:sym typeface="Calibri"/>
              </a:rPr>
              <a:t>– How do I analyse poetry? </a:t>
            </a:r>
            <a:endParaRPr b="0" i="0" sz="800" u="none" cap="none" strike="noStrike">
              <a:solidFill>
                <a:srgbClr val="000000"/>
              </a:solidFill>
              <a:latin typeface="Calibri"/>
              <a:ea typeface="Calibri"/>
              <a:cs typeface="Calibri"/>
              <a:sym typeface="Calibri"/>
            </a:endParaRPr>
          </a:p>
        </p:txBody>
      </p:sp>
      <p:cxnSp>
        <p:nvCxnSpPr>
          <p:cNvPr id="128" name="Google Shape;128;p1"/>
          <p:cNvCxnSpPr/>
          <p:nvPr/>
        </p:nvCxnSpPr>
        <p:spPr>
          <a:xfrm rot="10800000">
            <a:off x="2110008" y="11534153"/>
            <a:ext cx="0" cy="350818"/>
          </a:xfrm>
          <a:prstGeom prst="straightConnector1">
            <a:avLst/>
          </a:prstGeom>
          <a:noFill/>
          <a:ln cap="flat" cmpd="sng" w="19050">
            <a:solidFill>
              <a:srgbClr val="002060"/>
            </a:solidFill>
            <a:prstDash val="solid"/>
            <a:miter lim="800000"/>
            <a:headEnd len="sm" w="sm" type="none"/>
            <a:tailEnd len="med" w="med" type="oval"/>
          </a:ln>
        </p:spPr>
      </p:cxnSp>
      <p:sp>
        <p:nvSpPr>
          <p:cNvPr id="129" name="Google Shape;129;p1"/>
          <p:cNvSpPr txBox="1"/>
          <p:nvPr/>
        </p:nvSpPr>
        <p:spPr>
          <a:xfrm>
            <a:off x="1053629" y="11856188"/>
            <a:ext cx="1328619"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Calibri"/>
                <a:ea typeface="Calibri"/>
                <a:cs typeface="Calibri"/>
                <a:sym typeface="Calibri"/>
              </a:rPr>
              <a:t>Gothic Fiction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Reading a range of Gothic texts -  how do I identify the  genre?  How do I write creatively establishing style, setting and character?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Post- Covid- Interwoven Writing for Grammar</a:t>
            </a:r>
            <a:endParaRPr b="0" i="0" sz="800" u="none" cap="none" strike="noStrike">
              <a:solidFill>
                <a:srgbClr val="000000"/>
              </a:solidFill>
              <a:latin typeface="Calibri"/>
              <a:ea typeface="Calibri"/>
              <a:cs typeface="Calibri"/>
              <a:sym typeface="Calibri"/>
            </a:endParaRPr>
          </a:p>
        </p:txBody>
      </p:sp>
      <p:cxnSp>
        <p:nvCxnSpPr>
          <p:cNvPr id="130" name="Google Shape;130;p1"/>
          <p:cNvCxnSpPr/>
          <p:nvPr/>
        </p:nvCxnSpPr>
        <p:spPr>
          <a:xfrm>
            <a:off x="895251" y="10658121"/>
            <a:ext cx="423099" cy="0"/>
          </a:xfrm>
          <a:prstGeom prst="straightConnector1">
            <a:avLst/>
          </a:prstGeom>
          <a:noFill/>
          <a:ln cap="flat" cmpd="sng" w="19050">
            <a:solidFill>
              <a:srgbClr val="002060"/>
            </a:solidFill>
            <a:prstDash val="solid"/>
            <a:miter lim="800000"/>
            <a:headEnd len="sm" w="sm" type="none"/>
            <a:tailEnd len="med" w="med" type="oval"/>
          </a:ln>
        </p:spPr>
      </p:cxnSp>
      <p:sp>
        <p:nvSpPr>
          <p:cNvPr id="131" name="Google Shape;131;p1"/>
          <p:cNvSpPr txBox="1"/>
          <p:nvPr/>
        </p:nvSpPr>
        <p:spPr>
          <a:xfrm>
            <a:off x="120813" y="10501317"/>
            <a:ext cx="826338"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Spy Fiction- </a:t>
            </a:r>
            <a:r>
              <a:rPr b="0" i="0" lang="en-US" sz="800" u="none" cap="none" strike="noStrike">
                <a:solidFill>
                  <a:schemeClr val="dk1"/>
                </a:solidFill>
                <a:latin typeface="Calibri"/>
                <a:ea typeface="Calibri"/>
                <a:cs typeface="Calibri"/>
                <a:sym typeface="Calibri"/>
              </a:rPr>
              <a:t>Reading spy fiction- How do I identify the genre? How do I create suspense and tension in my writing?  </a:t>
            </a:r>
            <a:endParaRPr b="0" i="0" sz="1400" u="none" cap="none" strike="noStrike">
              <a:solidFill>
                <a:srgbClr val="000000"/>
              </a:solidFill>
              <a:latin typeface="Arial"/>
              <a:ea typeface="Arial"/>
              <a:cs typeface="Arial"/>
              <a:sym typeface="Arial"/>
            </a:endParaRPr>
          </a:p>
        </p:txBody>
      </p:sp>
      <p:sp>
        <p:nvSpPr>
          <p:cNvPr id="132" name="Google Shape;132;p1"/>
          <p:cNvSpPr txBox="1"/>
          <p:nvPr/>
        </p:nvSpPr>
        <p:spPr>
          <a:xfrm>
            <a:off x="2407796" y="12454063"/>
            <a:ext cx="1003527" cy="46162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Begin reading your </a:t>
            </a:r>
            <a:r>
              <a:rPr b="1" i="0" lang="en-US" sz="800" u="none" cap="none" strike="noStrike">
                <a:solidFill>
                  <a:schemeClr val="dk1"/>
                </a:solidFill>
                <a:latin typeface="Calibri"/>
                <a:ea typeface="Calibri"/>
                <a:cs typeface="Calibri"/>
                <a:sym typeface="Calibri"/>
              </a:rPr>
              <a:t>Literary Canon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cxnSp>
        <p:nvCxnSpPr>
          <p:cNvPr id="133" name="Google Shape;133;p1"/>
          <p:cNvCxnSpPr/>
          <p:nvPr/>
        </p:nvCxnSpPr>
        <p:spPr>
          <a:xfrm>
            <a:off x="914066" y="9280243"/>
            <a:ext cx="465428" cy="675180"/>
          </a:xfrm>
          <a:prstGeom prst="straightConnector1">
            <a:avLst/>
          </a:prstGeom>
          <a:noFill/>
          <a:ln cap="flat" cmpd="sng" w="19050">
            <a:solidFill>
              <a:srgbClr val="002060"/>
            </a:solidFill>
            <a:prstDash val="solid"/>
            <a:miter lim="800000"/>
            <a:headEnd len="sm" w="sm" type="none"/>
            <a:tailEnd len="med" w="med" type="oval"/>
          </a:ln>
        </p:spPr>
      </p:cxnSp>
      <p:sp>
        <p:nvSpPr>
          <p:cNvPr id="134" name="Google Shape;134;p1"/>
          <p:cNvSpPr txBox="1"/>
          <p:nvPr/>
        </p:nvSpPr>
        <p:spPr>
          <a:xfrm>
            <a:off x="50307" y="8859903"/>
            <a:ext cx="1142112"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Calibri"/>
                <a:ea typeface="Calibri"/>
                <a:cs typeface="Calibri"/>
                <a:sym typeface="Calibri"/>
              </a:rPr>
              <a:t>Survivors </a:t>
            </a:r>
            <a:r>
              <a:rPr b="0" i="0" lang="en-US" sz="800" u="none" cap="none" strike="noStrike">
                <a:solidFill>
                  <a:srgbClr val="000000"/>
                </a:solidFill>
                <a:latin typeface="Calibri"/>
                <a:ea typeface="Calibri"/>
                <a:cs typeface="Calibri"/>
                <a:sym typeface="Calibri"/>
              </a:rPr>
              <a:t>- Reading a variety of non-fiction accounts of survival.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How do I consider writer’s viewpoint in texts?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How do I convey a viewpoint/argument in my writing?</a:t>
            </a:r>
            <a:endParaRPr b="0" i="0" sz="800" u="none" cap="none" strike="noStrike">
              <a:solidFill>
                <a:srgbClr val="000000"/>
              </a:solidFill>
              <a:latin typeface="Calibri"/>
              <a:ea typeface="Calibri"/>
              <a:cs typeface="Calibri"/>
              <a:sym typeface="Calibri"/>
            </a:endParaRPr>
          </a:p>
        </p:txBody>
      </p:sp>
      <p:cxnSp>
        <p:nvCxnSpPr>
          <p:cNvPr id="135" name="Google Shape;135;p1"/>
          <p:cNvCxnSpPr/>
          <p:nvPr/>
        </p:nvCxnSpPr>
        <p:spPr>
          <a:xfrm rot="10800000">
            <a:off x="4052695" y="9321778"/>
            <a:ext cx="0" cy="350818"/>
          </a:xfrm>
          <a:prstGeom prst="straightConnector1">
            <a:avLst/>
          </a:prstGeom>
          <a:noFill/>
          <a:ln cap="flat" cmpd="sng" w="19050">
            <a:solidFill>
              <a:srgbClr val="002060"/>
            </a:solidFill>
            <a:prstDash val="solid"/>
            <a:miter lim="800000"/>
            <a:headEnd len="sm" w="sm" type="none"/>
            <a:tailEnd len="med" w="med" type="oval"/>
          </a:ln>
        </p:spPr>
      </p:cxnSp>
      <p:cxnSp>
        <p:nvCxnSpPr>
          <p:cNvPr id="136" name="Google Shape;136;p1"/>
          <p:cNvCxnSpPr/>
          <p:nvPr/>
        </p:nvCxnSpPr>
        <p:spPr>
          <a:xfrm>
            <a:off x="6142111" y="8761301"/>
            <a:ext cx="1" cy="734097"/>
          </a:xfrm>
          <a:prstGeom prst="straightConnector1">
            <a:avLst/>
          </a:prstGeom>
          <a:noFill/>
          <a:ln cap="flat" cmpd="sng" w="19050">
            <a:solidFill>
              <a:srgbClr val="002060"/>
            </a:solidFill>
            <a:prstDash val="solid"/>
            <a:miter lim="800000"/>
            <a:headEnd len="sm" w="sm" type="none"/>
            <a:tailEnd len="med" w="med" type="oval"/>
          </a:ln>
        </p:spPr>
      </p:cxnSp>
      <p:sp>
        <p:nvSpPr>
          <p:cNvPr id="137" name="Google Shape;137;p1"/>
          <p:cNvSpPr txBox="1"/>
          <p:nvPr/>
        </p:nvSpPr>
        <p:spPr>
          <a:xfrm>
            <a:off x="5896431" y="8064395"/>
            <a:ext cx="1152347"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The American Dream </a:t>
            </a:r>
            <a:r>
              <a:rPr b="0" i="0" lang="en-US" sz="800" u="none" cap="none" strike="noStrike">
                <a:solidFill>
                  <a:schemeClr val="dk1"/>
                </a:solidFill>
                <a:latin typeface="Calibri"/>
                <a:ea typeface="Calibri"/>
                <a:cs typeface="Calibri"/>
                <a:sym typeface="Calibri"/>
              </a:rPr>
              <a:t>–How do I examine how a key ethos influences both Literature and non-fiction? </a:t>
            </a:r>
            <a:endParaRPr b="0" i="0" sz="1400" u="none" cap="none" strike="noStrike">
              <a:solidFill>
                <a:srgbClr val="000000"/>
              </a:solidFill>
              <a:latin typeface="Arial"/>
              <a:ea typeface="Arial"/>
              <a:cs typeface="Arial"/>
              <a:sym typeface="Arial"/>
            </a:endParaRPr>
          </a:p>
        </p:txBody>
      </p:sp>
      <p:cxnSp>
        <p:nvCxnSpPr>
          <p:cNvPr id="138" name="Google Shape;138;p1"/>
          <p:cNvCxnSpPr/>
          <p:nvPr/>
        </p:nvCxnSpPr>
        <p:spPr>
          <a:xfrm rot="10800000">
            <a:off x="7075588" y="9359761"/>
            <a:ext cx="0" cy="350818"/>
          </a:xfrm>
          <a:prstGeom prst="straightConnector1">
            <a:avLst/>
          </a:prstGeom>
          <a:noFill/>
          <a:ln cap="flat" cmpd="sng" w="19050">
            <a:solidFill>
              <a:srgbClr val="002060"/>
            </a:solidFill>
            <a:prstDash val="solid"/>
            <a:miter lim="800000"/>
            <a:headEnd len="sm" w="sm" type="none"/>
            <a:tailEnd len="med" w="med" type="oval"/>
          </a:ln>
        </p:spPr>
      </p:cxnSp>
      <p:sp>
        <p:nvSpPr>
          <p:cNvPr id="139" name="Google Shape;139;p1"/>
          <p:cNvSpPr txBox="1"/>
          <p:nvPr/>
        </p:nvSpPr>
        <p:spPr>
          <a:xfrm>
            <a:off x="6556335" y="9696011"/>
            <a:ext cx="1326692" cy="8309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Romantic Renaissance-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explore the theme of love and relationships in ‘Romeo &amp; Juliet’/’Much Ado About Nothing’?</a:t>
            </a:r>
            <a:endParaRPr b="0" i="0" sz="1400" u="none" cap="none" strike="noStrike">
              <a:solidFill>
                <a:srgbClr val="000000"/>
              </a:solidFill>
              <a:latin typeface="Arial"/>
              <a:ea typeface="Arial"/>
              <a:cs typeface="Arial"/>
              <a:sym typeface="Arial"/>
            </a:endParaRPr>
          </a:p>
        </p:txBody>
      </p:sp>
      <p:cxnSp>
        <p:nvCxnSpPr>
          <p:cNvPr id="140" name="Google Shape;140;p1"/>
          <p:cNvCxnSpPr/>
          <p:nvPr/>
        </p:nvCxnSpPr>
        <p:spPr>
          <a:xfrm rot="10800000">
            <a:off x="8628046" y="8751456"/>
            <a:ext cx="460008" cy="507717"/>
          </a:xfrm>
          <a:prstGeom prst="straightConnector1">
            <a:avLst/>
          </a:prstGeom>
          <a:noFill/>
          <a:ln cap="flat" cmpd="sng" w="19050">
            <a:solidFill>
              <a:srgbClr val="002060"/>
            </a:solidFill>
            <a:prstDash val="solid"/>
            <a:miter lim="800000"/>
            <a:headEnd len="sm" w="sm" type="none"/>
            <a:tailEnd len="med" w="med" type="oval"/>
          </a:ln>
        </p:spPr>
      </p:cxnSp>
      <p:sp>
        <p:nvSpPr>
          <p:cNvPr id="141" name="Google Shape;141;p1"/>
          <p:cNvSpPr txBox="1"/>
          <p:nvPr/>
        </p:nvSpPr>
        <p:spPr>
          <a:xfrm>
            <a:off x="8512884" y="9787045"/>
            <a:ext cx="1012081"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Calibri"/>
                <a:ea typeface="Calibri"/>
                <a:cs typeface="Calibri"/>
                <a:sym typeface="Calibri"/>
              </a:rPr>
              <a:t>Victorian Villains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How do I compare non-fiction and literary villains of the 19</a:t>
            </a:r>
            <a:r>
              <a:rPr b="0" baseline="30000" i="0" lang="en-US" sz="800" u="none" cap="none" strike="noStrike">
                <a:solidFill>
                  <a:srgbClr val="000000"/>
                </a:solidFill>
                <a:latin typeface="Calibri"/>
                <a:ea typeface="Calibri"/>
                <a:cs typeface="Calibri"/>
                <a:sym typeface="Calibri"/>
              </a:rPr>
              <a:t>th</a:t>
            </a:r>
            <a:r>
              <a:rPr b="0" i="0" lang="en-US" sz="800" u="none" cap="none" strike="noStrike">
                <a:solidFill>
                  <a:srgbClr val="000000"/>
                </a:solidFill>
                <a:latin typeface="Calibri"/>
                <a:ea typeface="Calibri"/>
                <a:cs typeface="Calibri"/>
                <a:sym typeface="Calibri"/>
              </a:rPr>
              <a:t> century?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How do I create a whole narrative on the theme of ’Vendetta’?</a:t>
            </a:r>
            <a:endParaRPr b="0" i="0" sz="800" u="none" cap="none" strike="noStrike">
              <a:solidFill>
                <a:srgbClr val="000000"/>
              </a:solidFill>
              <a:latin typeface="Calibri"/>
              <a:ea typeface="Calibri"/>
              <a:cs typeface="Calibri"/>
              <a:sym typeface="Calibri"/>
            </a:endParaRPr>
          </a:p>
        </p:txBody>
      </p:sp>
      <p:cxnSp>
        <p:nvCxnSpPr>
          <p:cNvPr id="142" name="Google Shape;142;p1"/>
          <p:cNvCxnSpPr/>
          <p:nvPr/>
        </p:nvCxnSpPr>
        <p:spPr>
          <a:xfrm flipH="1">
            <a:off x="8656467" y="6936148"/>
            <a:ext cx="227213" cy="500465"/>
          </a:xfrm>
          <a:prstGeom prst="straightConnector1">
            <a:avLst/>
          </a:prstGeom>
          <a:noFill/>
          <a:ln cap="flat" cmpd="sng" w="19050">
            <a:solidFill>
              <a:srgbClr val="002060"/>
            </a:solidFill>
            <a:prstDash val="solid"/>
            <a:miter lim="800000"/>
            <a:headEnd len="sm" w="sm" type="none"/>
            <a:tailEnd len="med" w="med" type="oval"/>
          </a:ln>
        </p:spPr>
      </p:cxnSp>
      <p:sp>
        <p:nvSpPr>
          <p:cNvPr id="143" name="Google Shape;143;p1"/>
          <p:cNvSpPr txBox="1"/>
          <p:nvPr/>
        </p:nvSpPr>
        <p:spPr>
          <a:xfrm>
            <a:off x="8606333" y="6057028"/>
            <a:ext cx="8577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Writing </a:t>
            </a:r>
            <a:r>
              <a:rPr b="1" lang="en-US" sz="800">
                <a:solidFill>
                  <a:schemeClr val="dk1"/>
                </a:solidFill>
                <a:latin typeface="Calibri"/>
                <a:ea typeface="Calibri"/>
                <a:cs typeface="Calibri"/>
                <a:sym typeface="Calibri"/>
              </a:rPr>
              <a:t>for the Workplace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a:t>
            </a:r>
            <a:r>
              <a:rPr lang="en-US" sz="800">
                <a:solidFill>
                  <a:schemeClr val="dk1"/>
                </a:solidFill>
                <a:latin typeface="Calibri"/>
                <a:ea typeface="Calibri"/>
                <a:cs typeface="Calibri"/>
                <a:sym typeface="Calibri"/>
              </a:rPr>
              <a:t> write for different purposes</a:t>
            </a:r>
            <a:r>
              <a:rPr b="0" i="0" lang="en-US" sz="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cxnSp>
        <p:nvCxnSpPr>
          <p:cNvPr id="144" name="Google Shape;144;p1"/>
          <p:cNvCxnSpPr/>
          <p:nvPr/>
        </p:nvCxnSpPr>
        <p:spPr>
          <a:xfrm flipH="1">
            <a:off x="7888011" y="8673004"/>
            <a:ext cx="8392" cy="743942"/>
          </a:xfrm>
          <a:prstGeom prst="straightConnector1">
            <a:avLst/>
          </a:prstGeom>
          <a:noFill/>
          <a:ln cap="flat" cmpd="sng" w="19050">
            <a:solidFill>
              <a:srgbClr val="002060"/>
            </a:solidFill>
            <a:prstDash val="solid"/>
            <a:miter lim="800000"/>
            <a:headEnd len="sm" w="sm" type="none"/>
            <a:tailEnd len="med" w="med" type="oval"/>
          </a:ln>
        </p:spPr>
      </p:cxnSp>
      <p:sp>
        <p:nvSpPr>
          <p:cNvPr id="145" name="Google Shape;145;p1"/>
          <p:cNvSpPr txBox="1"/>
          <p:nvPr/>
        </p:nvSpPr>
        <p:spPr>
          <a:xfrm>
            <a:off x="7182131" y="7866553"/>
            <a:ext cx="973137" cy="107717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Modern text ‘Stone Cold</a:t>
            </a:r>
            <a:r>
              <a:rPr b="0" i="0" lang="en-US" sz="800" u="none" cap="none" strike="noStrike">
                <a:solidFill>
                  <a:schemeClr val="dk1"/>
                </a:solidFill>
                <a:latin typeface="Calibri"/>
                <a:ea typeface="Calibri"/>
                <a:cs typeface="Calibri"/>
                <a:sym typeface="Calibri"/>
              </a:rPr>
              <a:t>’-  How do I explore key themes of homelessness and responsibility?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write empathetically?</a:t>
            </a:r>
            <a:endParaRPr b="0" i="0" sz="1400" u="none" cap="none" strike="noStrike">
              <a:solidFill>
                <a:srgbClr val="000000"/>
              </a:solidFill>
              <a:latin typeface="Arial"/>
              <a:ea typeface="Arial"/>
              <a:cs typeface="Arial"/>
              <a:sym typeface="Arial"/>
            </a:endParaRPr>
          </a:p>
        </p:txBody>
      </p:sp>
      <p:cxnSp>
        <p:nvCxnSpPr>
          <p:cNvPr id="146" name="Google Shape;146;p1"/>
          <p:cNvCxnSpPr/>
          <p:nvPr/>
        </p:nvCxnSpPr>
        <p:spPr>
          <a:xfrm>
            <a:off x="6859818" y="6514463"/>
            <a:ext cx="0" cy="613458"/>
          </a:xfrm>
          <a:prstGeom prst="straightConnector1">
            <a:avLst/>
          </a:prstGeom>
          <a:noFill/>
          <a:ln cap="flat" cmpd="sng" w="19050">
            <a:solidFill>
              <a:srgbClr val="002060"/>
            </a:solidFill>
            <a:prstDash val="solid"/>
            <a:miter lim="800000"/>
            <a:headEnd len="sm" w="sm" type="none"/>
            <a:tailEnd len="med" w="med" type="oval"/>
          </a:ln>
        </p:spPr>
      </p:cxnSp>
      <p:sp>
        <p:nvSpPr>
          <p:cNvPr id="147" name="Google Shape;147;p1"/>
          <p:cNvSpPr txBox="1"/>
          <p:nvPr/>
        </p:nvSpPr>
        <p:spPr>
          <a:xfrm>
            <a:off x="6113843" y="5962967"/>
            <a:ext cx="1469705"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Modern Drama ‘Our Day Out’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explore the conventions of drama scripts and adapt into my own writing?</a:t>
            </a:r>
            <a:endParaRPr b="0" i="0" sz="1400" u="none" cap="none" strike="noStrike">
              <a:solidFill>
                <a:srgbClr val="000000"/>
              </a:solidFill>
              <a:latin typeface="Arial"/>
              <a:ea typeface="Arial"/>
              <a:cs typeface="Arial"/>
              <a:sym typeface="Arial"/>
            </a:endParaRPr>
          </a:p>
        </p:txBody>
      </p:sp>
      <p:cxnSp>
        <p:nvCxnSpPr>
          <p:cNvPr id="148" name="Google Shape;148;p1"/>
          <p:cNvCxnSpPr/>
          <p:nvPr/>
        </p:nvCxnSpPr>
        <p:spPr>
          <a:xfrm>
            <a:off x="3278423" y="6695876"/>
            <a:ext cx="17100" cy="438300"/>
          </a:xfrm>
          <a:prstGeom prst="straightConnector1">
            <a:avLst/>
          </a:prstGeom>
          <a:noFill/>
          <a:ln cap="flat" cmpd="sng" w="19050">
            <a:solidFill>
              <a:srgbClr val="002060"/>
            </a:solidFill>
            <a:prstDash val="solid"/>
            <a:miter lim="800000"/>
            <a:headEnd len="sm" w="sm" type="none"/>
            <a:tailEnd len="med" w="med" type="oval"/>
          </a:ln>
        </p:spPr>
      </p:cxnSp>
      <p:sp>
        <p:nvSpPr>
          <p:cNvPr id="149" name="Google Shape;149;p1"/>
          <p:cNvSpPr txBox="1"/>
          <p:nvPr/>
        </p:nvSpPr>
        <p:spPr>
          <a:xfrm>
            <a:off x="1988250" y="5240800"/>
            <a:ext cx="2582700" cy="1569900"/>
          </a:xfrm>
          <a:prstGeom prst="rect">
            <a:avLst/>
          </a:prstGeom>
          <a:noFill/>
          <a:ln>
            <a:noFill/>
          </a:ln>
        </p:spPr>
        <p:txBody>
          <a:bodyPr anchorCtr="0" anchor="t" bIns="45700" lIns="91425" spcFirstLastPara="1" rIns="91425" wrap="square" tIns="45700">
            <a:spAutoFit/>
          </a:bodyPr>
          <a:lstStyle/>
          <a:p>
            <a:pPr indent="-279400" lvl="0" marL="457200" marR="0" rtl="0" algn="l">
              <a:lnSpc>
                <a:spcPct val="100000"/>
              </a:lnSpc>
              <a:spcBef>
                <a:spcPts val="0"/>
              </a:spcBef>
              <a:spcAft>
                <a:spcPts val="0"/>
              </a:spcAft>
              <a:buClr>
                <a:schemeClr val="dk1"/>
              </a:buClr>
              <a:buSzPts val="800"/>
              <a:buFont typeface="Calibri"/>
              <a:buAutoNum type="arabicPeriod"/>
            </a:pPr>
            <a:r>
              <a:rPr b="1" i="0" lang="en-US" sz="800" u="none" cap="none" strike="noStrike">
                <a:solidFill>
                  <a:schemeClr val="dk1"/>
                </a:solidFill>
                <a:latin typeface="Calibri"/>
                <a:ea typeface="Calibri"/>
                <a:cs typeface="Calibri"/>
                <a:sym typeface="Calibri"/>
              </a:rPr>
              <a:t>Movements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explore the influence of social/cultural movements on Literature and society?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Feminism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Civil rights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LGBT</a:t>
            </a:r>
            <a:endParaRPr b="0" i="0" sz="800" u="none" cap="none" strike="noStrike">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800"/>
              <a:buFont typeface="Arial"/>
              <a:buNone/>
            </a:pPr>
            <a:r>
              <a:rPr lang="en-US" sz="800">
                <a:solidFill>
                  <a:schemeClr val="dk1"/>
                </a:solidFill>
                <a:latin typeface="Calibri"/>
                <a:ea typeface="Calibri"/>
                <a:cs typeface="Calibri"/>
                <a:sym typeface="Calibri"/>
              </a:rPr>
              <a:t>Realism</a:t>
            </a:r>
            <a:endParaRPr>
              <a:solidFill>
                <a:schemeClr val="dk1"/>
              </a:solidFill>
            </a:endParaRPr>
          </a:p>
          <a:p>
            <a:pPr indent="-279400" lvl="0" marL="457200" marR="0" rtl="0" algn="l">
              <a:lnSpc>
                <a:spcPct val="100000"/>
              </a:lnSpc>
              <a:spcBef>
                <a:spcPts val="0"/>
              </a:spcBef>
              <a:spcAft>
                <a:spcPts val="0"/>
              </a:spcAft>
              <a:buClr>
                <a:schemeClr val="dk1"/>
              </a:buClr>
              <a:buSzPts val="800"/>
              <a:buFont typeface="Calibri"/>
              <a:buAutoNum type="arabicPeriod"/>
            </a:pPr>
            <a:r>
              <a:rPr b="1" lang="en-US" sz="800">
                <a:solidFill>
                  <a:schemeClr val="dk1"/>
                </a:solidFill>
                <a:latin typeface="Calibri"/>
                <a:ea typeface="Calibri"/>
                <a:cs typeface="Calibri"/>
                <a:sym typeface="Calibri"/>
              </a:rPr>
              <a:t>‘Kestrel for a Knave’</a:t>
            </a:r>
            <a:endParaRPr b="1" sz="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US" sz="800">
                <a:solidFill>
                  <a:schemeClr val="dk1"/>
                </a:solidFill>
                <a:latin typeface="Calibri"/>
                <a:ea typeface="Calibri"/>
                <a:cs typeface="Calibri"/>
                <a:sym typeface="Calibri"/>
              </a:rPr>
              <a:t>How do I explore the context, themes and characters of a realism text?</a:t>
            </a:r>
            <a:endParaRPr sz="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US" sz="800">
                <a:solidFill>
                  <a:schemeClr val="dk1"/>
                </a:solidFill>
                <a:latin typeface="Calibri"/>
                <a:ea typeface="Calibri"/>
                <a:cs typeface="Calibri"/>
                <a:sym typeface="Calibri"/>
              </a:rPr>
              <a:t>How does a writer create atmosphere?</a:t>
            </a:r>
            <a:endParaRPr sz="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US" sz="800">
                <a:solidFill>
                  <a:schemeClr val="dk1"/>
                </a:solidFill>
                <a:latin typeface="Calibri"/>
                <a:ea typeface="Calibri"/>
                <a:cs typeface="Calibri"/>
                <a:sym typeface="Calibri"/>
              </a:rPr>
              <a:t>How do I respond creatively to themes in a text?</a:t>
            </a:r>
            <a:endParaRPr sz="800">
              <a:solidFill>
                <a:schemeClr val="dk1"/>
              </a:solidFill>
              <a:latin typeface="Calibri"/>
              <a:ea typeface="Calibri"/>
              <a:cs typeface="Calibri"/>
              <a:sym typeface="Calibri"/>
            </a:endParaRPr>
          </a:p>
        </p:txBody>
      </p:sp>
      <p:cxnSp>
        <p:nvCxnSpPr>
          <p:cNvPr id="150" name="Google Shape;150;p1"/>
          <p:cNvCxnSpPr/>
          <p:nvPr/>
        </p:nvCxnSpPr>
        <p:spPr>
          <a:xfrm>
            <a:off x="1085105" y="4898673"/>
            <a:ext cx="481121" cy="172886"/>
          </a:xfrm>
          <a:prstGeom prst="straightConnector1">
            <a:avLst/>
          </a:prstGeom>
          <a:noFill/>
          <a:ln cap="flat" cmpd="sng" w="19050">
            <a:solidFill>
              <a:srgbClr val="002060"/>
            </a:solidFill>
            <a:prstDash val="solid"/>
            <a:miter lim="800000"/>
            <a:headEnd len="sm" w="sm" type="none"/>
            <a:tailEnd len="med" w="med" type="oval"/>
          </a:ln>
        </p:spPr>
      </p:cxnSp>
      <p:sp>
        <p:nvSpPr>
          <p:cNvPr id="151" name="Google Shape;151;p1"/>
          <p:cNvSpPr txBox="1"/>
          <p:nvPr/>
        </p:nvSpPr>
        <p:spPr>
          <a:xfrm>
            <a:off x="257436" y="4408288"/>
            <a:ext cx="891929" cy="13233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a:t>
            </a:r>
            <a:r>
              <a:rPr b="1" i="0" lang="en-US" sz="800" u="none" cap="none" strike="noStrike">
                <a:solidFill>
                  <a:schemeClr val="dk1"/>
                </a:solidFill>
                <a:latin typeface="Calibri"/>
                <a:ea typeface="Calibri"/>
                <a:cs typeface="Calibri"/>
                <a:sym typeface="Calibri"/>
              </a:rPr>
              <a:t>Finding My Voice’ </a:t>
            </a:r>
            <a:r>
              <a:rPr b="0" i="0" lang="en-US" sz="800" u="none" cap="none" strike="noStrike">
                <a:solidFill>
                  <a:schemeClr val="dk1"/>
                </a:solidFill>
                <a:latin typeface="Calibri"/>
                <a:ea typeface="Calibri"/>
                <a:cs typeface="Calibri"/>
                <a:sym typeface="Calibri"/>
              </a:rPr>
              <a:t>– How do I interpret the voices of autobiographical writing? How do I find a voice for my own autobiographical writing?</a:t>
            </a:r>
            <a:endParaRPr b="0" i="0" sz="1400" u="none" cap="none" strike="noStrike">
              <a:solidFill>
                <a:srgbClr val="000000"/>
              </a:solidFill>
              <a:latin typeface="Arial"/>
              <a:ea typeface="Arial"/>
              <a:cs typeface="Arial"/>
              <a:sym typeface="Arial"/>
            </a:endParaRPr>
          </a:p>
        </p:txBody>
      </p:sp>
      <p:sp>
        <p:nvSpPr>
          <p:cNvPr id="152" name="Google Shape;152;p1"/>
          <p:cNvSpPr txBox="1"/>
          <p:nvPr/>
        </p:nvSpPr>
        <p:spPr>
          <a:xfrm>
            <a:off x="3046185" y="9623591"/>
            <a:ext cx="1710063"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Shocking Shakespeare </a:t>
            </a:r>
            <a:r>
              <a:rPr b="0" i="0" lang="en-US" sz="800" u="none" cap="none" strike="noStrike">
                <a:solidFill>
                  <a:schemeClr val="dk1"/>
                </a:solidFill>
                <a:latin typeface="Calibri"/>
                <a:ea typeface="Calibri"/>
                <a:cs typeface="Calibri"/>
                <a:sym typeface="Calibri"/>
              </a:rPr>
              <a:t>– Introduction to  Shakespeare - How do I explore  themes  and characters in a Shakespeare play i.e. ‘The Tempest’?</a:t>
            </a:r>
            <a:endParaRPr b="0" i="0" sz="1400" u="none" cap="none" strike="noStrike">
              <a:solidFill>
                <a:srgbClr val="000000"/>
              </a:solidFill>
              <a:latin typeface="Arial"/>
              <a:ea typeface="Arial"/>
              <a:cs typeface="Arial"/>
              <a:sym typeface="Arial"/>
            </a:endParaRPr>
          </a:p>
        </p:txBody>
      </p:sp>
      <p:cxnSp>
        <p:nvCxnSpPr>
          <p:cNvPr id="153" name="Google Shape;153;p1"/>
          <p:cNvCxnSpPr/>
          <p:nvPr/>
        </p:nvCxnSpPr>
        <p:spPr>
          <a:xfrm flipH="1" rot="10800000">
            <a:off x="1180610" y="7112365"/>
            <a:ext cx="509395" cy="332531"/>
          </a:xfrm>
          <a:prstGeom prst="straightConnector1">
            <a:avLst/>
          </a:prstGeom>
          <a:noFill/>
          <a:ln cap="flat" cmpd="sng" w="19050">
            <a:solidFill>
              <a:srgbClr val="002060"/>
            </a:solidFill>
            <a:prstDash val="solid"/>
            <a:miter lim="800000"/>
            <a:headEnd len="sm" w="sm" type="none"/>
            <a:tailEnd len="med" w="med" type="oval"/>
          </a:ln>
        </p:spPr>
      </p:cxnSp>
      <p:sp>
        <p:nvSpPr>
          <p:cNvPr id="154" name="Google Shape;154;p1"/>
          <p:cNvSpPr txBox="1"/>
          <p:nvPr/>
        </p:nvSpPr>
        <p:spPr>
          <a:xfrm>
            <a:off x="9485" y="7006838"/>
            <a:ext cx="12321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The Romantics</a:t>
            </a:r>
            <a:r>
              <a:rPr b="0" i="0" lang="en-US" sz="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What is  Romanticism? How does it influence poetry and prose of the time? Who was the most rebellious Romantic?</a:t>
            </a:r>
            <a:endParaRPr b="0" i="0" sz="1400" u="none" cap="none" strike="noStrike">
              <a:solidFill>
                <a:srgbClr val="000000"/>
              </a:solidFill>
              <a:latin typeface="Arial"/>
              <a:ea typeface="Arial"/>
              <a:cs typeface="Arial"/>
              <a:sym typeface="Arial"/>
            </a:endParaRPr>
          </a:p>
        </p:txBody>
      </p:sp>
      <p:sp>
        <p:nvSpPr>
          <p:cNvPr id="155" name="Google Shape;155;p1"/>
          <p:cNvSpPr txBox="1"/>
          <p:nvPr/>
        </p:nvSpPr>
        <p:spPr>
          <a:xfrm>
            <a:off x="2754163" y="1300592"/>
            <a:ext cx="16683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Revisit Language Reading and Writing Skills </a:t>
            </a:r>
            <a:r>
              <a:rPr b="0" i="0" lang="en-US" sz="800" u="none" cap="none" strike="noStrike">
                <a:solidFill>
                  <a:schemeClr val="dk1"/>
                </a:solidFill>
                <a:latin typeface="Calibri"/>
                <a:ea typeface="Calibri"/>
                <a:cs typeface="Calibri"/>
                <a:sym typeface="Calibri"/>
              </a:rPr>
              <a:t>in preparation for PPEs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Creative Writing Narrative- </a:t>
            </a:r>
            <a:r>
              <a:rPr b="0" i="0" lang="en-US" sz="800" u="none" cap="none" strike="noStrike">
                <a:solidFill>
                  <a:schemeClr val="dk1"/>
                </a:solidFill>
                <a:latin typeface="Calibri"/>
                <a:ea typeface="Calibri"/>
                <a:cs typeface="Calibri"/>
                <a:sym typeface="Calibri"/>
              </a:rPr>
              <a:t>How do I plan ideas for a structured short narrative?</a:t>
            </a:r>
            <a:endParaRPr b="0" i="0" sz="1400" u="none" cap="none" strike="noStrike">
              <a:solidFill>
                <a:srgbClr val="000000"/>
              </a:solidFill>
              <a:latin typeface="Arial"/>
              <a:ea typeface="Arial"/>
              <a:cs typeface="Arial"/>
              <a:sym typeface="Arial"/>
            </a:endParaRPr>
          </a:p>
        </p:txBody>
      </p:sp>
      <p:cxnSp>
        <p:nvCxnSpPr>
          <p:cNvPr id="156" name="Google Shape;156;p1"/>
          <p:cNvCxnSpPr/>
          <p:nvPr/>
        </p:nvCxnSpPr>
        <p:spPr>
          <a:xfrm>
            <a:off x="1531348" y="1168316"/>
            <a:ext cx="1" cy="599552"/>
          </a:xfrm>
          <a:prstGeom prst="straightConnector1">
            <a:avLst/>
          </a:prstGeom>
          <a:noFill/>
          <a:ln cap="flat" cmpd="sng" w="19050">
            <a:solidFill>
              <a:srgbClr val="002060"/>
            </a:solidFill>
            <a:prstDash val="solid"/>
            <a:miter lim="800000"/>
            <a:headEnd len="sm" w="sm" type="none"/>
            <a:tailEnd len="med" w="med" type="oval"/>
          </a:ln>
        </p:spPr>
      </p:cxnSp>
      <p:cxnSp>
        <p:nvCxnSpPr>
          <p:cNvPr id="157" name="Google Shape;157;p1"/>
          <p:cNvCxnSpPr/>
          <p:nvPr/>
        </p:nvCxnSpPr>
        <p:spPr>
          <a:xfrm flipH="1" rot="10800000">
            <a:off x="1085105" y="2772912"/>
            <a:ext cx="415334" cy="201630"/>
          </a:xfrm>
          <a:prstGeom prst="straightConnector1">
            <a:avLst/>
          </a:prstGeom>
          <a:noFill/>
          <a:ln cap="flat" cmpd="sng" w="19050">
            <a:solidFill>
              <a:srgbClr val="002060"/>
            </a:solidFill>
            <a:prstDash val="solid"/>
            <a:miter lim="800000"/>
            <a:headEnd len="sm" w="sm" type="none"/>
            <a:tailEnd len="med" w="med" type="oval"/>
          </a:ln>
        </p:spPr>
      </p:cxnSp>
      <p:sp>
        <p:nvSpPr>
          <p:cNvPr id="158" name="Google Shape;158;p1"/>
          <p:cNvSpPr txBox="1"/>
          <p:nvPr/>
        </p:nvSpPr>
        <p:spPr>
          <a:xfrm>
            <a:off x="8481917" y="4828587"/>
            <a:ext cx="1227321" cy="107717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Charles Dickens’ ‘A Christmas Carol’ </a:t>
            </a:r>
            <a:r>
              <a:rPr b="0" i="0" lang="en-US" sz="800" u="none" cap="none" strike="noStrike">
                <a:solidFill>
                  <a:schemeClr val="dk1"/>
                </a:solidFill>
                <a:latin typeface="Calibri"/>
                <a:ea typeface="Calibri"/>
                <a:cs typeface="Calibri"/>
                <a:sym typeface="Calibri"/>
              </a:rPr>
              <a:t>How do I explore and understand the context, plot, characters and key themes?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Calibri"/>
                <a:ea typeface="Calibri"/>
                <a:cs typeface="Calibri"/>
                <a:sym typeface="Calibri"/>
              </a:rPr>
              <a:t>GCSE Literature Paper 1; 19</a:t>
            </a:r>
            <a:r>
              <a:rPr b="0" baseline="30000" i="1" lang="en-US" sz="800" u="none" cap="none" strike="noStrike">
                <a:solidFill>
                  <a:schemeClr val="dk1"/>
                </a:solidFill>
                <a:latin typeface="Calibri"/>
                <a:ea typeface="Calibri"/>
                <a:cs typeface="Calibri"/>
                <a:sym typeface="Calibri"/>
              </a:rPr>
              <a:t>th</a:t>
            </a:r>
            <a:r>
              <a:rPr b="0" i="1" lang="en-US" sz="800" u="none" cap="none" strike="noStrike">
                <a:solidFill>
                  <a:schemeClr val="dk1"/>
                </a:solidFill>
                <a:latin typeface="Calibri"/>
                <a:ea typeface="Calibri"/>
                <a:cs typeface="Calibri"/>
                <a:sym typeface="Calibri"/>
              </a:rPr>
              <a:t> Century Prose</a:t>
            </a:r>
            <a:endParaRPr b="0" i="0" sz="800" u="none" cap="none" strike="noStrike">
              <a:solidFill>
                <a:srgbClr val="000000"/>
              </a:solidFill>
              <a:latin typeface="Calibri"/>
              <a:ea typeface="Calibri"/>
              <a:cs typeface="Calibri"/>
              <a:sym typeface="Calibri"/>
            </a:endParaRPr>
          </a:p>
        </p:txBody>
      </p:sp>
      <p:cxnSp>
        <p:nvCxnSpPr>
          <p:cNvPr id="159" name="Google Shape;159;p1"/>
          <p:cNvCxnSpPr/>
          <p:nvPr/>
        </p:nvCxnSpPr>
        <p:spPr>
          <a:xfrm>
            <a:off x="2551886" y="4408288"/>
            <a:ext cx="0" cy="595396"/>
          </a:xfrm>
          <a:prstGeom prst="straightConnector1">
            <a:avLst/>
          </a:prstGeom>
          <a:noFill/>
          <a:ln cap="flat" cmpd="sng" w="19050">
            <a:solidFill>
              <a:srgbClr val="002060"/>
            </a:solidFill>
            <a:prstDash val="solid"/>
            <a:miter lim="800000"/>
            <a:headEnd len="sm" w="sm" type="none"/>
            <a:tailEnd len="med" w="med" type="oval"/>
          </a:ln>
        </p:spPr>
      </p:cxnSp>
      <p:sp>
        <p:nvSpPr>
          <p:cNvPr id="160" name="Google Shape;160;p1"/>
          <p:cNvSpPr txBox="1"/>
          <p:nvPr/>
        </p:nvSpPr>
        <p:spPr>
          <a:xfrm>
            <a:off x="8419355" y="1208988"/>
            <a:ext cx="1180800" cy="1446900"/>
          </a:xfrm>
          <a:prstGeom prst="rect">
            <a:avLst/>
          </a:prstGeom>
          <a:noFill/>
          <a:ln cap="flat" cmpd="sng" w="952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Non-Fiction Reading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Questions and Transactional Writing </a:t>
            </a:r>
            <a:r>
              <a:rPr b="0" i="0" lang="en-US" sz="800" u="none" cap="none" strike="noStrike">
                <a:solidFill>
                  <a:schemeClr val="dk1"/>
                </a:solidFill>
                <a:latin typeface="Calibri"/>
                <a:ea typeface="Calibri"/>
                <a:cs typeface="Calibri"/>
                <a:sym typeface="Calibri"/>
              </a:rPr>
              <a:t>Tasks: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Calibri"/>
                <a:ea typeface="Calibri"/>
                <a:cs typeface="Calibri"/>
                <a:sym typeface="Calibri"/>
              </a:rPr>
              <a:t>GCSE Language Paper 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How do I consider writer’s viewpoint in texts? </a:t>
            </a:r>
            <a:endParaRPr b="0" i="1" sz="800" u="none" cap="none" strike="noStrike">
              <a:solidFill>
                <a:schemeClr val="dk1"/>
              </a:solidFill>
              <a:latin typeface="Calibri"/>
              <a:ea typeface="Calibri"/>
              <a:cs typeface="Calibri"/>
              <a:sym typeface="Calibri"/>
            </a:endParaRPr>
          </a:p>
          <a:p>
            <a:pPr indent="0" lvl="0" marL="0" marR="0" rtl="0" algn="r">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Calibri"/>
                <a:ea typeface="Calibri"/>
                <a:cs typeface="Calibri"/>
                <a:sym typeface="Calibri"/>
              </a:rPr>
              <a:t>How do I convey a viewpoint/argument persuasively?</a:t>
            </a:r>
            <a:endParaRPr b="0" i="0" sz="1400" u="none" cap="none" strike="noStrike">
              <a:solidFill>
                <a:srgbClr val="000000"/>
              </a:solidFill>
              <a:latin typeface="Arial"/>
              <a:ea typeface="Arial"/>
              <a:cs typeface="Arial"/>
              <a:sym typeface="Arial"/>
            </a:endParaRPr>
          </a:p>
        </p:txBody>
      </p:sp>
      <p:cxnSp>
        <p:nvCxnSpPr>
          <p:cNvPr id="161" name="Google Shape;161;p1"/>
          <p:cNvCxnSpPr/>
          <p:nvPr/>
        </p:nvCxnSpPr>
        <p:spPr>
          <a:xfrm>
            <a:off x="4246764" y="4415583"/>
            <a:ext cx="0" cy="536553"/>
          </a:xfrm>
          <a:prstGeom prst="straightConnector1">
            <a:avLst/>
          </a:prstGeom>
          <a:noFill/>
          <a:ln cap="flat" cmpd="sng" w="19050">
            <a:solidFill>
              <a:srgbClr val="002060"/>
            </a:solidFill>
            <a:prstDash val="solid"/>
            <a:miter lim="800000"/>
            <a:headEnd len="sm" w="sm" type="none"/>
            <a:tailEnd len="med" w="med" type="oval"/>
          </a:ln>
        </p:spPr>
      </p:cxnSp>
      <p:sp>
        <p:nvSpPr>
          <p:cNvPr id="162" name="Google Shape;162;p1"/>
          <p:cNvSpPr txBox="1"/>
          <p:nvPr/>
        </p:nvSpPr>
        <p:spPr>
          <a:xfrm>
            <a:off x="3639290" y="3433244"/>
            <a:ext cx="1368000" cy="892800"/>
          </a:xfrm>
          <a:prstGeom prst="rect">
            <a:avLst/>
          </a:prstGeom>
          <a:noFill/>
          <a:ln cap="flat" cmpd="sng" w="952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1" i="0" lang="en-US" sz="1000" u="sng" cap="none" strike="noStrike">
                <a:solidFill>
                  <a:schemeClr val="dk1"/>
                </a:solidFill>
                <a:latin typeface="Calibri"/>
                <a:ea typeface="Calibri"/>
                <a:cs typeface="Calibri"/>
                <a:sym typeface="Calibri"/>
              </a:rPr>
              <a:t>Transition link into KS4 GCSE </a:t>
            </a:r>
            <a:r>
              <a:rPr b="0" i="0" lang="en-US" sz="800" u="none" cap="none" strike="noStrike">
                <a:solidFill>
                  <a:schemeClr val="dk1"/>
                </a:solidFill>
                <a:latin typeface="Calibri"/>
                <a:ea typeface="Calibri"/>
                <a:cs typeface="Calibri"/>
                <a:sym typeface="Calibri"/>
              </a:rPr>
              <a:t>–Introduction to </a:t>
            </a:r>
            <a:r>
              <a:rPr b="1" i="0" lang="en-US" sz="800" u="none" cap="none" strike="noStrike">
                <a:solidFill>
                  <a:schemeClr val="dk1"/>
                </a:solidFill>
                <a:latin typeface="Calibri"/>
                <a:ea typeface="Calibri"/>
                <a:cs typeface="Calibri"/>
                <a:sym typeface="Calibri"/>
              </a:rPr>
              <a:t>Shakespeare’ </a:t>
            </a:r>
            <a:r>
              <a:rPr b="0" i="0" lang="en-US" sz="800" u="none" cap="none" strike="noStrike">
                <a:solidFill>
                  <a:schemeClr val="dk1"/>
                </a:solidFill>
                <a:latin typeface="Calibri"/>
                <a:ea typeface="Calibri"/>
                <a:cs typeface="Calibri"/>
                <a:sym typeface="Calibri"/>
              </a:rPr>
              <a:t>–How do I explore and understand the context,  plot, characters and key themes ? </a:t>
            </a:r>
            <a:endParaRPr b="1" i="0" sz="1400" u="none" cap="none" strike="noStrike">
              <a:solidFill>
                <a:srgbClr val="000000"/>
              </a:solidFill>
              <a:latin typeface="Arial"/>
              <a:ea typeface="Arial"/>
              <a:cs typeface="Arial"/>
              <a:sym typeface="Arial"/>
            </a:endParaRPr>
          </a:p>
        </p:txBody>
      </p:sp>
      <p:sp>
        <p:nvSpPr>
          <p:cNvPr id="163" name="Google Shape;163;p1"/>
          <p:cNvSpPr txBox="1"/>
          <p:nvPr/>
        </p:nvSpPr>
        <p:spPr>
          <a:xfrm>
            <a:off x="5698171" y="5355949"/>
            <a:ext cx="1067227"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p:txBody>
      </p:sp>
      <p:cxnSp>
        <p:nvCxnSpPr>
          <p:cNvPr id="164" name="Google Shape;164;p1"/>
          <p:cNvCxnSpPr/>
          <p:nvPr/>
        </p:nvCxnSpPr>
        <p:spPr>
          <a:xfrm>
            <a:off x="6871757" y="4478919"/>
            <a:ext cx="0" cy="536553"/>
          </a:xfrm>
          <a:prstGeom prst="straightConnector1">
            <a:avLst/>
          </a:prstGeom>
          <a:noFill/>
          <a:ln cap="flat" cmpd="sng" w="19050">
            <a:solidFill>
              <a:srgbClr val="002060"/>
            </a:solidFill>
            <a:prstDash val="solid"/>
            <a:miter lim="800000"/>
            <a:headEnd len="sm" w="sm" type="none"/>
            <a:tailEnd len="med" w="med" type="oval"/>
          </a:ln>
        </p:spPr>
      </p:cxnSp>
      <p:sp>
        <p:nvSpPr>
          <p:cNvPr id="165" name="Google Shape;165;p1"/>
          <p:cNvSpPr txBox="1"/>
          <p:nvPr/>
        </p:nvSpPr>
        <p:spPr>
          <a:xfrm>
            <a:off x="6279991" y="3687423"/>
            <a:ext cx="1425039" cy="8309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J B Priestley’s ‘An Inspector Calls’ </a:t>
            </a:r>
            <a:r>
              <a:rPr b="0" i="0" lang="en-US" sz="800" u="none" cap="none" strike="noStrike">
                <a:solidFill>
                  <a:schemeClr val="dk1"/>
                </a:solidFill>
                <a:latin typeface="Calibri"/>
                <a:ea typeface="Calibri"/>
                <a:cs typeface="Calibri"/>
                <a:sym typeface="Calibri"/>
              </a:rPr>
              <a:t>–How do I explore and understand the context, plot, characters and key themes? </a:t>
            </a:r>
            <a:r>
              <a:rPr b="0" i="1" lang="en-US" sz="800" u="none" cap="none" strike="noStrike">
                <a:solidFill>
                  <a:schemeClr val="dk1"/>
                </a:solidFill>
                <a:latin typeface="Calibri"/>
                <a:ea typeface="Calibri"/>
                <a:cs typeface="Calibri"/>
                <a:sym typeface="Calibri"/>
              </a:rPr>
              <a:t>GCSE Literature Paper 2; Modern Prose/Drama</a:t>
            </a:r>
            <a:endParaRPr b="0" i="1" sz="1400" u="none" cap="none" strike="noStrike">
              <a:solidFill>
                <a:srgbClr val="000000"/>
              </a:solidFill>
              <a:latin typeface="Arial"/>
              <a:ea typeface="Arial"/>
              <a:cs typeface="Arial"/>
              <a:sym typeface="Arial"/>
            </a:endParaRPr>
          </a:p>
        </p:txBody>
      </p:sp>
      <p:cxnSp>
        <p:nvCxnSpPr>
          <p:cNvPr id="166" name="Google Shape;166;p1"/>
          <p:cNvCxnSpPr/>
          <p:nvPr/>
        </p:nvCxnSpPr>
        <p:spPr>
          <a:xfrm rot="10800000">
            <a:off x="7810622" y="4930197"/>
            <a:ext cx="0" cy="377686"/>
          </a:xfrm>
          <a:prstGeom prst="straightConnector1">
            <a:avLst/>
          </a:prstGeom>
          <a:noFill/>
          <a:ln cap="flat" cmpd="sng" w="19050">
            <a:solidFill>
              <a:srgbClr val="002060"/>
            </a:solidFill>
            <a:prstDash val="solid"/>
            <a:miter lim="800000"/>
            <a:headEnd len="sm" w="sm" type="none"/>
            <a:tailEnd len="med" w="med" type="oval"/>
          </a:ln>
        </p:spPr>
      </p:cxnSp>
      <p:sp>
        <p:nvSpPr>
          <p:cNvPr id="167" name="Google Shape;167;p1"/>
          <p:cNvSpPr txBox="1"/>
          <p:nvPr/>
        </p:nvSpPr>
        <p:spPr>
          <a:xfrm>
            <a:off x="7222582" y="5257920"/>
            <a:ext cx="1174612"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Creative Writing- Description : </a:t>
            </a:r>
            <a:r>
              <a:rPr b="0" i="0" lang="en-US" sz="800" u="none" cap="none" strike="noStrike">
                <a:solidFill>
                  <a:schemeClr val="dk1"/>
                </a:solidFill>
                <a:latin typeface="Calibri"/>
                <a:ea typeface="Calibri"/>
                <a:cs typeface="Calibri"/>
                <a:sym typeface="Calibri"/>
              </a:rPr>
              <a:t>How do I describe a Victorian Scene?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Calibri"/>
                <a:ea typeface="Calibri"/>
                <a:cs typeface="Calibri"/>
                <a:sym typeface="Calibri"/>
              </a:rPr>
              <a:t>GCSE Language Paper 1</a:t>
            </a:r>
            <a:endParaRPr b="0" i="1" sz="1400" u="none" cap="none" strike="noStrike">
              <a:solidFill>
                <a:srgbClr val="000000"/>
              </a:solidFill>
              <a:latin typeface="Arial"/>
              <a:ea typeface="Arial"/>
              <a:cs typeface="Arial"/>
              <a:sym typeface="Arial"/>
            </a:endParaRPr>
          </a:p>
        </p:txBody>
      </p:sp>
      <p:cxnSp>
        <p:nvCxnSpPr>
          <p:cNvPr id="168" name="Google Shape;168;p1"/>
          <p:cNvCxnSpPr/>
          <p:nvPr/>
        </p:nvCxnSpPr>
        <p:spPr>
          <a:xfrm flipH="1">
            <a:off x="8542292" y="2636019"/>
            <a:ext cx="280200" cy="513300"/>
          </a:xfrm>
          <a:prstGeom prst="straightConnector1">
            <a:avLst/>
          </a:prstGeom>
          <a:noFill/>
          <a:ln cap="flat" cmpd="sng" w="19050">
            <a:solidFill>
              <a:srgbClr val="002060"/>
            </a:solidFill>
            <a:prstDash val="solid"/>
            <a:miter lim="800000"/>
            <a:headEnd len="sm" w="sm" type="none"/>
            <a:tailEnd len="med" w="med" type="oval"/>
          </a:ln>
        </p:spPr>
      </p:cxnSp>
      <p:sp>
        <p:nvSpPr>
          <p:cNvPr id="169" name="Google Shape;169;p1"/>
          <p:cNvSpPr txBox="1"/>
          <p:nvPr/>
        </p:nvSpPr>
        <p:spPr>
          <a:xfrm>
            <a:off x="7256546" y="1645067"/>
            <a:ext cx="11175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Conflict Poetry from the Anthology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Calibri"/>
                <a:ea typeface="Calibri"/>
                <a:cs typeface="Calibri"/>
                <a:sym typeface="Calibri"/>
              </a:rPr>
              <a:t>GCSE Literature </a:t>
            </a:r>
            <a:r>
              <a:rPr b="0" i="0" lang="en-US" sz="800" u="none" cap="none" strike="noStrike">
                <a:solidFill>
                  <a:schemeClr val="dk1"/>
                </a:solidFill>
                <a:latin typeface="Calibri"/>
                <a:ea typeface="Calibri"/>
                <a:cs typeface="Calibri"/>
                <a:sym typeface="Calibri"/>
              </a:rPr>
              <a:t>Paper 2 How do I compare poetry?</a:t>
            </a:r>
            <a:endParaRPr b="0" i="0" sz="1400" u="none" cap="none" strike="noStrike">
              <a:solidFill>
                <a:srgbClr val="000000"/>
              </a:solidFill>
              <a:latin typeface="Arial"/>
              <a:ea typeface="Arial"/>
              <a:cs typeface="Arial"/>
              <a:sym typeface="Arial"/>
            </a:endParaRPr>
          </a:p>
        </p:txBody>
      </p:sp>
      <p:cxnSp>
        <p:nvCxnSpPr>
          <p:cNvPr id="170" name="Google Shape;170;p1"/>
          <p:cNvCxnSpPr/>
          <p:nvPr/>
        </p:nvCxnSpPr>
        <p:spPr>
          <a:xfrm>
            <a:off x="7726134" y="2295821"/>
            <a:ext cx="0" cy="466153"/>
          </a:xfrm>
          <a:prstGeom prst="straightConnector1">
            <a:avLst/>
          </a:prstGeom>
          <a:noFill/>
          <a:ln cap="flat" cmpd="sng" w="19050">
            <a:solidFill>
              <a:srgbClr val="002060"/>
            </a:solidFill>
            <a:prstDash val="solid"/>
            <a:miter lim="800000"/>
            <a:headEnd len="sm" w="sm" type="none"/>
            <a:tailEnd len="med" w="med" type="oval"/>
          </a:ln>
        </p:spPr>
      </p:cxnSp>
      <p:cxnSp>
        <p:nvCxnSpPr>
          <p:cNvPr id="171" name="Google Shape;171;p1"/>
          <p:cNvCxnSpPr/>
          <p:nvPr/>
        </p:nvCxnSpPr>
        <p:spPr>
          <a:xfrm>
            <a:off x="6992510" y="2077204"/>
            <a:ext cx="0" cy="451694"/>
          </a:xfrm>
          <a:prstGeom prst="straightConnector1">
            <a:avLst/>
          </a:prstGeom>
          <a:noFill/>
          <a:ln cap="flat" cmpd="sng" w="19050">
            <a:solidFill>
              <a:srgbClr val="002060"/>
            </a:solidFill>
            <a:prstDash val="solid"/>
            <a:miter lim="800000"/>
            <a:headEnd len="sm" w="sm" type="none"/>
            <a:tailEnd len="med" w="med" type="oval"/>
          </a:ln>
        </p:spPr>
      </p:cxnSp>
      <p:sp>
        <p:nvSpPr>
          <p:cNvPr id="172" name="Google Shape;172;p1"/>
          <p:cNvSpPr txBox="1"/>
          <p:nvPr/>
        </p:nvSpPr>
        <p:spPr>
          <a:xfrm>
            <a:off x="6240288" y="3140483"/>
            <a:ext cx="10041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Revisit  </a:t>
            </a:r>
            <a:r>
              <a:rPr b="1" lang="en-US" sz="800">
                <a:solidFill>
                  <a:schemeClr val="dk1"/>
                </a:solidFill>
                <a:latin typeface="Calibri"/>
                <a:ea typeface="Calibri"/>
                <a:cs typeface="Calibri"/>
                <a:sym typeface="Calibri"/>
              </a:rPr>
              <a:t>Shakespeare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explode an extract? </a:t>
            </a:r>
            <a:endParaRPr b="0" i="0" sz="1400" u="none" cap="none" strike="noStrike">
              <a:solidFill>
                <a:srgbClr val="000000"/>
              </a:solidFill>
              <a:latin typeface="Arial"/>
              <a:ea typeface="Arial"/>
              <a:cs typeface="Arial"/>
              <a:sym typeface="Arial"/>
            </a:endParaRPr>
          </a:p>
        </p:txBody>
      </p:sp>
      <p:sp>
        <p:nvSpPr>
          <p:cNvPr id="173" name="Google Shape;173;p1"/>
          <p:cNvSpPr txBox="1"/>
          <p:nvPr/>
        </p:nvSpPr>
        <p:spPr>
          <a:xfrm>
            <a:off x="6011383" y="1686117"/>
            <a:ext cx="1291435" cy="55395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Fiction Reading Questions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Calibri"/>
                <a:ea typeface="Calibri"/>
                <a:cs typeface="Calibri"/>
                <a:sym typeface="Calibri"/>
              </a:rPr>
              <a:t>GCSE Language Paper 1</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74" name="Google Shape;174;p1"/>
          <p:cNvCxnSpPr/>
          <p:nvPr/>
        </p:nvCxnSpPr>
        <p:spPr>
          <a:xfrm>
            <a:off x="4835446" y="1989356"/>
            <a:ext cx="0" cy="475200"/>
          </a:xfrm>
          <a:prstGeom prst="straightConnector1">
            <a:avLst/>
          </a:prstGeom>
          <a:noFill/>
          <a:ln cap="flat" cmpd="sng" w="19050">
            <a:solidFill>
              <a:srgbClr val="002060"/>
            </a:solidFill>
            <a:prstDash val="solid"/>
            <a:miter lim="800000"/>
            <a:headEnd len="sm" w="sm" type="none"/>
            <a:tailEnd len="med" w="med" type="oval"/>
          </a:ln>
        </p:spPr>
      </p:cxnSp>
      <p:cxnSp>
        <p:nvCxnSpPr>
          <p:cNvPr id="175" name="Google Shape;175;p1"/>
          <p:cNvCxnSpPr/>
          <p:nvPr/>
        </p:nvCxnSpPr>
        <p:spPr>
          <a:xfrm rot="10800000">
            <a:off x="6765398" y="2799133"/>
            <a:ext cx="0" cy="350818"/>
          </a:xfrm>
          <a:prstGeom prst="straightConnector1">
            <a:avLst/>
          </a:prstGeom>
          <a:noFill/>
          <a:ln cap="flat" cmpd="sng" w="19050">
            <a:solidFill>
              <a:srgbClr val="002060"/>
            </a:solidFill>
            <a:prstDash val="solid"/>
            <a:miter lim="800000"/>
            <a:headEnd len="sm" w="sm" type="none"/>
            <a:tailEnd len="med" w="med" type="oval"/>
          </a:ln>
        </p:spPr>
      </p:cxnSp>
      <p:sp>
        <p:nvSpPr>
          <p:cNvPr id="176" name="Google Shape;176;p1"/>
          <p:cNvSpPr txBox="1"/>
          <p:nvPr/>
        </p:nvSpPr>
        <p:spPr>
          <a:xfrm>
            <a:off x="-33136" y="2934878"/>
            <a:ext cx="1501377" cy="58473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Revisit Literature Texts </a:t>
            </a:r>
            <a:r>
              <a:rPr b="0" i="0" lang="en-US" sz="800" u="none" cap="none" strike="noStrike">
                <a:solidFill>
                  <a:schemeClr val="dk1"/>
                </a:solidFill>
                <a:latin typeface="Calibri"/>
                <a:ea typeface="Calibri"/>
                <a:cs typeface="Calibri"/>
                <a:sym typeface="Calibri"/>
              </a:rPr>
              <a:t>in preparation for PPEs: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write academic essays?  </a:t>
            </a:r>
            <a:endParaRPr b="0" i="0" sz="1400" u="none" cap="none" strike="noStrike">
              <a:solidFill>
                <a:srgbClr val="000000"/>
              </a:solidFill>
              <a:latin typeface="Arial"/>
              <a:ea typeface="Arial"/>
              <a:cs typeface="Arial"/>
              <a:sym typeface="Arial"/>
            </a:endParaRPr>
          </a:p>
        </p:txBody>
      </p:sp>
      <p:cxnSp>
        <p:nvCxnSpPr>
          <p:cNvPr id="177" name="Google Shape;177;p1"/>
          <p:cNvCxnSpPr/>
          <p:nvPr/>
        </p:nvCxnSpPr>
        <p:spPr>
          <a:xfrm>
            <a:off x="2230439" y="2065460"/>
            <a:ext cx="0" cy="475200"/>
          </a:xfrm>
          <a:prstGeom prst="straightConnector1">
            <a:avLst/>
          </a:prstGeom>
          <a:noFill/>
          <a:ln cap="flat" cmpd="sng" w="19050">
            <a:solidFill>
              <a:srgbClr val="002060"/>
            </a:solidFill>
            <a:prstDash val="solid"/>
            <a:miter lim="800000"/>
            <a:headEnd len="sm" w="sm" type="none"/>
            <a:tailEnd len="med" w="med" type="oval"/>
          </a:ln>
        </p:spPr>
      </p:cxnSp>
      <p:sp>
        <p:nvSpPr>
          <p:cNvPr id="178" name="Google Shape;178;p1"/>
          <p:cNvSpPr txBox="1"/>
          <p:nvPr/>
        </p:nvSpPr>
        <p:spPr>
          <a:xfrm>
            <a:off x="101636" y="1353670"/>
            <a:ext cx="1203527" cy="58473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Obtain your results and</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continue your lifelong love of learning and personal development</a:t>
            </a:r>
            <a:endParaRPr b="0" i="0" sz="1400" u="none" cap="none" strike="noStrike">
              <a:solidFill>
                <a:srgbClr val="000000"/>
              </a:solidFill>
              <a:latin typeface="Arial"/>
              <a:ea typeface="Arial"/>
              <a:cs typeface="Arial"/>
              <a:sym typeface="Arial"/>
            </a:endParaRPr>
          </a:p>
        </p:txBody>
      </p:sp>
      <p:cxnSp>
        <p:nvCxnSpPr>
          <p:cNvPr id="179" name="Google Shape;179;p1"/>
          <p:cNvCxnSpPr/>
          <p:nvPr/>
        </p:nvCxnSpPr>
        <p:spPr>
          <a:xfrm>
            <a:off x="2614909" y="8832207"/>
            <a:ext cx="0" cy="460452"/>
          </a:xfrm>
          <a:prstGeom prst="straightConnector1">
            <a:avLst/>
          </a:prstGeom>
          <a:noFill/>
          <a:ln cap="flat" cmpd="sng" w="19050">
            <a:solidFill>
              <a:srgbClr val="002060"/>
            </a:solidFill>
            <a:prstDash val="solid"/>
            <a:miter lim="800000"/>
            <a:headEnd len="sm" w="sm" type="none"/>
            <a:tailEnd len="med" w="med" type="oval"/>
          </a:ln>
        </p:spPr>
      </p:cxnSp>
      <p:sp>
        <p:nvSpPr>
          <p:cNvPr id="180" name="Google Shape;180;p1"/>
          <p:cNvSpPr txBox="1"/>
          <p:nvPr/>
        </p:nvSpPr>
        <p:spPr>
          <a:xfrm>
            <a:off x="1853027" y="8100247"/>
            <a:ext cx="1644023"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Victorian Literature </a:t>
            </a:r>
            <a:r>
              <a:rPr b="0" i="0" lang="en-US" sz="800" u="none" cap="none" strike="noStrike">
                <a:solidFill>
                  <a:schemeClr val="dk1"/>
                </a:solidFill>
                <a:latin typeface="Calibri"/>
                <a:ea typeface="Calibri"/>
                <a:cs typeface="Calibri"/>
                <a:sym typeface="Calibri"/>
              </a:rPr>
              <a:t>– How does context influence 19</a:t>
            </a:r>
            <a:r>
              <a:rPr b="0" baseline="30000" i="0" lang="en-US" sz="800" u="none" cap="none" strike="noStrike">
                <a:solidFill>
                  <a:schemeClr val="dk1"/>
                </a:solidFill>
                <a:latin typeface="Calibri"/>
                <a:ea typeface="Calibri"/>
                <a:cs typeface="Calibri"/>
                <a:sym typeface="Calibri"/>
              </a:rPr>
              <a:t>th</a:t>
            </a:r>
            <a:r>
              <a:rPr b="0" i="0" lang="en-US" sz="800" u="none" cap="none" strike="noStrike">
                <a:solidFill>
                  <a:schemeClr val="dk1"/>
                </a:solidFill>
                <a:latin typeface="Calibri"/>
                <a:ea typeface="Calibri"/>
                <a:cs typeface="Calibri"/>
                <a:sym typeface="Calibri"/>
              </a:rPr>
              <a:t> century writers and their texts?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create a description of my own Victorian character?</a:t>
            </a:r>
            <a:endParaRPr b="0" i="0" sz="1400" u="none" cap="none" strike="noStrike">
              <a:solidFill>
                <a:srgbClr val="000000"/>
              </a:solidFill>
              <a:latin typeface="Arial"/>
              <a:ea typeface="Arial"/>
              <a:cs typeface="Arial"/>
              <a:sym typeface="Arial"/>
            </a:endParaRPr>
          </a:p>
        </p:txBody>
      </p:sp>
      <p:sp>
        <p:nvSpPr>
          <p:cNvPr id="181" name="Google Shape;181;p1"/>
          <p:cNvSpPr/>
          <p:nvPr/>
        </p:nvSpPr>
        <p:spPr>
          <a:xfrm>
            <a:off x="4701858" y="154314"/>
            <a:ext cx="4947184" cy="1004218"/>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82" name="Google Shape;182;p1"/>
          <p:cNvSpPr/>
          <p:nvPr/>
        </p:nvSpPr>
        <p:spPr>
          <a:xfrm>
            <a:off x="3834590" y="156010"/>
            <a:ext cx="877947" cy="1017349"/>
          </a:xfrm>
          <a:custGeom>
            <a:rect b="b" l="l" r="r" t="t"/>
            <a:pathLst>
              <a:path extrusionOk="0" h="1047896" w="887729">
                <a:moveTo>
                  <a:pt x="5508" y="0"/>
                </a:moveTo>
                <a:lnTo>
                  <a:pt x="887729" y="0"/>
                </a:lnTo>
                <a:cubicBezTo>
                  <a:pt x="885873" y="349299"/>
                  <a:pt x="884016" y="698597"/>
                  <a:pt x="882160" y="1047896"/>
                </a:cubicBezTo>
                <a:lnTo>
                  <a:pt x="0" y="217359"/>
                </a:lnTo>
                <a:lnTo>
                  <a:pt x="5508" y="0"/>
                </a:lnTo>
                <a:close/>
              </a:path>
            </a:pathLst>
          </a:cu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83" name="Google Shape;183;p1"/>
          <p:cNvSpPr/>
          <p:nvPr/>
        </p:nvSpPr>
        <p:spPr>
          <a:xfrm>
            <a:off x="271862" y="151746"/>
            <a:ext cx="3584324" cy="221270"/>
          </a:xfrm>
          <a:prstGeom prst="rect">
            <a:avLst/>
          </a:prstGeom>
          <a:solidFill>
            <a:srgbClr val="9416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84" name="Google Shape;184;p1"/>
          <p:cNvSpPr txBox="1"/>
          <p:nvPr/>
        </p:nvSpPr>
        <p:spPr>
          <a:xfrm>
            <a:off x="4329172" y="235331"/>
            <a:ext cx="2711030" cy="83095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English Department Learning Journey</a:t>
            </a:r>
            <a:endParaRPr b="0" i="0" sz="2400" u="none" cap="none" strike="noStrike">
              <a:solidFill>
                <a:srgbClr val="000000"/>
              </a:solidFill>
              <a:latin typeface="Calibri"/>
              <a:ea typeface="Calibri"/>
              <a:cs typeface="Calibri"/>
              <a:sym typeface="Calibri"/>
            </a:endParaRPr>
          </a:p>
        </p:txBody>
      </p:sp>
      <p:pic>
        <p:nvPicPr>
          <p:cNvPr descr="https://www.blackpoolaspireacademy.co.uk/images/logo/aspire-black-logo-alternate%281%29.jpg" id="185" name="Google Shape;185;p1"/>
          <p:cNvPicPr preferRelativeResize="0"/>
          <p:nvPr/>
        </p:nvPicPr>
        <p:blipFill rotWithShape="1">
          <a:blip r:embed="rId3">
            <a:alphaModFix/>
          </a:blip>
          <a:srcRect b="0" l="0" r="0" t="0"/>
          <a:stretch/>
        </p:blipFill>
        <p:spPr>
          <a:xfrm>
            <a:off x="7116425" y="223572"/>
            <a:ext cx="2331656" cy="883438"/>
          </a:xfrm>
          <a:prstGeom prst="rect">
            <a:avLst/>
          </a:prstGeom>
          <a:noFill/>
          <a:ln>
            <a:noFill/>
          </a:ln>
        </p:spPr>
      </p:pic>
      <p:pic>
        <p:nvPicPr>
          <p:cNvPr id="186" name="Google Shape;186;p1"/>
          <p:cNvPicPr preferRelativeResize="0"/>
          <p:nvPr/>
        </p:nvPicPr>
        <p:blipFill rotWithShape="1">
          <a:blip r:embed="rId4">
            <a:alphaModFix/>
          </a:blip>
          <a:srcRect b="0" l="0" r="0" t="0"/>
          <a:stretch/>
        </p:blipFill>
        <p:spPr>
          <a:xfrm>
            <a:off x="5899878" y="10485349"/>
            <a:ext cx="1752829" cy="713515"/>
          </a:xfrm>
          <a:prstGeom prst="rect">
            <a:avLst/>
          </a:prstGeom>
          <a:noFill/>
          <a:ln>
            <a:noFill/>
          </a:ln>
        </p:spPr>
      </p:pic>
      <p:sp>
        <p:nvSpPr>
          <p:cNvPr id="187" name="Google Shape;187;p1"/>
          <p:cNvSpPr/>
          <p:nvPr/>
        </p:nvSpPr>
        <p:spPr>
          <a:xfrm>
            <a:off x="4562364" y="10740809"/>
            <a:ext cx="1232077" cy="1304869"/>
          </a:xfrm>
          <a:prstGeom prst="ellipse">
            <a:avLst/>
          </a:prstGeom>
          <a:solidFill>
            <a:srgbClr val="C1C1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188" name="Google Shape;188;p1"/>
          <p:cNvSpPr txBox="1"/>
          <p:nvPr/>
        </p:nvSpPr>
        <p:spPr>
          <a:xfrm>
            <a:off x="4732542" y="10961495"/>
            <a:ext cx="841074" cy="8271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pic>
        <p:nvPicPr>
          <p:cNvPr descr="Skull" id="189" name="Google Shape;189;p1"/>
          <p:cNvPicPr preferRelativeResize="0"/>
          <p:nvPr/>
        </p:nvPicPr>
        <p:blipFill rotWithShape="1">
          <a:blip r:embed="rId5">
            <a:alphaModFix/>
          </a:blip>
          <a:srcRect b="0" l="0" r="0" t="0"/>
          <a:stretch/>
        </p:blipFill>
        <p:spPr>
          <a:xfrm>
            <a:off x="454017" y="11804579"/>
            <a:ext cx="635908" cy="635908"/>
          </a:xfrm>
          <a:prstGeom prst="rect">
            <a:avLst/>
          </a:prstGeom>
          <a:noFill/>
          <a:ln>
            <a:noFill/>
          </a:ln>
        </p:spPr>
      </p:pic>
      <p:sp>
        <p:nvSpPr>
          <p:cNvPr id="190" name="Google Shape;190;p1"/>
          <p:cNvSpPr txBox="1"/>
          <p:nvPr/>
        </p:nvSpPr>
        <p:spPr>
          <a:xfrm>
            <a:off x="4710472" y="10944738"/>
            <a:ext cx="84107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YEAR</a:t>
            </a:r>
            <a:endParaRPr b="0" i="0" sz="1400" u="none" cap="none" strike="noStrike">
              <a:solidFill>
                <a:srgbClr val="000000"/>
              </a:solidFill>
              <a:latin typeface="Arial"/>
              <a:ea typeface="Arial"/>
              <a:cs typeface="Arial"/>
              <a:sym typeface="Arial"/>
            </a:endParaRPr>
          </a:p>
        </p:txBody>
      </p:sp>
      <p:sp>
        <p:nvSpPr>
          <p:cNvPr id="191" name="Google Shape;191;p1"/>
          <p:cNvSpPr txBox="1"/>
          <p:nvPr/>
        </p:nvSpPr>
        <p:spPr>
          <a:xfrm>
            <a:off x="4647871" y="8850201"/>
            <a:ext cx="84107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YEAR</a:t>
            </a:r>
            <a:endParaRPr b="0" i="0" sz="1400" u="none" cap="none" strike="noStrike">
              <a:solidFill>
                <a:srgbClr val="000000"/>
              </a:solidFill>
              <a:latin typeface="Arial"/>
              <a:ea typeface="Arial"/>
              <a:cs typeface="Arial"/>
              <a:sym typeface="Arial"/>
            </a:endParaRPr>
          </a:p>
        </p:txBody>
      </p:sp>
      <p:pic>
        <p:nvPicPr>
          <p:cNvPr id="192" name="Google Shape;192;p1"/>
          <p:cNvPicPr preferRelativeResize="0"/>
          <p:nvPr/>
        </p:nvPicPr>
        <p:blipFill rotWithShape="1">
          <a:blip r:embed="rId6">
            <a:alphaModFix/>
          </a:blip>
          <a:srcRect b="0" l="0" r="0" t="0"/>
          <a:stretch/>
        </p:blipFill>
        <p:spPr>
          <a:xfrm>
            <a:off x="1818009" y="9973690"/>
            <a:ext cx="800021" cy="461665"/>
          </a:xfrm>
          <a:prstGeom prst="rect">
            <a:avLst/>
          </a:prstGeom>
          <a:noFill/>
          <a:ln>
            <a:noFill/>
          </a:ln>
        </p:spPr>
      </p:pic>
      <p:cxnSp>
        <p:nvCxnSpPr>
          <p:cNvPr id="193" name="Google Shape;193;p1"/>
          <p:cNvCxnSpPr/>
          <p:nvPr/>
        </p:nvCxnSpPr>
        <p:spPr>
          <a:xfrm rot="10800000">
            <a:off x="2974203" y="11688238"/>
            <a:ext cx="0" cy="350818"/>
          </a:xfrm>
          <a:prstGeom prst="straightConnector1">
            <a:avLst/>
          </a:prstGeom>
          <a:noFill/>
          <a:ln cap="flat" cmpd="sng" w="19050">
            <a:solidFill>
              <a:srgbClr val="002060"/>
            </a:solidFill>
            <a:prstDash val="solid"/>
            <a:miter lim="800000"/>
            <a:headEnd len="sm" w="sm" type="none"/>
            <a:tailEnd len="med" w="med" type="oval"/>
          </a:ln>
        </p:spPr>
      </p:cxnSp>
      <p:pic>
        <p:nvPicPr>
          <p:cNvPr descr="Books" id="194" name="Google Shape;194;p1"/>
          <p:cNvPicPr preferRelativeResize="0"/>
          <p:nvPr/>
        </p:nvPicPr>
        <p:blipFill rotWithShape="1">
          <a:blip r:embed="rId7">
            <a:alphaModFix/>
          </a:blip>
          <a:srcRect b="0" l="0" r="0" t="0"/>
          <a:stretch/>
        </p:blipFill>
        <p:spPr>
          <a:xfrm>
            <a:off x="2573338" y="12008794"/>
            <a:ext cx="530619" cy="530619"/>
          </a:xfrm>
          <a:prstGeom prst="rect">
            <a:avLst/>
          </a:prstGeom>
          <a:noFill/>
          <a:ln>
            <a:noFill/>
          </a:ln>
        </p:spPr>
      </p:pic>
      <p:pic>
        <p:nvPicPr>
          <p:cNvPr descr="Mountains" id="195" name="Google Shape;195;p1"/>
          <p:cNvPicPr preferRelativeResize="0"/>
          <p:nvPr/>
        </p:nvPicPr>
        <p:blipFill rotWithShape="1">
          <a:blip r:embed="rId8">
            <a:alphaModFix/>
          </a:blip>
          <a:srcRect b="0" l="0" r="0" t="0"/>
          <a:stretch/>
        </p:blipFill>
        <p:spPr>
          <a:xfrm>
            <a:off x="1155738" y="8572122"/>
            <a:ext cx="534093" cy="534093"/>
          </a:xfrm>
          <a:prstGeom prst="rect">
            <a:avLst/>
          </a:prstGeom>
          <a:noFill/>
          <a:ln>
            <a:noFill/>
          </a:ln>
        </p:spPr>
      </p:pic>
      <p:pic>
        <p:nvPicPr>
          <p:cNvPr descr="Target" id="196" name="Google Shape;196;p1"/>
          <p:cNvPicPr preferRelativeResize="0"/>
          <p:nvPr/>
        </p:nvPicPr>
        <p:blipFill rotWithShape="1">
          <a:blip r:embed="rId9">
            <a:alphaModFix/>
          </a:blip>
          <a:srcRect b="0" l="0" r="0" t="0"/>
          <a:stretch/>
        </p:blipFill>
        <p:spPr>
          <a:xfrm>
            <a:off x="183265" y="10088863"/>
            <a:ext cx="440347" cy="440347"/>
          </a:xfrm>
          <a:prstGeom prst="rect">
            <a:avLst/>
          </a:prstGeom>
          <a:noFill/>
          <a:ln>
            <a:noFill/>
          </a:ln>
        </p:spPr>
      </p:pic>
      <p:pic>
        <p:nvPicPr>
          <p:cNvPr descr="Crown" id="197" name="Google Shape;197;p1"/>
          <p:cNvPicPr preferRelativeResize="0"/>
          <p:nvPr/>
        </p:nvPicPr>
        <p:blipFill rotWithShape="1">
          <a:blip r:embed="rId10">
            <a:alphaModFix/>
          </a:blip>
          <a:srcRect b="0" l="0" r="0" t="0"/>
          <a:stretch/>
        </p:blipFill>
        <p:spPr>
          <a:xfrm>
            <a:off x="4044216" y="2899209"/>
            <a:ext cx="557220" cy="557220"/>
          </a:xfrm>
          <a:prstGeom prst="rect">
            <a:avLst/>
          </a:prstGeom>
          <a:noFill/>
          <a:ln>
            <a:noFill/>
          </a:ln>
        </p:spPr>
      </p:pic>
      <p:pic>
        <p:nvPicPr>
          <p:cNvPr descr="Drama" id="198" name="Google Shape;198;p1"/>
          <p:cNvPicPr preferRelativeResize="0"/>
          <p:nvPr/>
        </p:nvPicPr>
        <p:blipFill rotWithShape="1">
          <a:blip r:embed="rId11">
            <a:alphaModFix/>
          </a:blip>
          <a:srcRect b="0" l="0" r="0" t="0"/>
          <a:stretch/>
        </p:blipFill>
        <p:spPr>
          <a:xfrm>
            <a:off x="5988673" y="9930545"/>
            <a:ext cx="567043" cy="567043"/>
          </a:xfrm>
          <a:prstGeom prst="rect">
            <a:avLst/>
          </a:prstGeom>
          <a:noFill/>
          <a:ln>
            <a:noFill/>
          </a:ln>
        </p:spPr>
      </p:pic>
      <p:cxnSp>
        <p:nvCxnSpPr>
          <p:cNvPr id="199" name="Google Shape;199;p1"/>
          <p:cNvCxnSpPr/>
          <p:nvPr/>
        </p:nvCxnSpPr>
        <p:spPr>
          <a:xfrm rot="10800000">
            <a:off x="6579421" y="11505067"/>
            <a:ext cx="0" cy="514927"/>
          </a:xfrm>
          <a:prstGeom prst="straightConnector1">
            <a:avLst/>
          </a:prstGeom>
          <a:noFill/>
          <a:ln cap="flat" cmpd="sng" w="19050">
            <a:solidFill>
              <a:srgbClr val="002060"/>
            </a:solidFill>
            <a:prstDash val="solid"/>
            <a:miter lim="800000"/>
            <a:headEnd len="sm" w="sm" type="none"/>
            <a:tailEnd len="med" w="med" type="oval"/>
          </a:ln>
        </p:spPr>
      </p:cxnSp>
      <p:pic>
        <p:nvPicPr>
          <p:cNvPr descr="Cowboy" id="200" name="Google Shape;200;p1"/>
          <p:cNvPicPr preferRelativeResize="0"/>
          <p:nvPr/>
        </p:nvPicPr>
        <p:blipFill rotWithShape="1">
          <a:blip r:embed="rId12">
            <a:alphaModFix/>
          </a:blip>
          <a:srcRect b="0" l="0" r="0" t="0"/>
          <a:stretch/>
        </p:blipFill>
        <p:spPr>
          <a:xfrm>
            <a:off x="5357576" y="8067827"/>
            <a:ext cx="681189" cy="681189"/>
          </a:xfrm>
          <a:prstGeom prst="rect">
            <a:avLst/>
          </a:prstGeom>
          <a:noFill/>
          <a:ln>
            <a:noFill/>
          </a:ln>
        </p:spPr>
      </p:pic>
      <p:pic>
        <p:nvPicPr>
          <p:cNvPr descr="Newspaper" id="201" name="Google Shape;201;p1"/>
          <p:cNvPicPr preferRelativeResize="0"/>
          <p:nvPr/>
        </p:nvPicPr>
        <p:blipFill rotWithShape="1">
          <a:blip r:embed="rId13">
            <a:alphaModFix/>
          </a:blip>
          <a:srcRect b="0" l="0" r="0" t="0"/>
          <a:stretch/>
        </p:blipFill>
        <p:spPr>
          <a:xfrm>
            <a:off x="8829741" y="7039247"/>
            <a:ext cx="741433" cy="741433"/>
          </a:xfrm>
          <a:prstGeom prst="rect">
            <a:avLst/>
          </a:prstGeom>
          <a:noFill/>
          <a:ln>
            <a:noFill/>
          </a:ln>
        </p:spPr>
      </p:pic>
      <p:pic>
        <p:nvPicPr>
          <p:cNvPr descr="Bus" id="202" name="Google Shape;202;p1"/>
          <p:cNvPicPr preferRelativeResize="0"/>
          <p:nvPr/>
        </p:nvPicPr>
        <p:blipFill rotWithShape="1">
          <a:blip r:embed="rId14">
            <a:alphaModFix/>
          </a:blip>
          <a:srcRect b="0" l="0" r="0" t="0"/>
          <a:stretch/>
        </p:blipFill>
        <p:spPr>
          <a:xfrm>
            <a:off x="7538800" y="6090025"/>
            <a:ext cx="709657" cy="709657"/>
          </a:xfrm>
          <a:prstGeom prst="rect">
            <a:avLst/>
          </a:prstGeom>
          <a:noFill/>
          <a:ln>
            <a:noFill/>
          </a:ln>
        </p:spPr>
      </p:pic>
      <p:pic>
        <p:nvPicPr>
          <p:cNvPr descr="Cheers" id="203" name="Google Shape;203;p1"/>
          <p:cNvPicPr preferRelativeResize="0"/>
          <p:nvPr/>
        </p:nvPicPr>
        <p:blipFill rotWithShape="1">
          <a:blip r:embed="rId15">
            <a:alphaModFix/>
          </a:blip>
          <a:srcRect b="0" l="0" r="0" t="0"/>
          <a:stretch/>
        </p:blipFill>
        <p:spPr>
          <a:xfrm>
            <a:off x="3773318" y="5529816"/>
            <a:ext cx="711731" cy="711731"/>
          </a:xfrm>
          <a:prstGeom prst="rect">
            <a:avLst/>
          </a:prstGeom>
          <a:noFill/>
          <a:ln>
            <a:noFill/>
          </a:ln>
        </p:spPr>
      </p:pic>
      <p:pic>
        <p:nvPicPr>
          <p:cNvPr descr="Hummingbird" id="204" name="Google Shape;204;p1"/>
          <p:cNvPicPr preferRelativeResize="0"/>
          <p:nvPr/>
        </p:nvPicPr>
        <p:blipFill rotWithShape="1">
          <a:blip r:embed="rId16">
            <a:alphaModFix/>
          </a:blip>
          <a:srcRect b="0" l="0" r="0" t="0"/>
          <a:stretch/>
        </p:blipFill>
        <p:spPr>
          <a:xfrm>
            <a:off x="128699" y="6193602"/>
            <a:ext cx="810574" cy="810574"/>
          </a:xfrm>
          <a:prstGeom prst="rect">
            <a:avLst/>
          </a:prstGeom>
          <a:noFill/>
          <a:ln>
            <a:noFill/>
          </a:ln>
        </p:spPr>
      </p:pic>
      <p:pic>
        <p:nvPicPr>
          <p:cNvPr id="205" name="Google Shape;205;p1"/>
          <p:cNvPicPr preferRelativeResize="0"/>
          <p:nvPr/>
        </p:nvPicPr>
        <p:blipFill rotWithShape="1">
          <a:blip r:embed="rId6">
            <a:alphaModFix/>
          </a:blip>
          <a:srcRect b="0" l="0" r="0" t="0"/>
          <a:stretch/>
        </p:blipFill>
        <p:spPr>
          <a:xfrm>
            <a:off x="1131338" y="7595487"/>
            <a:ext cx="800021" cy="461665"/>
          </a:xfrm>
          <a:prstGeom prst="rect">
            <a:avLst/>
          </a:prstGeom>
          <a:noFill/>
          <a:ln>
            <a:noFill/>
          </a:ln>
        </p:spPr>
      </p:pic>
      <p:sp>
        <p:nvSpPr>
          <p:cNvPr id="206" name="Google Shape;206;p1"/>
          <p:cNvSpPr/>
          <p:nvPr/>
        </p:nvSpPr>
        <p:spPr>
          <a:xfrm>
            <a:off x="4538399" y="4224017"/>
            <a:ext cx="1214980" cy="1304869"/>
          </a:xfrm>
          <a:prstGeom prst="ellipse">
            <a:avLst/>
          </a:prstGeom>
          <a:solidFill>
            <a:srgbClr val="C1C1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207" name="Google Shape;207;p1"/>
          <p:cNvSpPr txBox="1"/>
          <p:nvPr/>
        </p:nvSpPr>
        <p:spPr>
          <a:xfrm>
            <a:off x="4674743" y="4447832"/>
            <a:ext cx="880479" cy="83744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sp>
        <p:nvSpPr>
          <p:cNvPr id="208" name="Google Shape;208;p1"/>
          <p:cNvSpPr txBox="1"/>
          <p:nvPr/>
        </p:nvSpPr>
        <p:spPr>
          <a:xfrm>
            <a:off x="4701805" y="4400174"/>
            <a:ext cx="84107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YEAR</a:t>
            </a:r>
            <a:endParaRPr b="0" i="0" sz="1400" u="none" cap="none" strike="noStrike">
              <a:solidFill>
                <a:srgbClr val="000000"/>
              </a:solidFill>
              <a:latin typeface="Arial"/>
              <a:ea typeface="Arial"/>
              <a:cs typeface="Arial"/>
              <a:sym typeface="Arial"/>
            </a:endParaRPr>
          </a:p>
        </p:txBody>
      </p:sp>
      <p:pic>
        <p:nvPicPr>
          <p:cNvPr descr="Marketing" id="209" name="Google Shape;209;p1"/>
          <p:cNvPicPr preferRelativeResize="0"/>
          <p:nvPr/>
        </p:nvPicPr>
        <p:blipFill rotWithShape="1">
          <a:blip r:embed="rId17">
            <a:alphaModFix/>
          </a:blip>
          <a:srcRect b="0" l="0" r="0" t="0"/>
          <a:stretch/>
        </p:blipFill>
        <p:spPr>
          <a:xfrm>
            <a:off x="857660" y="3758573"/>
            <a:ext cx="764131" cy="764131"/>
          </a:xfrm>
          <a:prstGeom prst="rect">
            <a:avLst/>
          </a:prstGeom>
          <a:noFill/>
          <a:ln>
            <a:noFill/>
          </a:ln>
        </p:spPr>
      </p:pic>
      <p:pic>
        <p:nvPicPr>
          <p:cNvPr descr="Radioactive" id="210" name="Google Shape;210;p1"/>
          <p:cNvPicPr preferRelativeResize="0"/>
          <p:nvPr/>
        </p:nvPicPr>
        <p:blipFill rotWithShape="1">
          <a:blip r:embed="rId18">
            <a:alphaModFix/>
          </a:blip>
          <a:srcRect b="0" l="0" r="0" t="0"/>
          <a:stretch/>
        </p:blipFill>
        <p:spPr>
          <a:xfrm>
            <a:off x="2753085" y="3734173"/>
            <a:ext cx="654043" cy="654043"/>
          </a:xfrm>
          <a:prstGeom prst="rect">
            <a:avLst/>
          </a:prstGeom>
          <a:noFill/>
          <a:ln>
            <a:noFill/>
          </a:ln>
        </p:spPr>
      </p:pic>
      <p:pic>
        <p:nvPicPr>
          <p:cNvPr id="211" name="Google Shape;211;p1"/>
          <p:cNvPicPr preferRelativeResize="0"/>
          <p:nvPr/>
        </p:nvPicPr>
        <p:blipFill rotWithShape="1">
          <a:blip r:embed="rId6">
            <a:alphaModFix/>
          </a:blip>
          <a:srcRect b="0" l="0" r="0" t="0"/>
          <a:stretch/>
        </p:blipFill>
        <p:spPr>
          <a:xfrm>
            <a:off x="7363496" y="1247429"/>
            <a:ext cx="683068" cy="394175"/>
          </a:xfrm>
          <a:prstGeom prst="rect">
            <a:avLst/>
          </a:prstGeom>
          <a:noFill/>
          <a:ln>
            <a:noFill/>
          </a:ln>
        </p:spPr>
      </p:pic>
      <p:pic>
        <p:nvPicPr>
          <p:cNvPr descr="Crown" id="212" name="Google Shape;212;p1"/>
          <p:cNvPicPr preferRelativeResize="0"/>
          <p:nvPr/>
        </p:nvPicPr>
        <p:blipFill rotWithShape="1">
          <a:blip r:embed="rId10">
            <a:alphaModFix/>
          </a:blip>
          <a:srcRect b="0" l="0" r="0" t="0"/>
          <a:stretch/>
        </p:blipFill>
        <p:spPr>
          <a:xfrm>
            <a:off x="7246050" y="2951180"/>
            <a:ext cx="599599" cy="599599"/>
          </a:xfrm>
          <a:prstGeom prst="rect">
            <a:avLst/>
          </a:prstGeom>
          <a:noFill/>
          <a:ln>
            <a:noFill/>
          </a:ln>
        </p:spPr>
      </p:pic>
      <p:pic>
        <p:nvPicPr>
          <p:cNvPr descr="Snowflake" id="213" name="Google Shape;213;p1"/>
          <p:cNvPicPr preferRelativeResize="0"/>
          <p:nvPr/>
        </p:nvPicPr>
        <p:blipFill rotWithShape="1">
          <a:blip r:embed="rId19">
            <a:alphaModFix/>
          </a:blip>
          <a:srcRect b="0" l="0" r="0" t="0"/>
          <a:stretch/>
        </p:blipFill>
        <p:spPr>
          <a:xfrm>
            <a:off x="8865649" y="4046241"/>
            <a:ext cx="677929" cy="677929"/>
          </a:xfrm>
          <a:prstGeom prst="rect">
            <a:avLst/>
          </a:prstGeom>
          <a:noFill/>
          <a:ln>
            <a:noFill/>
          </a:ln>
        </p:spPr>
      </p:pic>
      <p:sp>
        <p:nvSpPr>
          <p:cNvPr id="214" name="Google Shape;214;p1"/>
          <p:cNvSpPr/>
          <p:nvPr/>
        </p:nvSpPr>
        <p:spPr>
          <a:xfrm>
            <a:off x="5264515" y="1987516"/>
            <a:ext cx="1214980" cy="1304869"/>
          </a:xfrm>
          <a:prstGeom prst="ellipse">
            <a:avLst/>
          </a:prstGeom>
          <a:solidFill>
            <a:srgbClr val="C1C1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155"/>
              <a:buFont typeface="Arial"/>
              <a:buNone/>
            </a:pPr>
            <a:r>
              <a:t/>
            </a:r>
            <a:endParaRPr b="0" i="0" sz="2155" u="none" cap="none" strike="noStrike">
              <a:solidFill>
                <a:schemeClr val="lt1"/>
              </a:solidFill>
              <a:latin typeface="Calibri"/>
              <a:ea typeface="Calibri"/>
              <a:cs typeface="Calibri"/>
              <a:sym typeface="Calibri"/>
            </a:endParaRPr>
          </a:p>
        </p:txBody>
      </p:sp>
      <p:sp>
        <p:nvSpPr>
          <p:cNvPr id="215" name="Google Shape;215;p1"/>
          <p:cNvSpPr txBox="1"/>
          <p:nvPr/>
        </p:nvSpPr>
        <p:spPr>
          <a:xfrm>
            <a:off x="5458270" y="2176180"/>
            <a:ext cx="841074" cy="8271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chemeClr val="dk1"/>
                </a:solidFill>
                <a:latin typeface="Calibri"/>
                <a:ea typeface="Calibri"/>
                <a:cs typeface="Calibri"/>
                <a:sym typeface="Calibri"/>
              </a:rPr>
              <a:t>11</a:t>
            </a:r>
            <a:endParaRPr b="0" i="0" sz="1400" u="none" cap="none" strike="noStrike">
              <a:solidFill>
                <a:srgbClr val="000000"/>
              </a:solidFill>
              <a:latin typeface="Arial"/>
              <a:ea typeface="Arial"/>
              <a:cs typeface="Arial"/>
              <a:sym typeface="Arial"/>
            </a:endParaRPr>
          </a:p>
        </p:txBody>
      </p:sp>
      <p:sp>
        <p:nvSpPr>
          <p:cNvPr id="216" name="Google Shape;216;p1"/>
          <p:cNvSpPr txBox="1"/>
          <p:nvPr/>
        </p:nvSpPr>
        <p:spPr>
          <a:xfrm>
            <a:off x="5430715" y="2088439"/>
            <a:ext cx="84107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Calibri"/>
                <a:ea typeface="Calibri"/>
                <a:cs typeface="Calibri"/>
                <a:sym typeface="Calibri"/>
              </a:rPr>
              <a:t>YEAR</a:t>
            </a:r>
            <a:endParaRPr b="0" i="0" sz="1400" u="none" cap="none" strike="noStrike">
              <a:solidFill>
                <a:srgbClr val="000000"/>
              </a:solidFill>
              <a:latin typeface="Arial"/>
              <a:ea typeface="Arial"/>
              <a:cs typeface="Arial"/>
              <a:sym typeface="Arial"/>
            </a:endParaRPr>
          </a:p>
        </p:txBody>
      </p:sp>
      <p:pic>
        <p:nvPicPr>
          <p:cNvPr descr="A close up of a logo&#10;&#10;Description automatically generated" id="217" name="Google Shape;217;p1"/>
          <p:cNvPicPr preferRelativeResize="0"/>
          <p:nvPr/>
        </p:nvPicPr>
        <p:blipFill rotWithShape="1">
          <a:blip r:embed="rId20">
            <a:alphaModFix/>
          </a:blip>
          <a:srcRect b="18478" l="0" r="0" t="0"/>
          <a:stretch/>
        </p:blipFill>
        <p:spPr>
          <a:xfrm>
            <a:off x="834395" y="354797"/>
            <a:ext cx="1203524" cy="874797"/>
          </a:xfrm>
          <a:prstGeom prst="rect">
            <a:avLst/>
          </a:prstGeom>
          <a:noFill/>
          <a:ln>
            <a:noFill/>
          </a:ln>
        </p:spPr>
      </p:pic>
      <p:pic>
        <p:nvPicPr>
          <p:cNvPr descr="Marketing" id="218" name="Google Shape;218;p1"/>
          <p:cNvPicPr preferRelativeResize="0"/>
          <p:nvPr/>
        </p:nvPicPr>
        <p:blipFill rotWithShape="1">
          <a:blip r:embed="rId17">
            <a:alphaModFix/>
          </a:blip>
          <a:srcRect b="0" l="0" r="0" t="0"/>
          <a:stretch/>
        </p:blipFill>
        <p:spPr>
          <a:xfrm>
            <a:off x="426103" y="14752695"/>
            <a:ext cx="674695" cy="674695"/>
          </a:xfrm>
          <a:prstGeom prst="rect">
            <a:avLst/>
          </a:prstGeom>
          <a:noFill/>
          <a:ln>
            <a:noFill/>
          </a:ln>
        </p:spPr>
      </p:pic>
      <p:sp>
        <p:nvSpPr>
          <p:cNvPr id="219" name="Google Shape;219;p1"/>
          <p:cNvSpPr txBox="1"/>
          <p:nvPr/>
        </p:nvSpPr>
        <p:spPr>
          <a:xfrm>
            <a:off x="4384625" y="1479450"/>
            <a:ext cx="1215000" cy="892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000"/>
              <a:buFont typeface="Arial"/>
              <a:buNone/>
            </a:pPr>
            <a:r>
              <a:rPr b="1" i="1" lang="en-US" sz="1000" u="sng" cap="none" strike="noStrike">
                <a:solidFill>
                  <a:schemeClr val="dk1"/>
                </a:solidFill>
                <a:latin typeface="Calibri"/>
                <a:ea typeface="Calibri"/>
                <a:cs typeface="Calibri"/>
                <a:sym typeface="Calibri"/>
              </a:rPr>
              <a:t>Prepare for GCSE Spoken Language Component</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1"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20" name="Google Shape;220;p1"/>
          <p:cNvCxnSpPr/>
          <p:nvPr/>
        </p:nvCxnSpPr>
        <p:spPr>
          <a:xfrm rot="10800000">
            <a:off x="2807397" y="2664788"/>
            <a:ext cx="0" cy="350700"/>
          </a:xfrm>
          <a:prstGeom prst="straightConnector1">
            <a:avLst/>
          </a:prstGeom>
          <a:noFill/>
          <a:ln cap="flat" cmpd="sng" w="19050">
            <a:solidFill>
              <a:srgbClr val="002060"/>
            </a:solidFill>
            <a:prstDash val="solid"/>
            <a:miter lim="800000"/>
            <a:headEnd len="sm" w="sm" type="none"/>
            <a:tailEnd len="med" w="med" type="oval"/>
          </a:ln>
        </p:spPr>
      </p:cxnSp>
      <p:sp>
        <p:nvSpPr>
          <p:cNvPr id="221" name="Google Shape;221;p1"/>
          <p:cNvSpPr txBox="1"/>
          <p:nvPr/>
        </p:nvSpPr>
        <p:spPr>
          <a:xfrm>
            <a:off x="2117656" y="3042924"/>
            <a:ext cx="14307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Calibri"/>
                <a:ea typeface="Calibri"/>
                <a:cs typeface="Calibri"/>
                <a:sym typeface="Calibri"/>
              </a:rPr>
              <a:t>Unseen Poetry Practice </a:t>
            </a:r>
            <a:r>
              <a:rPr b="0" i="0" lang="en-US" sz="800" u="none" cap="none" strike="noStrike">
                <a:solidFill>
                  <a:srgbClr val="000000"/>
                </a:solidFill>
                <a:latin typeface="Calibri"/>
                <a:ea typeface="Calibri"/>
                <a:cs typeface="Calibri"/>
                <a:sym typeface="Calibri"/>
              </a:rPr>
              <a:t>–How do I analyse and compare unseen poetry?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Calibri"/>
                <a:ea typeface="Calibri"/>
                <a:cs typeface="Calibri"/>
                <a:sym typeface="Calibri"/>
              </a:rPr>
              <a:t>GCSE Literature Paper2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0000"/>
              </a:solidFill>
              <a:latin typeface="Calibri"/>
              <a:ea typeface="Calibri"/>
              <a:cs typeface="Calibri"/>
              <a:sym typeface="Calibri"/>
            </a:endParaRPr>
          </a:p>
        </p:txBody>
      </p:sp>
      <p:pic>
        <p:nvPicPr>
          <p:cNvPr descr="Image result for time to shine" id="222" name="Google Shape;222;p1"/>
          <p:cNvPicPr preferRelativeResize="0"/>
          <p:nvPr/>
        </p:nvPicPr>
        <p:blipFill rotWithShape="1">
          <a:blip r:embed="rId21">
            <a:alphaModFix/>
          </a:blip>
          <a:srcRect b="0" l="0" r="0" t="0"/>
          <a:stretch/>
        </p:blipFill>
        <p:spPr>
          <a:xfrm>
            <a:off x="423270" y="13306228"/>
            <a:ext cx="605282" cy="358327"/>
          </a:xfrm>
          <a:prstGeom prst="rect">
            <a:avLst/>
          </a:prstGeom>
          <a:noFill/>
          <a:ln>
            <a:noFill/>
          </a:ln>
        </p:spPr>
      </p:pic>
      <p:pic>
        <p:nvPicPr>
          <p:cNvPr descr="Diploma roll" id="223" name="Google Shape;223;p1"/>
          <p:cNvPicPr preferRelativeResize="0"/>
          <p:nvPr/>
        </p:nvPicPr>
        <p:blipFill rotWithShape="1">
          <a:blip r:embed="rId22">
            <a:alphaModFix/>
          </a:blip>
          <a:srcRect b="0" l="0" r="0" t="0"/>
          <a:stretch/>
        </p:blipFill>
        <p:spPr>
          <a:xfrm>
            <a:off x="413341" y="1849324"/>
            <a:ext cx="690338" cy="690338"/>
          </a:xfrm>
          <a:prstGeom prst="rect">
            <a:avLst/>
          </a:prstGeom>
          <a:noFill/>
          <a:ln>
            <a:noFill/>
          </a:ln>
        </p:spPr>
      </p:pic>
      <p:pic>
        <p:nvPicPr>
          <p:cNvPr descr="Books" id="224" name="Google Shape;224;p1"/>
          <p:cNvPicPr preferRelativeResize="0"/>
          <p:nvPr/>
        </p:nvPicPr>
        <p:blipFill rotWithShape="1">
          <a:blip r:embed="rId7">
            <a:alphaModFix/>
          </a:blip>
          <a:srcRect b="0" l="0" r="0" t="0"/>
          <a:stretch/>
        </p:blipFill>
        <p:spPr>
          <a:xfrm>
            <a:off x="2907439" y="772568"/>
            <a:ext cx="530619" cy="530619"/>
          </a:xfrm>
          <a:prstGeom prst="rect">
            <a:avLst/>
          </a:prstGeom>
          <a:noFill/>
          <a:ln>
            <a:noFill/>
          </a:ln>
        </p:spPr>
      </p:pic>
      <p:pic>
        <p:nvPicPr>
          <p:cNvPr descr="Detective" id="225" name="Google Shape;225;p1"/>
          <p:cNvPicPr preferRelativeResize="0"/>
          <p:nvPr/>
        </p:nvPicPr>
        <p:blipFill rotWithShape="1">
          <a:blip r:embed="rId23">
            <a:alphaModFix/>
          </a:blip>
          <a:srcRect b="0" l="0" r="0" t="0"/>
          <a:stretch/>
        </p:blipFill>
        <p:spPr>
          <a:xfrm>
            <a:off x="5678524" y="3811290"/>
            <a:ext cx="715513" cy="715513"/>
          </a:xfrm>
          <a:prstGeom prst="rect">
            <a:avLst/>
          </a:prstGeom>
          <a:noFill/>
          <a:ln>
            <a:noFill/>
          </a:ln>
        </p:spPr>
      </p:pic>
      <p:cxnSp>
        <p:nvCxnSpPr>
          <p:cNvPr id="226" name="Google Shape;226;p1"/>
          <p:cNvCxnSpPr/>
          <p:nvPr/>
        </p:nvCxnSpPr>
        <p:spPr>
          <a:xfrm rot="10800000">
            <a:off x="8534944" y="4478919"/>
            <a:ext cx="294797" cy="248597"/>
          </a:xfrm>
          <a:prstGeom prst="straightConnector1">
            <a:avLst/>
          </a:prstGeom>
          <a:noFill/>
          <a:ln cap="flat" cmpd="sng" w="19050">
            <a:solidFill>
              <a:srgbClr val="002060"/>
            </a:solidFill>
            <a:prstDash val="solid"/>
            <a:miter lim="800000"/>
            <a:headEnd len="sm" w="sm" type="none"/>
            <a:tailEnd len="med" w="med" type="oval"/>
          </a:ln>
        </p:spPr>
      </p:cxnSp>
      <p:pic>
        <p:nvPicPr>
          <p:cNvPr descr="Factory" id="227" name="Google Shape;227;p1"/>
          <p:cNvPicPr preferRelativeResize="0"/>
          <p:nvPr/>
        </p:nvPicPr>
        <p:blipFill rotWithShape="1">
          <a:blip r:embed="rId24">
            <a:alphaModFix/>
          </a:blip>
          <a:srcRect b="0" l="0" r="0" t="0"/>
          <a:stretch/>
        </p:blipFill>
        <p:spPr>
          <a:xfrm>
            <a:off x="6472382" y="5236399"/>
            <a:ext cx="736827" cy="736827"/>
          </a:xfrm>
          <a:prstGeom prst="rect">
            <a:avLst/>
          </a:prstGeom>
          <a:noFill/>
          <a:ln>
            <a:noFill/>
          </a:ln>
        </p:spPr>
      </p:pic>
      <p:pic>
        <p:nvPicPr>
          <p:cNvPr descr="Factory" id="228" name="Google Shape;228;p1"/>
          <p:cNvPicPr preferRelativeResize="0"/>
          <p:nvPr/>
        </p:nvPicPr>
        <p:blipFill rotWithShape="1">
          <a:blip r:embed="rId24">
            <a:alphaModFix/>
          </a:blip>
          <a:srcRect b="0" l="0" r="0" t="0"/>
          <a:stretch/>
        </p:blipFill>
        <p:spPr>
          <a:xfrm>
            <a:off x="3280252" y="8098525"/>
            <a:ext cx="736827" cy="736827"/>
          </a:xfrm>
          <a:prstGeom prst="rect">
            <a:avLst/>
          </a:prstGeom>
          <a:noFill/>
          <a:ln>
            <a:noFill/>
          </a:ln>
        </p:spPr>
      </p:pic>
      <p:pic>
        <p:nvPicPr>
          <p:cNvPr descr="Books" id="229" name="Google Shape;229;p1"/>
          <p:cNvPicPr preferRelativeResize="0"/>
          <p:nvPr/>
        </p:nvPicPr>
        <p:blipFill rotWithShape="1">
          <a:blip r:embed="rId7">
            <a:alphaModFix/>
          </a:blip>
          <a:srcRect b="0" l="0" r="0" t="0"/>
          <a:stretch/>
        </p:blipFill>
        <p:spPr>
          <a:xfrm>
            <a:off x="493200" y="13913897"/>
            <a:ext cx="530619" cy="530619"/>
          </a:xfrm>
          <a:prstGeom prst="rect">
            <a:avLst/>
          </a:prstGeom>
          <a:noFill/>
          <a:ln>
            <a:noFill/>
          </a:ln>
        </p:spPr>
      </p:pic>
      <p:pic>
        <p:nvPicPr>
          <p:cNvPr descr="Factory" id="230" name="Google Shape;230;p1"/>
          <p:cNvPicPr preferRelativeResize="0"/>
          <p:nvPr/>
        </p:nvPicPr>
        <p:blipFill rotWithShape="1">
          <a:blip r:embed="rId24">
            <a:alphaModFix/>
          </a:blip>
          <a:srcRect b="0" l="0" r="0" t="0"/>
          <a:stretch/>
        </p:blipFill>
        <p:spPr>
          <a:xfrm>
            <a:off x="8559940" y="9154696"/>
            <a:ext cx="736827" cy="736827"/>
          </a:xfrm>
          <a:prstGeom prst="rect">
            <a:avLst/>
          </a:prstGeom>
          <a:noFill/>
          <a:ln>
            <a:noFill/>
          </a:ln>
        </p:spPr>
      </p:pic>
      <p:pic>
        <p:nvPicPr>
          <p:cNvPr descr="Drama" id="231" name="Google Shape;231;p1"/>
          <p:cNvPicPr preferRelativeResize="0"/>
          <p:nvPr/>
        </p:nvPicPr>
        <p:blipFill rotWithShape="1">
          <a:blip r:embed="rId11">
            <a:alphaModFix/>
          </a:blip>
          <a:srcRect b="0" l="0" r="0" t="0"/>
          <a:stretch/>
        </p:blipFill>
        <p:spPr>
          <a:xfrm>
            <a:off x="3653820" y="10238039"/>
            <a:ext cx="567043" cy="567043"/>
          </a:xfrm>
          <a:prstGeom prst="rect">
            <a:avLst/>
          </a:prstGeom>
          <a:noFill/>
          <a:ln>
            <a:noFill/>
          </a:ln>
        </p:spPr>
      </p:pic>
      <p:sp>
        <p:nvSpPr>
          <p:cNvPr id="232" name="Google Shape;232;p1"/>
          <p:cNvSpPr txBox="1"/>
          <p:nvPr/>
        </p:nvSpPr>
        <p:spPr>
          <a:xfrm>
            <a:off x="1334850" y="13304117"/>
            <a:ext cx="4548493"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Each unit has several opportunities for extended pieces of writing either creative or transactional.</a:t>
            </a:r>
            <a:endParaRPr b="0" i="0" sz="1400" u="none" cap="none" strike="noStrike">
              <a:solidFill>
                <a:srgbClr val="000000"/>
              </a:solidFill>
              <a:latin typeface="Arial"/>
              <a:ea typeface="Arial"/>
              <a:cs typeface="Arial"/>
              <a:sym typeface="Arial"/>
            </a:endParaRPr>
          </a:p>
        </p:txBody>
      </p:sp>
      <p:sp>
        <p:nvSpPr>
          <p:cNvPr id="233" name="Google Shape;233;p1"/>
          <p:cNvSpPr txBox="1"/>
          <p:nvPr/>
        </p:nvSpPr>
        <p:spPr>
          <a:xfrm>
            <a:off x="1356649" y="14040853"/>
            <a:ext cx="4384168"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Each unit provides opportunities for </a:t>
            </a:r>
            <a:r>
              <a:rPr b="1" i="0" lang="en-US" sz="1400" u="none" cap="none" strike="noStrike">
                <a:solidFill>
                  <a:srgbClr val="000000"/>
                </a:solidFill>
                <a:latin typeface="Calibri"/>
                <a:ea typeface="Calibri"/>
                <a:cs typeface="Calibri"/>
                <a:sym typeface="Calibri"/>
              </a:rPr>
              <a:t>Big Reads</a:t>
            </a:r>
            <a:r>
              <a:rPr b="0" i="0" lang="en-US" sz="1400" u="none" cap="none" strike="noStrike">
                <a:solidFill>
                  <a:srgbClr val="000000"/>
                </a:solidFill>
                <a:latin typeface="Calibri"/>
                <a:ea typeface="Calibri"/>
                <a:cs typeface="Calibri"/>
                <a:sym typeface="Calibri"/>
              </a:rPr>
              <a:t> either through cultural capital contextual extracts or through the Literature or Literary canon texts studied.</a:t>
            </a:r>
            <a:endParaRPr b="0" i="0" sz="1400" u="none" cap="none" strike="noStrike">
              <a:solidFill>
                <a:srgbClr val="000000"/>
              </a:solidFill>
              <a:latin typeface="Arial"/>
              <a:ea typeface="Arial"/>
              <a:cs typeface="Arial"/>
              <a:sym typeface="Arial"/>
            </a:endParaRPr>
          </a:p>
        </p:txBody>
      </p:sp>
      <p:sp>
        <p:nvSpPr>
          <p:cNvPr id="234" name="Google Shape;234;p1"/>
          <p:cNvSpPr txBox="1"/>
          <p:nvPr/>
        </p:nvSpPr>
        <p:spPr>
          <a:xfrm>
            <a:off x="620010" y="16201377"/>
            <a:ext cx="8480100" cy="861900"/>
          </a:xfrm>
          <a:prstGeom prst="rect">
            <a:avLst/>
          </a:prstGeom>
          <a:noFill/>
          <a:ln cap="flat" cmpd="sng" w="952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t/>
            </a:r>
            <a:endParaRPr b="0" i="1" sz="18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0" i="1" lang="en-US" sz="1800" u="none" cap="none" strike="noStrike">
                <a:solidFill>
                  <a:srgbClr val="000000"/>
                </a:solidFill>
                <a:latin typeface="Calibri"/>
                <a:ea typeface="Calibri"/>
                <a:cs typeface="Calibri"/>
                <a:sym typeface="Calibri"/>
              </a:rPr>
              <a:t>‘We are all in the gutter; but some of us are looking at the stars’ </a:t>
            </a:r>
            <a:r>
              <a:rPr b="0" i="0" lang="en-US" sz="1800" u="none" cap="none" strike="noStrike">
                <a:solidFill>
                  <a:srgbClr val="000000"/>
                </a:solidFill>
                <a:latin typeface="Calibri"/>
                <a:ea typeface="Calibri"/>
                <a:cs typeface="Calibri"/>
                <a:sym typeface="Calibri"/>
              </a:rPr>
              <a:t>- Oscar Wilde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1"/>
          <p:cNvSpPr/>
          <p:nvPr/>
        </p:nvSpPr>
        <p:spPr>
          <a:xfrm>
            <a:off x="2218019" y="576067"/>
            <a:ext cx="292886" cy="272499"/>
          </a:xfrm>
          <a:prstGeom prst="star5">
            <a:avLst>
              <a:gd fmla="val 19098" name="adj"/>
              <a:gd fmla="val 105146" name="hf"/>
              <a:gd fmla="val 110557" name="vf"/>
            </a:avLst>
          </a:prstGeom>
          <a:solidFill>
            <a:srgbClr val="FFFF00"/>
          </a:solidFill>
          <a:ln cap="flat" cmpd="sng" w="25400">
            <a:solidFill>
              <a:srgbClr val="FF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36" name="Google Shape;236;p1"/>
          <p:cNvSpPr/>
          <p:nvPr/>
        </p:nvSpPr>
        <p:spPr>
          <a:xfrm>
            <a:off x="479085" y="479060"/>
            <a:ext cx="292886" cy="272499"/>
          </a:xfrm>
          <a:prstGeom prst="star5">
            <a:avLst>
              <a:gd fmla="val 19098" name="adj"/>
              <a:gd fmla="val 105146" name="hf"/>
              <a:gd fmla="val 110557" name="vf"/>
            </a:avLst>
          </a:prstGeom>
          <a:solidFill>
            <a:srgbClr val="FFFF00"/>
          </a:solidFill>
          <a:ln cap="flat" cmpd="sng" w="25400">
            <a:solidFill>
              <a:srgbClr val="FF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37" name="Google Shape;237;p1"/>
          <p:cNvSpPr/>
          <p:nvPr/>
        </p:nvSpPr>
        <p:spPr>
          <a:xfrm>
            <a:off x="1384905" y="896393"/>
            <a:ext cx="292886" cy="272499"/>
          </a:xfrm>
          <a:prstGeom prst="star5">
            <a:avLst>
              <a:gd fmla="val 19098" name="adj"/>
              <a:gd fmla="val 105146" name="hf"/>
              <a:gd fmla="val 110557" name="vf"/>
            </a:avLst>
          </a:prstGeom>
          <a:solidFill>
            <a:srgbClr val="FFFF00"/>
          </a:solidFill>
          <a:ln cap="flat" cmpd="sng" w="25400">
            <a:solidFill>
              <a:srgbClr val="FF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descr="Newspaper" id="238" name="Google Shape;238;p1"/>
          <p:cNvPicPr preferRelativeResize="0"/>
          <p:nvPr/>
        </p:nvPicPr>
        <p:blipFill rotWithShape="1">
          <a:blip r:embed="rId13">
            <a:alphaModFix/>
          </a:blip>
          <a:srcRect b="0" l="0" r="0" t="0"/>
          <a:stretch/>
        </p:blipFill>
        <p:spPr>
          <a:xfrm>
            <a:off x="3606576" y="1958544"/>
            <a:ext cx="536814" cy="536814"/>
          </a:xfrm>
          <a:prstGeom prst="rect">
            <a:avLst/>
          </a:prstGeom>
          <a:noFill/>
          <a:ln>
            <a:noFill/>
          </a:ln>
        </p:spPr>
      </p:pic>
      <p:pic>
        <p:nvPicPr>
          <p:cNvPr id="239" name="Google Shape;239;p1"/>
          <p:cNvPicPr preferRelativeResize="0"/>
          <p:nvPr/>
        </p:nvPicPr>
        <p:blipFill rotWithShape="1">
          <a:blip r:embed="rId6">
            <a:alphaModFix/>
          </a:blip>
          <a:srcRect b="0" l="0" r="0" t="0"/>
          <a:stretch/>
        </p:blipFill>
        <p:spPr>
          <a:xfrm>
            <a:off x="1197174" y="3077271"/>
            <a:ext cx="683069" cy="394175"/>
          </a:xfrm>
          <a:prstGeom prst="rect">
            <a:avLst/>
          </a:prstGeom>
          <a:noFill/>
          <a:ln>
            <a:noFill/>
          </a:ln>
        </p:spPr>
      </p:pic>
      <p:sp>
        <p:nvSpPr>
          <p:cNvPr id="240" name="Google Shape;240;p1"/>
          <p:cNvSpPr txBox="1"/>
          <p:nvPr/>
        </p:nvSpPr>
        <p:spPr>
          <a:xfrm>
            <a:off x="1379494" y="14929180"/>
            <a:ext cx="412847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Opportunities for Oracy skills in every unit.</a:t>
            </a:r>
            <a:endParaRPr b="0" i="0" sz="1400" u="none" cap="none" strike="noStrike">
              <a:solidFill>
                <a:srgbClr val="000000"/>
              </a:solidFill>
              <a:latin typeface="Arial"/>
              <a:ea typeface="Arial"/>
              <a:cs typeface="Arial"/>
              <a:sym typeface="Arial"/>
            </a:endParaRPr>
          </a:p>
        </p:txBody>
      </p:sp>
      <p:pic>
        <p:nvPicPr>
          <p:cNvPr descr="Marketing" id="241" name="Google Shape;241;p1"/>
          <p:cNvPicPr preferRelativeResize="0"/>
          <p:nvPr/>
        </p:nvPicPr>
        <p:blipFill rotWithShape="1">
          <a:blip r:embed="rId17">
            <a:alphaModFix/>
          </a:blip>
          <a:srcRect b="0" l="0" r="0" t="0"/>
          <a:stretch/>
        </p:blipFill>
        <p:spPr>
          <a:xfrm>
            <a:off x="314099" y="7856342"/>
            <a:ext cx="520313" cy="520313"/>
          </a:xfrm>
          <a:prstGeom prst="rect">
            <a:avLst/>
          </a:prstGeom>
          <a:noFill/>
          <a:ln>
            <a:noFill/>
          </a:ln>
        </p:spPr>
      </p:pic>
      <p:sp>
        <p:nvSpPr>
          <p:cNvPr id="242" name="Google Shape;242;p1"/>
          <p:cNvSpPr txBox="1"/>
          <p:nvPr/>
        </p:nvSpPr>
        <p:spPr>
          <a:xfrm>
            <a:off x="3018793" y="7487401"/>
            <a:ext cx="1340487" cy="584775"/>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rgbClr val="000000"/>
                </a:solidFill>
                <a:latin typeface="Arial"/>
                <a:ea typeface="Arial"/>
                <a:cs typeface="Arial"/>
                <a:sym typeface="Arial"/>
              </a:rPr>
              <a:t>Why English? </a:t>
            </a:r>
            <a:r>
              <a:rPr b="0" i="0" lang="en-US" sz="800" u="none" cap="none" strike="noStrike">
                <a:solidFill>
                  <a:srgbClr val="000000"/>
                </a:solidFill>
                <a:latin typeface="Arial"/>
                <a:ea typeface="Arial"/>
                <a:cs typeface="Arial"/>
                <a:sym typeface="Arial"/>
              </a:rPr>
              <a:t>A Level English Language materials interweaved into Year 9 lessons.</a:t>
            </a:r>
            <a:endParaRPr b="0" i="0" sz="1400" u="none" cap="none" strike="noStrike">
              <a:solidFill>
                <a:srgbClr val="000000"/>
              </a:solidFill>
              <a:latin typeface="Arial"/>
              <a:ea typeface="Arial"/>
              <a:cs typeface="Arial"/>
              <a:sym typeface="Arial"/>
            </a:endParaRPr>
          </a:p>
        </p:txBody>
      </p:sp>
      <p:sp>
        <p:nvSpPr>
          <p:cNvPr id="243" name="Google Shape;243;p1"/>
          <p:cNvSpPr txBox="1"/>
          <p:nvPr/>
        </p:nvSpPr>
        <p:spPr>
          <a:xfrm>
            <a:off x="1684620" y="3572625"/>
            <a:ext cx="11304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dk1"/>
                </a:solidFill>
                <a:latin typeface="Calibri"/>
                <a:ea typeface="Calibri"/>
                <a:cs typeface="Calibri"/>
                <a:sym typeface="Calibri"/>
              </a:rPr>
              <a:t>Dystopian Fiction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What are the elements of Dystopian fiction?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alibri"/>
                <a:ea typeface="Calibri"/>
                <a:cs typeface="Calibri"/>
                <a:sym typeface="Calibri"/>
              </a:rPr>
              <a:t>How do I write in the style of the Dystopian genre? </a:t>
            </a:r>
            <a:endParaRPr b="0" i="0" sz="1400" u="none" cap="none" strike="noStrike">
              <a:solidFill>
                <a:srgbClr val="000000"/>
              </a:solidFill>
              <a:latin typeface="Arial"/>
              <a:ea typeface="Arial"/>
              <a:cs typeface="Arial"/>
              <a:sym typeface="Arial"/>
            </a:endParaRPr>
          </a:p>
        </p:txBody>
      </p:sp>
      <p:sp>
        <p:nvSpPr>
          <p:cNvPr id="244" name="Google Shape;244;p1"/>
          <p:cNvSpPr txBox="1"/>
          <p:nvPr/>
        </p:nvSpPr>
        <p:spPr>
          <a:xfrm>
            <a:off x="1918788" y="1123413"/>
            <a:ext cx="1117500" cy="1262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800"/>
              <a:buFont typeface="Arial"/>
              <a:buNone/>
            </a:pPr>
            <a:r>
              <a:rPr b="1" i="0" lang="en-US" sz="800" u="none" cap="none" strike="noStrike">
                <a:solidFill>
                  <a:schemeClr val="dk1"/>
                </a:solidFill>
                <a:latin typeface="Calibri"/>
                <a:ea typeface="Calibri"/>
                <a:cs typeface="Calibri"/>
                <a:sym typeface="Calibri"/>
              </a:rPr>
              <a:t>Remainder Power Poetry from the Anthology</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800"/>
              <a:buFont typeface="Arial"/>
              <a:buNone/>
            </a:pPr>
            <a:r>
              <a:rPr b="0" i="1" lang="en-US" sz="800" u="none" cap="none" strike="noStrike">
                <a:solidFill>
                  <a:schemeClr val="dk1"/>
                </a:solidFill>
                <a:latin typeface="Calibri"/>
                <a:ea typeface="Calibri"/>
                <a:cs typeface="Calibri"/>
                <a:sym typeface="Calibri"/>
              </a:rPr>
              <a:t>GCSE Literature Paper2</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800"/>
              <a:buFont typeface="Arial"/>
              <a:buNone/>
            </a:pPr>
            <a:r>
              <a:rPr b="0" i="0" lang="en-US" sz="800" u="none" cap="none" strike="noStrike">
                <a:solidFill>
                  <a:schemeClr val="dk1"/>
                </a:solidFill>
                <a:latin typeface="Calibri"/>
                <a:ea typeface="Calibri"/>
                <a:cs typeface="Calibri"/>
                <a:sym typeface="Calibri"/>
              </a:rPr>
              <a:t>How do I compare poetry?</a:t>
            </a:r>
            <a:endParaRPr b="0" i="1"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pic>
        <p:nvPicPr>
          <p:cNvPr descr="Marketing" id="245" name="Google Shape;245;p1"/>
          <p:cNvPicPr preferRelativeResize="0"/>
          <p:nvPr/>
        </p:nvPicPr>
        <p:blipFill rotWithShape="1">
          <a:blip r:embed="rId17">
            <a:alphaModFix/>
          </a:blip>
          <a:srcRect b="0" l="0" r="0" t="0"/>
          <a:stretch/>
        </p:blipFill>
        <p:spPr>
          <a:xfrm>
            <a:off x="4602112" y="1020042"/>
            <a:ext cx="520313" cy="52031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2018-02-08T08:28:53Z</dcterms:created>
  <dc:creator>Lee Peachey</dc:creator>
</cp:coreProperties>
</file>