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0F0B93-858B-4469-A449-9E447A65D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552F-D975-4A35-A506-DCA25ACF39FD}" type="datetimeFigureOut">
              <a:rPr lang="en-GB" smtClean="0"/>
              <a:t>19/08/2022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8D7EA4-2CF0-4D94-BD44-D63E74684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9268EF-830E-46CF-A60F-EA9B90757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A514-53B4-4AB5-8670-8C0E05D3A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815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73A4F4-CE1F-4F46-A188-52958105D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F8471-FC9D-447C-80EE-1C86DB3B4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5837C-C9E3-4A53-815B-E3F8636EA8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6552F-D975-4A35-A506-DCA25ACF39FD}" type="datetimeFigureOut">
              <a:rPr lang="en-GB" smtClean="0"/>
              <a:t>19/08/2022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26CA5-9588-4E21-BDA8-557ADF1802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5FDE8-7F0B-46C4-93F4-2E2706FB0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9A514-53B4-4AB5-8670-8C0E05D3A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867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tmp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tm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tmp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A3ADAB5-F4F0-481E-BE91-4CD51B6EEB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09" y="977406"/>
            <a:ext cx="837598" cy="41306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F8D5975-6B5A-4C1A-B064-492F84752675}"/>
              </a:ext>
            </a:extLst>
          </p:cNvPr>
          <p:cNvSpPr/>
          <p:nvPr/>
        </p:nvSpPr>
        <p:spPr>
          <a:xfrm>
            <a:off x="2322578" y="-105548"/>
            <a:ext cx="1058534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Mathematics - Foundation</a:t>
            </a:r>
            <a:endParaRPr lang="en-US" sz="3600" b="0" cap="none" spc="0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2CC6DD0-4593-4CB8-BE7F-E48C0804B12A}"/>
              </a:ext>
            </a:extLst>
          </p:cNvPr>
          <p:cNvGrpSpPr/>
          <p:nvPr/>
        </p:nvGrpSpPr>
        <p:grpSpPr>
          <a:xfrm>
            <a:off x="1499899" y="654303"/>
            <a:ext cx="9588825" cy="5652862"/>
            <a:chOff x="1875295" y="769441"/>
            <a:chExt cx="9588825" cy="565286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661BFF0-C3BB-41E5-BC07-3B559CA2954B}"/>
                </a:ext>
              </a:extLst>
            </p:cNvPr>
            <p:cNvGrpSpPr/>
            <p:nvPr/>
          </p:nvGrpSpPr>
          <p:grpSpPr>
            <a:xfrm>
              <a:off x="1875295" y="769441"/>
              <a:ext cx="9308995" cy="5652862"/>
              <a:chOff x="1875295" y="769441"/>
              <a:chExt cx="9308995" cy="5652862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EF765700-36F8-4158-A20E-6434C1EC32F0}"/>
                  </a:ext>
                </a:extLst>
              </p:cNvPr>
              <p:cNvGrpSpPr/>
              <p:nvPr/>
            </p:nvGrpSpPr>
            <p:grpSpPr>
              <a:xfrm>
                <a:off x="1875295" y="769441"/>
                <a:ext cx="9308995" cy="5652862"/>
                <a:chOff x="1621998" y="723762"/>
                <a:chExt cx="9308995" cy="5652862"/>
              </a:xfrm>
            </p:grpSpPr>
            <p:sp>
              <p:nvSpPr>
                <p:cNvPr id="13" name="Block Arc 8">
                  <a:extLst>
                    <a:ext uri="{FF2B5EF4-FFF2-40B4-BE49-F238E27FC236}">
                      <a16:creationId xmlns:a16="http://schemas.microsoft.com/office/drawing/2014/main" id="{607AB476-E145-4AE4-BDDE-3A1F2007E2FA}"/>
                    </a:ext>
                  </a:extLst>
                </p:cNvPr>
                <p:cNvSpPr/>
                <p:nvPr/>
              </p:nvSpPr>
              <p:spPr>
                <a:xfrm>
                  <a:off x="1827214" y="723762"/>
                  <a:ext cx="2263081" cy="3970815"/>
                </a:xfrm>
                <a:custGeom>
                  <a:avLst/>
                  <a:gdLst>
                    <a:gd name="connsiteX0" fmla="*/ 0 w 1089127"/>
                    <a:gd name="connsiteY0" fmla="*/ 599165 h 1198330"/>
                    <a:gd name="connsiteX1" fmla="*/ 544564 w 1089127"/>
                    <a:gd name="connsiteY1" fmla="*/ 0 h 1198330"/>
                    <a:gd name="connsiteX2" fmla="*/ 1089128 w 1089127"/>
                    <a:gd name="connsiteY2" fmla="*/ 599165 h 1198330"/>
                    <a:gd name="connsiteX3" fmla="*/ 816845 w 1089127"/>
                    <a:gd name="connsiteY3" fmla="*/ 599165 h 1198330"/>
                    <a:gd name="connsiteX4" fmla="*/ 544563 w 1089127"/>
                    <a:gd name="connsiteY4" fmla="*/ 272282 h 1198330"/>
                    <a:gd name="connsiteX5" fmla="*/ 272281 w 1089127"/>
                    <a:gd name="connsiteY5" fmla="*/ 599165 h 1198330"/>
                    <a:gd name="connsiteX6" fmla="*/ 0 w 1089127"/>
                    <a:gd name="connsiteY6" fmla="*/ 599165 h 1198330"/>
                    <a:gd name="connsiteX0" fmla="*/ 0 w 1089128"/>
                    <a:gd name="connsiteY0" fmla="*/ 599165 h 599165"/>
                    <a:gd name="connsiteX1" fmla="*/ 544564 w 1089128"/>
                    <a:gd name="connsiteY1" fmla="*/ 0 h 599165"/>
                    <a:gd name="connsiteX2" fmla="*/ 1089128 w 1089128"/>
                    <a:gd name="connsiteY2" fmla="*/ 599165 h 599165"/>
                    <a:gd name="connsiteX3" fmla="*/ 816845 w 1089128"/>
                    <a:gd name="connsiteY3" fmla="*/ 599165 h 599165"/>
                    <a:gd name="connsiteX4" fmla="*/ 544563 w 1089128"/>
                    <a:gd name="connsiteY4" fmla="*/ 272282 h 599165"/>
                    <a:gd name="connsiteX5" fmla="*/ 272281 w 1089128"/>
                    <a:gd name="connsiteY5" fmla="*/ 599165 h 599165"/>
                    <a:gd name="connsiteX6" fmla="*/ 0 w 1089128"/>
                    <a:gd name="connsiteY6" fmla="*/ 599165 h 599165"/>
                    <a:gd name="connsiteX0" fmla="*/ 25 w 1089153"/>
                    <a:gd name="connsiteY0" fmla="*/ 599165 h 599165"/>
                    <a:gd name="connsiteX1" fmla="*/ 544589 w 1089153"/>
                    <a:gd name="connsiteY1" fmla="*/ 0 h 599165"/>
                    <a:gd name="connsiteX2" fmla="*/ 1089153 w 1089153"/>
                    <a:gd name="connsiteY2" fmla="*/ 599165 h 599165"/>
                    <a:gd name="connsiteX3" fmla="*/ 816870 w 1089153"/>
                    <a:gd name="connsiteY3" fmla="*/ 599165 h 599165"/>
                    <a:gd name="connsiteX4" fmla="*/ 544588 w 1089153"/>
                    <a:gd name="connsiteY4" fmla="*/ 272282 h 599165"/>
                    <a:gd name="connsiteX5" fmla="*/ 272306 w 1089153"/>
                    <a:gd name="connsiteY5" fmla="*/ 599165 h 599165"/>
                    <a:gd name="connsiteX6" fmla="*/ 25 w 1089153"/>
                    <a:gd name="connsiteY6" fmla="*/ 599165 h 599165"/>
                    <a:gd name="connsiteX0" fmla="*/ 52399 w 1141527"/>
                    <a:gd name="connsiteY0" fmla="*/ 599165 h 645253"/>
                    <a:gd name="connsiteX1" fmla="*/ 52401 w 1141527"/>
                    <a:gd name="connsiteY1" fmla="*/ 601351 h 645253"/>
                    <a:gd name="connsiteX2" fmla="*/ 596963 w 1141527"/>
                    <a:gd name="connsiteY2" fmla="*/ 0 h 645253"/>
                    <a:gd name="connsiteX3" fmla="*/ 1141527 w 1141527"/>
                    <a:gd name="connsiteY3" fmla="*/ 599165 h 645253"/>
                    <a:gd name="connsiteX4" fmla="*/ 869244 w 1141527"/>
                    <a:gd name="connsiteY4" fmla="*/ 599165 h 645253"/>
                    <a:gd name="connsiteX5" fmla="*/ 596962 w 1141527"/>
                    <a:gd name="connsiteY5" fmla="*/ 272282 h 645253"/>
                    <a:gd name="connsiteX6" fmla="*/ 324680 w 1141527"/>
                    <a:gd name="connsiteY6" fmla="*/ 599165 h 645253"/>
                    <a:gd name="connsiteX7" fmla="*/ 52399 w 1141527"/>
                    <a:gd name="connsiteY7" fmla="*/ 599165 h 645253"/>
                    <a:gd name="connsiteX0" fmla="*/ 56058 w 1139362"/>
                    <a:gd name="connsiteY0" fmla="*/ 2037744 h 2037744"/>
                    <a:gd name="connsiteX1" fmla="*/ 50236 w 1139362"/>
                    <a:gd name="connsiteY1" fmla="*/ 601351 h 2037744"/>
                    <a:gd name="connsiteX2" fmla="*/ 594798 w 1139362"/>
                    <a:gd name="connsiteY2" fmla="*/ 0 h 2037744"/>
                    <a:gd name="connsiteX3" fmla="*/ 1139362 w 1139362"/>
                    <a:gd name="connsiteY3" fmla="*/ 599165 h 2037744"/>
                    <a:gd name="connsiteX4" fmla="*/ 867079 w 1139362"/>
                    <a:gd name="connsiteY4" fmla="*/ 599165 h 2037744"/>
                    <a:gd name="connsiteX5" fmla="*/ 594797 w 1139362"/>
                    <a:gd name="connsiteY5" fmla="*/ 272282 h 2037744"/>
                    <a:gd name="connsiteX6" fmla="*/ 322515 w 1139362"/>
                    <a:gd name="connsiteY6" fmla="*/ 599165 h 2037744"/>
                    <a:gd name="connsiteX7" fmla="*/ 56058 w 1139362"/>
                    <a:gd name="connsiteY7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5822 w 1089126"/>
                    <a:gd name="connsiteY7" fmla="*/ 2037744 h 2037744"/>
                    <a:gd name="connsiteX0" fmla="*/ 5957 w 1089261"/>
                    <a:gd name="connsiteY0" fmla="*/ 2037744 h 2037744"/>
                    <a:gd name="connsiteX1" fmla="*/ 135 w 1089261"/>
                    <a:gd name="connsiteY1" fmla="*/ 601351 h 2037744"/>
                    <a:gd name="connsiteX2" fmla="*/ 544697 w 1089261"/>
                    <a:gd name="connsiteY2" fmla="*/ 0 h 2037744"/>
                    <a:gd name="connsiteX3" fmla="*/ 1089261 w 1089261"/>
                    <a:gd name="connsiteY3" fmla="*/ 599165 h 2037744"/>
                    <a:gd name="connsiteX4" fmla="*/ 816978 w 1089261"/>
                    <a:gd name="connsiteY4" fmla="*/ 599165 h 2037744"/>
                    <a:gd name="connsiteX5" fmla="*/ 544696 w 1089261"/>
                    <a:gd name="connsiteY5" fmla="*/ 272282 h 2037744"/>
                    <a:gd name="connsiteX6" fmla="*/ 272414 w 1089261"/>
                    <a:gd name="connsiteY6" fmla="*/ 599165 h 2037744"/>
                    <a:gd name="connsiteX7" fmla="*/ 5957 w 1089261"/>
                    <a:gd name="connsiteY7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5822 w 1089126"/>
                    <a:gd name="connsiteY7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70824 w 1089126"/>
                    <a:gd name="connsiteY7" fmla="*/ 604262 h 2037744"/>
                    <a:gd name="connsiteX8" fmla="*/ 5822 w 1089126"/>
                    <a:gd name="connsiteY8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62088 w 1089126"/>
                    <a:gd name="connsiteY7" fmla="*/ 2031192 h 2037744"/>
                    <a:gd name="connsiteX8" fmla="*/ 5822 w 1089126"/>
                    <a:gd name="connsiteY8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67912 w 1089126"/>
                    <a:gd name="connsiteY7" fmla="*/ 2031192 h 2037744"/>
                    <a:gd name="connsiteX8" fmla="*/ 5822 w 1089126"/>
                    <a:gd name="connsiteY8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70824 w 1089126"/>
                    <a:gd name="connsiteY7" fmla="*/ 2034104 h 2037744"/>
                    <a:gd name="connsiteX8" fmla="*/ 5822 w 1089126"/>
                    <a:gd name="connsiteY8" fmla="*/ 2037744 h 203774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48356"/>
                    <a:gd name="connsiteY0" fmla="*/ 2031924 h 2034109"/>
                    <a:gd name="connsiteX1" fmla="*/ 0 w 1048356"/>
                    <a:gd name="connsiteY1" fmla="*/ 601356 h 2034109"/>
                    <a:gd name="connsiteX2" fmla="*/ 544562 w 1048356"/>
                    <a:gd name="connsiteY2" fmla="*/ 5 h 2034109"/>
                    <a:gd name="connsiteX3" fmla="*/ 1048356 w 1048356"/>
                    <a:gd name="connsiteY3" fmla="*/ 593346 h 2034109"/>
                    <a:gd name="connsiteX4" fmla="*/ 816843 w 1048356"/>
                    <a:gd name="connsiteY4" fmla="*/ 599170 h 2034109"/>
                    <a:gd name="connsiteX5" fmla="*/ 544561 w 1048356"/>
                    <a:gd name="connsiteY5" fmla="*/ 272287 h 2034109"/>
                    <a:gd name="connsiteX6" fmla="*/ 272279 w 1048356"/>
                    <a:gd name="connsiteY6" fmla="*/ 599170 h 2034109"/>
                    <a:gd name="connsiteX7" fmla="*/ 270824 w 1048356"/>
                    <a:gd name="connsiteY7" fmla="*/ 2034109 h 2034109"/>
                    <a:gd name="connsiteX8" fmla="*/ 2910 w 1048356"/>
                    <a:gd name="connsiteY8" fmla="*/ 2031924 h 2034109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816843 w 1048375"/>
                    <a:gd name="connsiteY4" fmla="*/ 599173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3349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3349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3349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9173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68759"/>
                    <a:gd name="connsiteY0" fmla="*/ 2031923 h 2034108"/>
                    <a:gd name="connsiteX1" fmla="*/ 0 w 1068759"/>
                    <a:gd name="connsiteY1" fmla="*/ 601355 h 2034108"/>
                    <a:gd name="connsiteX2" fmla="*/ 544562 w 1068759"/>
                    <a:gd name="connsiteY2" fmla="*/ 4 h 2034108"/>
                    <a:gd name="connsiteX3" fmla="*/ 1068741 w 1068759"/>
                    <a:gd name="connsiteY3" fmla="*/ 604994 h 2034108"/>
                    <a:gd name="connsiteX4" fmla="*/ 793546 w 1068759"/>
                    <a:gd name="connsiteY4" fmla="*/ 599169 h 2034108"/>
                    <a:gd name="connsiteX5" fmla="*/ 544561 w 1068759"/>
                    <a:gd name="connsiteY5" fmla="*/ 272286 h 2034108"/>
                    <a:gd name="connsiteX6" fmla="*/ 272279 w 1068759"/>
                    <a:gd name="connsiteY6" fmla="*/ 599169 h 2034108"/>
                    <a:gd name="connsiteX7" fmla="*/ 270824 w 1068759"/>
                    <a:gd name="connsiteY7" fmla="*/ 2034108 h 2034108"/>
                    <a:gd name="connsiteX8" fmla="*/ 2910 w 1068759"/>
                    <a:gd name="connsiteY8" fmla="*/ 2031923 h 2034108"/>
                    <a:gd name="connsiteX0" fmla="*/ 2910 w 1054199"/>
                    <a:gd name="connsiteY0" fmla="*/ 2031920 h 2034105"/>
                    <a:gd name="connsiteX1" fmla="*/ 0 w 1054199"/>
                    <a:gd name="connsiteY1" fmla="*/ 601352 h 2034105"/>
                    <a:gd name="connsiteX2" fmla="*/ 544562 w 1054199"/>
                    <a:gd name="connsiteY2" fmla="*/ 1 h 2034105"/>
                    <a:gd name="connsiteX3" fmla="*/ 1054181 w 1054199"/>
                    <a:gd name="connsiteY3" fmla="*/ 599167 h 2034105"/>
                    <a:gd name="connsiteX4" fmla="*/ 793546 w 1054199"/>
                    <a:gd name="connsiteY4" fmla="*/ 599166 h 2034105"/>
                    <a:gd name="connsiteX5" fmla="*/ 544561 w 1054199"/>
                    <a:gd name="connsiteY5" fmla="*/ 272283 h 2034105"/>
                    <a:gd name="connsiteX6" fmla="*/ 272279 w 1054199"/>
                    <a:gd name="connsiteY6" fmla="*/ 599166 h 2034105"/>
                    <a:gd name="connsiteX7" fmla="*/ 270824 w 1054199"/>
                    <a:gd name="connsiteY7" fmla="*/ 2034105 h 2034105"/>
                    <a:gd name="connsiteX8" fmla="*/ 2910 w 1054199"/>
                    <a:gd name="connsiteY8" fmla="*/ 2031920 h 20341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54199" h="2034105">
                      <a:moveTo>
                        <a:pt x="2910" y="2031920"/>
                      </a:moveTo>
                      <a:cubicBezTo>
                        <a:pt x="969" y="1553122"/>
                        <a:pt x="1941" y="1080150"/>
                        <a:pt x="0" y="601352"/>
                      </a:cubicBezTo>
                      <a:cubicBezTo>
                        <a:pt x="486" y="82148"/>
                        <a:pt x="368865" y="365"/>
                        <a:pt x="544562" y="1"/>
                      </a:cubicBezTo>
                      <a:cubicBezTo>
                        <a:pt x="720259" y="-363"/>
                        <a:pt x="1057093" y="163422"/>
                        <a:pt x="1054181" y="599167"/>
                      </a:cubicBezTo>
                      <a:lnTo>
                        <a:pt x="793546" y="599166"/>
                      </a:lnTo>
                      <a:cubicBezTo>
                        <a:pt x="776074" y="357480"/>
                        <a:pt x="694938" y="272283"/>
                        <a:pt x="544561" y="272283"/>
                      </a:cubicBezTo>
                      <a:cubicBezTo>
                        <a:pt x="394184" y="272283"/>
                        <a:pt x="282955" y="345813"/>
                        <a:pt x="272279" y="599166"/>
                      </a:cubicBezTo>
                      <a:cubicBezTo>
                        <a:pt x="270823" y="1076508"/>
                        <a:pt x="272280" y="1556763"/>
                        <a:pt x="270824" y="2034105"/>
                      </a:cubicBezTo>
                      <a:lnTo>
                        <a:pt x="2910" y="203192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4">
                        <a:lumMod val="67000"/>
                      </a:schemeClr>
                    </a:gs>
                    <a:gs pos="48000">
                      <a:schemeClr val="accent4">
                        <a:lumMod val="97000"/>
                        <a:lumOff val="3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prst="slope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" name="Block Arc 8">
                  <a:extLst>
                    <a:ext uri="{FF2B5EF4-FFF2-40B4-BE49-F238E27FC236}">
                      <a16:creationId xmlns:a16="http://schemas.microsoft.com/office/drawing/2014/main" id="{D025C18C-52F0-4103-94A3-198A15EEADE6}"/>
                    </a:ext>
                  </a:extLst>
                </p:cNvPr>
                <p:cNvSpPr/>
                <p:nvPr/>
              </p:nvSpPr>
              <p:spPr>
                <a:xfrm flipV="1">
                  <a:off x="3554475" y="2405808"/>
                  <a:ext cx="2263081" cy="3970815"/>
                </a:xfrm>
                <a:custGeom>
                  <a:avLst/>
                  <a:gdLst>
                    <a:gd name="connsiteX0" fmla="*/ 0 w 1089127"/>
                    <a:gd name="connsiteY0" fmla="*/ 599165 h 1198330"/>
                    <a:gd name="connsiteX1" fmla="*/ 544564 w 1089127"/>
                    <a:gd name="connsiteY1" fmla="*/ 0 h 1198330"/>
                    <a:gd name="connsiteX2" fmla="*/ 1089128 w 1089127"/>
                    <a:gd name="connsiteY2" fmla="*/ 599165 h 1198330"/>
                    <a:gd name="connsiteX3" fmla="*/ 816845 w 1089127"/>
                    <a:gd name="connsiteY3" fmla="*/ 599165 h 1198330"/>
                    <a:gd name="connsiteX4" fmla="*/ 544563 w 1089127"/>
                    <a:gd name="connsiteY4" fmla="*/ 272282 h 1198330"/>
                    <a:gd name="connsiteX5" fmla="*/ 272281 w 1089127"/>
                    <a:gd name="connsiteY5" fmla="*/ 599165 h 1198330"/>
                    <a:gd name="connsiteX6" fmla="*/ 0 w 1089127"/>
                    <a:gd name="connsiteY6" fmla="*/ 599165 h 1198330"/>
                    <a:gd name="connsiteX0" fmla="*/ 0 w 1089128"/>
                    <a:gd name="connsiteY0" fmla="*/ 599165 h 599165"/>
                    <a:gd name="connsiteX1" fmla="*/ 544564 w 1089128"/>
                    <a:gd name="connsiteY1" fmla="*/ 0 h 599165"/>
                    <a:gd name="connsiteX2" fmla="*/ 1089128 w 1089128"/>
                    <a:gd name="connsiteY2" fmla="*/ 599165 h 599165"/>
                    <a:gd name="connsiteX3" fmla="*/ 816845 w 1089128"/>
                    <a:gd name="connsiteY3" fmla="*/ 599165 h 599165"/>
                    <a:gd name="connsiteX4" fmla="*/ 544563 w 1089128"/>
                    <a:gd name="connsiteY4" fmla="*/ 272282 h 599165"/>
                    <a:gd name="connsiteX5" fmla="*/ 272281 w 1089128"/>
                    <a:gd name="connsiteY5" fmla="*/ 599165 h 599165"/>
                    <a:gd name="connsiteX6" fmla="*/ 0 w 1089128"/>
                    <a:gd name="connsiteY6" fmla="*/ 599165 h 599165"/>
                    <a:gd name="connsiteX0" fmla="*/ 25 w 1089153"/>
                    <a:gd name="connsiteY0" fmla="*/ 599165 h 599165"/>
                    <a:gd name="connsiteX1" fmla="*/ 544589 w 1089153"/>
                    <a:gd name="connsiteY1" fmla="*/ 0 h 599165"/>
                    <a:gd name="connsiteX2" fmla="*/ 1089153 w 1089153"/>
                    <a:gd name="connsiteY2" fmla="*/ 599165 h 599165"/>
                    <a:gd name="connsiteX3" fmla="*/ 816870 w 1089153"/>
                    <a:gd name="connsiteY3" fmla="*/ 599165 h 599165"/>
                    <a:gd name="connsiteX4" fmla="*/ 544588 w 1089153"/>
                    <a:gd name="connsiteY4" fmla="*/ 272282 h 599165"/>
                    <a:gd name="connsiteX5" fmla="*/ 272306 w 1089153"/>
                    <a:gd name="connsiteY5" fmla="*/ 599165 h 599165"/>
                    <a:gd name="connsiteX6" fmla="*/ 25 w 1089153"/>
                    <a:gd name="connsiteY6" fmla="*/ 599165 h 599165"/>
                    <a:gd name="connsiteX0" fmla="*/ 52399 w 1141527"/>
                    <a:gd name="connsiteY0" fmla="*/ 599165 h 645253"/>
                    <a:gd name="connsiteX1" fmla="*/ 52401 w 1141527"/>
                    <a:gd name="connsiteY1" fmla="*/ 601351 h 645253"/>
                    <a:gd name="connsiteX2" fmla="*/ 596963 w 1141527"/>
                    <a:gd name="connsiteY2" fmla="*/ 0 h 645253"/>
                    <a:gd name="connsiteX3" fmla="*/ 1141527 w 1141527"/>
                    <a:gd name="connsiteY3" fmla="*/ 599165 h 645253"/>
                    <a:gd name="connsiteX4" fmla="*/ 869244 w 1141527"/>
                    <a:gd name="connsiteY4" fmla="*/ 599165 h 645253"/>
                    <a:gd name="connsiteX5" fmla="*/ 596962 w 1141527"/>
                    <a:gd name="connsiteY5" fmla="*/ 272282 h 645253"/>
                    <a:gd name="connsiteX6" fmla="*/ 324680 w 1141527"/>
                    <a:gd name="connsiteY6" fmla="*/ 599165 h 645253"/>
                    <a:gd name="connsiteX7" fmla="*/ 52399 w 1141527"/>
                    <a:gd name="connsiteY7" fmla="*/ 599165 h 645253"/>
                    <a:gd name="connsiteX0" fmla="*/ 56058 w 1139362"/>
                    <a:gd name="connsiteY0" fmla="*/ 2037744 h 2037744"/>
                    <a:gd name="connsiteX1" fmla="*/ 50236 w 1139362"/>
                    <a:gd name="connsiteY1" fmla="*/ 601351 h 2037744"/>
                    <a:gd name="connsiteX2" fmla="*/ 594798 w 1139362"/>
                    <a:gd name="connsiteY2" fmla="*/ 0 h 2037744"/>
                    <a:gd name="connsiteX3" fmla="*/ 1139362 w 1139362"/>
                    <a:gd name="connsiteY3" fmla="*/ 599165 h 2037744"/>
                    <a:gd name="connsiteX4" fmla="*/ 867079 w 1139362"/>
                    <a:gd name="connsiteY4" fmla="*/ 599165 h 2037744"/>
                    <a:gd name="connsiteX5" fmla="*/ 594797 w 1139362"/>
                    <a:gd name="connsiteY5" fmla="*/ 272282 h 2037744"/>
                    <a:gd name="connsiteX6" fmla="*/ 322515 w 1139362"/>
                    <a:gd name="connsiteY6" fmla="*/ 599165 h 2037744"/>
                    <a:gd name="connsiteX7" fmla="*/ 56058 w 1139362"/>
                    <a:gd name="connsiteY7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5822 w 1089126"/>
                    <a:gd name="connsiteY7" fmla="*/ 2037744 h 2037744"/>
                    <a:gd name="connsiteX0" fmla="*/ 5957 w 1089261"/>
                    <a:gd name="connsiteY0" fmla="*/ 2037744 h 2037744"/>
                    <a:gd name="connsiteX1" fmla="*/ 135 w 1089261"/>
                    <a:gd name="connsiteY1" fmla="*/ 601351 h 2037744"/>
                    <a:gd name="connsiteX2" fmla="*/ 544697 w 1089261"/>
                    <a:gd name="connsiteY2" fmla="*/ 0 h 2037744"/>
                    <a:gd name="connsiteX3" fmla="*/ 1089261 w 1089261"/>
                    <a:gd name="connsiteY3" fmla="*/ 599165 h 2037744"/>
                    <a:gd name="connsiteX4" fmla="*/ 816978 w 1089261"/>
                    <a:gd name="connsiteY4" fmla="*/ 599165 h 2037744"/>
                    <a:gd name="connsiteX5" fmla="*/ 544696 w 1089261"/>
                    <a:gd name="connsiteY5" fmla="*/ 272282 h 2037744"/>
                    <a:gd name="connsiteX6" fmla="*/ 272414 w 1089261"/>
                    <a:gd name="connsiteY6" fmla="*/ 599165 h 2037744"/>
                    <a:gd name="connsiteX7" fmla="*/ 5957 w 1089261"/>
                    <a:gd name="connsiteY7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5822 w 1089126"/>
                    <a:gd name="connsiteY7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70824 w 1089126"/>
                    <a:gd name="connsiteY7" fmla="*/ 604262 h 2037744"/>
                    <a:gd name="connsiteX8" fmla="*/ 5822 w 1089126"/>
                    <a:gd name="connsiteY8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62088 w 1089126"/>
                    <a:gd name="connsiteY7" fmla="*/ 2031192 h 2037744"/>
                    <a:gd name="connsiteX8" fmla="*/ 5822 w 1089126"/>
                    <a:gd name="connsiteY8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67912 w 1089126"/>
                    <a:gd name="connsiteY7" fmla="*/ 2031192 h 2037744"/>
                    <a:gd name="connsiteX8" fmla="*/ 5822 w 1089126"/>
                    <a:gd name="connsiteY8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70824 w 1089126"/>
                    <a:gd name="connsiteY7" fmla="*/ 2034104 h 2037744"/>
                    <a:gd name="connsiteX8" fmla="*/ 5822 w 1089126"/>
                    <a:gd name="connsiteY8" fmla="*/ 2037744 h 203774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48356"/>
                    <a:gd name="connsiteY0" fmla="*/ 2031924 h 2034109"/>
                    <a:gd name="connsiteX1" fmla="*/ 0 w 1048356"/>
                    <a:gd name="connsiteY1" fmla="*/ 601356 h 2034109"/>
                    <a:gd name="connsiteX2" fmla="*/ 544562 w 1048356"/>
                    <a:gd name="connsiteY2" fmla="*/ 5 h 2034109"/>
                    <a:gd name="connsiteX3" fmla="*/ 1048356 w 1048356"/>
                    <a:gd name="connsiteY3" fmla="*/ 593346 h 2034109"/>
                    <a:gd name="connsiteX4" fmla="*/ 816843 w 1048356"/>
                    <a:gd name="connsiteY4" fmla="*/ 599170 h 2034109"/>
                    <a:gd name="connsiteX5" fmla="*/ 544561 w 1048356"/>
                    <a:gd name="connsiteY5" fmla="*/ 272287 h 2034109"/>
                    <a:gd name="connsiteX6" fmla="*/ 272279 w 1048356"/>
                    <a:gd name="connsiteY6" fmla="*/ 599170 h 2034109"/>
                    <a:gd name="connsiteX7" fmla="*/ 270824 w 1048356"/>
                    <a:gd name="connsiteY7" fmla="*/ 2034109 h 2034109"/>
                    <a:gd name="connsiteX8" fmla="*/ 2910 w 1048356"/>
                    <a:gd name="connsiteY8" fmla="*/ 2031924 h 2034109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816843 w 1048375"/>
                    <a:gd name="connsiteY4" fmla="*/ 599173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3349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3349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3349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9173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68759"/>
                    <a:gd name="connsiteY0" fmla="*/ 2031923 h 2034108"/>
                    <a:gd name="connsiteX1" fmla="*/ 0 w 1068759"/>
                    <a:gd name="connsiteY1" fmla="*/ 601355 h 2034108"/>
                    <a:gd name="connsiteX2" fmla="*/ 544562 w 1068759"/>
                    <a:gd name="connsiteY2" fmla="*/ 4 h 2034108"/>
                    <a:gd name="connsiteX3" fmla="*/ 1068741 w 1068759"/>
                    <a:gd name="connsiteY3" fmla="*/ 604994 h 2034108"/>
                    <a:gd name="connsiteX4" fmla="*/ 793546 w 1068759"/>
                    <a:gd name="connsiteY4" fmla="*/ 599169 h 2034108"/>
                    <a:gd name="connsiteX5" fmla="*/ 544561 w 1068759"/>
                    <a:gd name="connsiteY5" fmla="*/ 272286 h 2034108"/>
                    <a:gd name="connsiteX6" fmla="*/ 272279 w 1068759"/>
                    <a:gd name="connsiteY6" fmla="*/ 599169 h 2034108"/>
                    <a:gd name="connsiteX7" fmla="*/ 270824 w 1068759"/>
                    <a:gd name="connsiteY7" fmla="*/ 2034108 h 2034108"/>
                    <a:gd name="connsiteX8" fmla="*/ 2910 w 1068759"/>
                    <a:gd name="connsiteY8" fmla="*/ 2031923 h 2034108"/>
                    <a:gd name="connsiteX0" fmla="*/ 2910 w 1054199"/>
                    <a:gd name="connsiteY0" fmla="*/ 2031920 h 2034105"/>
                    <a:gd name="connsiteX1" fmla="*/ 0 w 1054199"/>
                    <a:gd name="connsiteY1" fmla="*/ 601352 h 2034105"/>
                    <a:gd name="connsiteX2" fmla="*/ 544562 w 1054199"/>
                    <a:gd name="connsiteY2" fmla="*/ 1 h 2034105"/>
                    <a:gd name="connsiteX3" fmla="*/ 1054181 w 1054199"/>
                    <a:gd name="connsiteY3" fmla="*/ 599167 h 2034105"/>
                    <a:gd name="connsiteX4" fmla="*/ 793546 w 1054199"/>
                    <a:gd name="connsiteY4" fmla="*/ 599166 h 2034105"/>
                    <a:gd name="connsiteX5" fmla="*/ 544561 w 1054199"/>
                    <a:gd name="connsiteY5" fmla="*/ 272283 h 2034105"/>
                    <a:gd name="connsiteX6" fmla="*/ 272279 w 1054199"/>
                    <a:gd name="connsiteY6" fmla="*/ 599166 h 2034105"/>
                    <a:gd name="connsiteX7" fmla="*/ 270824 w 1054199"/>
                    <a:gd name="connsiteY7" fmla="*/ 2034105 h 2034105"/>
                    <a:gd name="connsiteX8" fmla="*/ 2910 w 1054199"/>
                    <a:gd name="connsiteY8" fmla="*/ 2031920 h 20341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54199" h="2034105">
                      <a:moveTo>
                        <a:pt x="2910" y="2031920"/>
                      </a:moveTo>
                      <a:cubicBezTo>
                        <a:pt x="969" y="1553122"/>
                        <a:pt x="1941" y="1080150"/>
                        <a:pt x="0" y="601352"/>
                      </a:cubicBezTo>
                      <a:cubicBezTo>
                        <a:pt x="486" y="82148"/>
                        <a:pt x="368865" y="365"/>
                        <a:pt x="544562" y="1"/>
                      </a:cubicBezTo>
                      <a:cubicBezTo>
                        <a:pt x="720259" y="-363"/>
                        <a:pt x="1057093" y="163422"/>
                        <a:pt x="1054181" y="599167"/>
                      </a:cubicBezTo>
                      <a:lnTo>
                        <a:pt x="793546" y="599166"/>
                      </a:lnTo>
                      <a:cubicBezTo>
                        <a:pt x="776074" y="357480"/>
                        <a:pt x="694938" y="272283"/>
                        <a:pt x="544561" y="272283"/>
                      </a:cubicBezTo>
                      <a:cubicBezTo>
                        <a:pt x="394184" y="272283"/>
                        <a:pt x="282955" y="345813"/>
                        <a:pt x="272279" y="599166"/>
                      </a:cubicBezTo>
                      <a:cubicBezTo>
                        <a:pt x="270823" y="1076508"/>
                        <a:pt x="272280" y="1556763"/>
                        <a:pt x="270824" y="2034105"/>
                      </a:cubicBezTo>
                      <a:lnTo>
                        <a:pt x="2910" y="203192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67000"/>
                      </a:schemeClr>
                    </a:gs>
                    <a:gs pos="48000">
                      <a:schemeClr val="accent2">
                        <a:lumMod val="97000"/>
                        <a:lumOff val="3000"/>
                      </a:schemeClr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prst="slope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Block Arc 8">
                  <a:extLst>
                    <a:ext uri="{FF2B5EF4-FFF2-40B4-BE49-F238E27FC236}">
                      <a16:creationId xmlns:a16="http://schemas.microsoft.com/office/drawing/2014/main" id="{9EE80F75-09FB-495F-BA1B-BC5EC9ABB6F4}"/>
                    </a:ext>
                  </a:extLst>
                </p:cNvPr>
                <p:cNvSpPr/>
                <p:nvPr/>
              </p:nvSpPr>
              <p:spPr>
                <a:xfrm>
                  <a:off x="5247563" y="723762"/>
                  <a:ext cx="2263081" cy="3970815"/>
                </a:xfrm>
                <a:custGeom>
                  <a:avLst/>
                  <a:gdLst>
                    <a:gd name="connsiteX0" fmla="*/ 0 w 1089127"/>
                    <a:gd name="connsiteY0" fmla="*/ 599165 h 1198330"/>
                    <a:gd name="connsiteX1" fmla="*/ 544564 w 1089127"/>
                    <a:gd name="connsiteY1" fmla="*/ 0 h 1198330"/>
                    <a:gd name="connsiteX2" fmla="*/ 1089128 w 1089127"/>
                    <a:gd name="connsiteY2" fmla="*/ 599165 h 1198330"/>
                    <a:gd name="connsiteX3" fmla="*/ 816845 w 1089127"/>
                    <a:gd name="connsiteY3" fmla="*/ 599165 h 1198330"/>
                    <a:gd name="connsiteX4" fmla="*/ 544563 w 1089127"/>
                    <a:gd name="connsiteY4" fmla="*/ 272282 h 1198330"/>
                    <a:gd name="connsiteX5" fmla="*/ 272281 w 1089127"/>
                    <a:gd name="connsiteY5" fmla="*/ 599165 h 1198330"/>
                    <a:gd name="connsiteX6" fmla="*/ 0 w 1089127"/>
                    <a:gd name="connsiteY6" fmla="*/ 599165 h 1198330"/>
                    <a:gd name="connsiteX0" fmla="*/ 0 w 1089128"/>
                    <a:gd name="connsiteY0" fmla="*/ 599165 h 599165"/>
                    <a:gd name="connsiteX1" fmla="*/ 544564 w 1089128"/>
                    <a:gd name="connsiteY1" fmla="*/ 0 h 599165"/>
                    <a:gd name="connsiteX2" fmla="*/ 1089128 w 1089128"/>
                    <a:gd name="connsiteY2" fmla="*/ 599165 h 599165"/>
                    <a:gd name="connsiteX3" fmla="*/ 816845 w 1089128"/>
                    <a:gd name="connsiteY3" fmla="*/ 599165 h 599165"/>
                    <a:gd name="connsiteX4" fmla="*/ 544563 w 1089128"/>
                    <a:gd name="connsiteY4" fmla="*/ 272282 h 599165"/>
                    <a:gd name="connsiteX5" fmla="*/ 272281 w 1089128"/>
                    <a:gd name="connsiteY5" fmla="*/ 599165 h 599165"/>
                    <a:gd name="connsiteX6" fmla="*/ 0 w 1089128"/>
                    <a:gd name="connsiteY6" fmla="*/ 599165 h 599165"/>
                    <a:gd name="connsiteX0" fmla="*/ 25 w 1089153"/>
                    <a:gd name="connsiteY0" fmla="*/ 599165 h 599165"/>
                    <a:gd name="connsiteX1" fmla="*/ 544589 w 1089153"/>
                    <a:gd name="connsiteY1" fmla="*/ 0 h 599165"/>
                    <a:gd name="connsiteX2" fmla="*/ 1089153 w 1089153"/>
                    <a:gd name="connsiteY2" fmla="*/ 599165 h 599165"/>
                    <a:gd name="connsiteX3" fmla="*/ 816870 w 1089153"/>
                    <a:gd name="connsiteY3" fmla="*/ 599165 h 599165"/>
                    <a:gd name="connsiteX4" fmla="*/ 544588 w 1089153"/>
                    <a:gd name="connsiteY4" fmla="*/ 272282 h 599165"/>
                    <a:gd name="connsiteX5" fmla="*/ 272306 w 1089153"/>
                    <a:gd name="connsiteY5" fmla="*/ 599165 h 599165"/>
                    <a:gd name="connsiteX6" fmla="*/ 25 w 1089153"/>
                    <a:gd name="connsiteY6" fmla="*/ 599165 h 599165"/>
                    <a:gd name="connsiteX0" fmla="*/ 52399 w 1141527"/>
                    <a:gd name="connsiteY0" fmla="*/ 599165 h 645253"/>
                    <a:gd name="connsiteX1" fmla="*/ 52401 w 1141527"/>
                    <a:gd name="connsiteY1" fmla="*/ 601351 h 645253"/>
                    <a:gd name="connsiteX2" fmla="*/ 596963 w 1141527"/>
                    <a:gd name="connsiteY2" fmla="*/ 0 h 645253"/>
                    <a:gd name="connsiteX3" fmla="*/ 1141527 w 1141527"/>
                    <a:gd name="connsiteY3" fmla="*/ 599165 h 645253"/>
                    <a:gd name="connsiteX4" fmla="*/ 869244 w 1141527"/>
                    <a:gd name="connsiteY4" fmla="*/ 599165 h 645253"/>
                    <a:gd name="connsiteX5" fmla="*/ 596962 w 1141527"/>
                    <a:gd name="connsiteY5" fmla="*/ 272282 h 645253"/>
                    <a:gd name="connsiteX6" fmla="*/ 324680 w 1141527"/>
                    <a:gd name="connsiteY6" fmla="*/ 599165 h 645253"/>
                    <a:gd name="connsiteX7" fmla="*/ 52399 w 1141527"/>
                    <a:gd name="connsiteY7" fmla="*/ 599165 h 645253"/>
                    <a:gd name="connsiteX0" fmla="*/ 56058 w 1139362"/>
                    <a:gd name="connsiteY0" fmla="*/ 2037744 h 2037744"/>
                    <a:gd name="connsiteX1" fmla="*/ 50236 w 1139362"/>
                    <a:gd name="connsiteY1" fmla="*/ 601351 h 2037744"/>
                    <a:gd name="connsiteX2" fmla="*/ 594798 w 1139362"/>
                    <a:gd name="connsiteY2" fmla="*/ 0 h 2037744"/>
                    <a:gd name="connsiteX3" fmla="*/ 1139362 w 1139362"/>
                    <a:gd name="connsiteY3" fmla="*/ 599165 h 2037744"/>
                    <a:gd name="connsiteX4" fmla="*/ 867079 w 1139362"/>
                    <a:gd name="connsiteY4" fmla="*/ 599165 h 2037744"/>
                    <a:gd name="connsiteX5" fmla="*/ 594797 w 1139362"/>
                    <a:gd name="connsiteY5" fmla="*/ 272282 h 2037744"/>
                    <a:gd name="connsiteX6" fmla="*/ 322515 w 1139362"/>
                    <a:gd name="connsiteY6" fmla="*/ 599165 h 2037744"/>
                    <a:gd name="connsiteX7" fmla="*/ 56058 w 1139362"/>
                    <a:gd name="connsiteY7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5822 w 1089126"/>
                    <a:gd name="connsiteY7" fmla="*/ 2037744 h 2037744"/>
                    <a:gd name="connsiteX0" fmla="*/ 5957 w 1089261"/>
                    <a:gd name="connsiteY0" fmla="*/ 2037744 h 2037744"/>
                    <a:gd name="connsiteX1" fmla="*/ 135 w 1089261"/>
                    <a:gd name="connsiteY1" fmla="*/ 601351 h 2037744"/>
                    <a:gd name="connsiteX2" fmla="*/ 544697 w 1089261"/>
                    <a:gd name="connsiteY2" fmla="*/ 0 h 2037744"/>
                    <a:gd name="connsiteX3" fmla="*/ 1089261 w 1089261"/>
                    <a:gd name="connsiteY3" fmla="*/ 599165 h 2037744"/>
                    <a:gd name="connsiteX4" fmla="*/ 816978 w 1089261"/>
                    <a:gd name="connsiteY4" fmla="*/ 599165 h 2037744"/>
                    <a:gd name="connsiteX5" fmla="*/ 544696 w 1089261"/>
                    <a:gd name="connsiteY5" fmla="*/ 272282 h 2037744"/>
                    <a:gd name="connsiteX6" fmla="*/ 272414 w 1089261"/>
                    <a:gd name="connsiteY6" fmla="*/ 599165 h 2037744"/>
                    <a:gd name="connsiteX7" fmla="*/ 5957 w 1089261"/>
                    <a:gd name="connsiteY7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5822 w 1089126"/>
                    <a:gd name="connsiteY7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70824 w 1089126"/>
                    <a:gd name="connsiteY7" fmla="*/ 604262 h 2037744"/>
                    <a:gd name="connsiteX8" fmla="*/ 5822 w 1089126"/>
                    <a:gd name="connsiteY8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62088 w 1089126"/>
                    <a:gd name="connsiteY7" fmla="*/ 2031192 h 2037744"/>
                    <a:gd name="connsiteX8" fmla="*/ 5822 w 1089126"/>
                    <a:gd name="connsiteY8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67912 w 1089126"/>
                    <a:gd name="connsiteY7" fmla="*/ 2031192 h 2037744"/>
                    <a:gd name="connsiteX8" fmla="*/ 5822 w 1089126"/>
                    <a:gd name="connsiteY8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70824 w 1089126"/>
                    <a:gd name="connsiteY7" fmla="*/ 2034104 h 2037744"/>
                    <a:gd name="connsiteX8" fmla="*/ 5822 w 1089126"/>
                    <a:gd name="connsiteY8" fmla="*/ 2037744 h 203774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48356"/>
                    <a:gd name="connsiteY0" fmla="*/ 2031924 h 2034109"/>
                    <a:gd name="connsiteX1" fmla="*/ 0 w 1048356"/>
                    <a:gd name="connsiteY1" fmla="*/ 601356 h 2034109"/>
                    <a:gd name="connsiteX2" fmla="*/ 544562 w 1048356"/>
                    <a:gd name="connsiteY2" fmla="*/ 5 h 2034109"/>
                    <a:gd name="connsiteX3" fmla="*/ 1048356 w 1048356"/>
                    <a:gd name="connsiteY3" fmla="*/ 593346 h 2034109"/>
                    <a:gd name="connsiteX4" fmla="*/ 816843 w 1048356"/>
                    <a:gd name="connsiteY4" fmla="*/ 599170 h 2034109"/>
                    <a:gd name="connsiteX5" fmla="*/ 544561 w 1048356"/>
                    <a:gd name="connsiteY5" fmla="*/ 272287 h 2034109"/>
                    <a:gd name="connsiteX6" fmla="*/ 272279 w 1048356"/>
                    <a:gd name="connsiteY6" fmla="*/ 599170 h 2034109"/>
                    <a:gd name="connsiteX7" fmla="*/ 270824 w 1048356"/>
                    <a:gd name="connsiteY7" fmla="*/ 2034109 h 2034109"/>
                    <a:gd name="connsiteX8" fmla="*/ 2910 w 1048356"/>
                    <a:gd name="connsiteY8" fmla="*/ 2031924 h 2034109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816843 w 1048375"/>
                    <a:gd name="connsiteY4" fmla="*/ 599173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3349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3349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3349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9173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68759"/>
                    <a:gd name="connsiteY0" fmla="*/ 2031923 h 2034108"/>
                    <a:gd name="connsiteX1" fmla="*/ 0 w 1068759"/>
                    <a:gd name="connsiteY1" fmla="*/ 601355 h 2034108"/>
                    <a:gd name="connsiteX2" fmla="*/ 544562 w 1068759"/>
                    <a:gd name="connsiteY2" fmla="*/ 4 h 2034108"/>
                    <a:gd name="connsiteX3" fmla="*/ 1068741 w 1068759"/>
                    <a:gd name="connsiteY3" fmla="*/ 604994 h 2034108"/>
                    <a:gd name="connsiteX4" fmla="*/ 793546 w 1068759"/>
                    <a:gd name="connsiteY4" fmla="*/ 599169 h 2034108"/>
                    <a:gd name="connsiteX5" fmla="*/ 544561 w 1068759"/>
                    <a:gd name="connsiteY5" fmla="*/ 272286 h 2034108"/>
                    <a:gd name="connsiteX6" fmla="*/ 272279 w 1068759"/>
                    <a:gd name="connsiteY6" fmla="*/ 599169 h 2034108"/>
                    <a:gd name="connsiteX7" fmla="*/ 270824 w 1068759"/>
                    <a:gd name="connsiteY7" fmla="*/ 2034108 h 2034108"/>
                    <a:gd name="connsiteX8" fmla="*/ 2910 w 1068759"/>
                    <a:gd name="connsiteY8" fmla="*/ 2031923 h 2034108"/>
                    <a:gd name="connsiteX0" fmla="*/ 2910 w 1054199"/>
                    <a:gd name="connsiteY0" fmla="*/ 2031920 h 2034105"/>
                    <a:gd name="connsiteX1" fmla="*/ 0 w 1054199"/>
                    <a:gd name="connsiteY1" fmla="*/ 601352 h 2034105"/>
                    <a:gd name="connsiteX2" fmla="*/ 544562 w 1054199"/>
                    <a:gd name="connsiteY2" fmla="*/ 1 h 2034105"/>
                    <a:gd name="connsiteX3" fmla="*/ 1054181 w 1054199"/>
                    <a:gd name="connsiteY3" fmla="*/ 599167 h 2034105"/>
                    <a:gd name="connsiteX4" fmla="*/ 793546 w 1054199"/>
                    <a:gd name="connsiteY4" fmla="*/ 599166 h 2034105"/>
                    <a:gd name="connsiteX5" fmla="*/ 544561 w 1054199"/>
                    <a:gd name="connsiteY5" fmla="*/ 272283 h 2034105"/>
                    <a:gd name="connsiteX6" fmla="*/ 272279 w 1054199"/>
                    <a:gd name="connsiteY6" fmla="*/ 599166 h 2034105"/>
                    <a:gd name="connsiteX7" fmla="*/ 270824 w 1054199"/>
                    <a:gd name="connsiteY7" fmla="*/ 2034105 h 2034105"/>
                    <a:gd name="connsiteX8" fmla="*/ 2910 w 1054199"/>
                    <a:gd name="connsiteY8" fmla="*/ 2031920 h 20341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54199" h="2034105">
                      <a:moveTo>
                        <a:pt x="2910" y="2031920"/>
                      </a:moveTo>
                      <a:cubicBezTo>
                        <a:pt x="969" y="1553122"/>
                        <a:pt x="1941" y="1080150"/>
                        <a:pt x="0" y="601352"/>
                      </a:cubicBezTo>
                      <a:cubicBezTo>
                        <a:pt x="486" y="82148"/>
                        <a:pt x="368865" y="365"/>
                        <a:pt x="544562" y="1"/>
                      </a:cubicBezTo>
                      <a:cubicBezTo>
                        <a:pt x="720259" y="-363"/>
                        <a:pt x="1057093" y="163422"/>
                        <a:pt x="1054181" y="599167"/>
                      </a:cubicBezTo>
                      <a:lnTo>
                        <a:pt x="793546" y="599166"/>
                      </a:lnTo>
                      <a:cubicBezTo>
                        <a:pt x="776074" y="357480"/>
                        <a:pt x="694938" y="272283"/>
                        <a:pt x="544561" y="272283"/>
                      </a:cubicBezTo>
                      <a:cubicBezTo>
                        <a:pt x="394184" y="272283"/>
                        <a:pt x="282955" y="345813"/>
                        <a:pt x="272279" y="599166"/>
                      </a:cubicBezTo>
                      <a:cubicBezTo>
                        <a:pt x="270823" y="1076508"/>
                        <a:pt x="272280" y="1556763"/>
                        <a:pt x="270824" y="2034105"/>
                      </a:cubicBezTo>
                      <a:lnTo>
                        <a:pt x="2910" y="203192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6">
                        <a:lumMod val="67000"/>
                      </a:schemeClr>
                    </a:gs>
                    <a:gs pos="48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prst="slope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" name="Block Arc 8">
                  <a:extLst>
                    <a:ext uri="{FF2B5EF4-FFF2-40B4-BE49-F238E27FC236}">
                      <a16:creationId xmlns:a16="http://schemas.microsoft.com/office/drawing/2014/main" id="{76396418-3669-436F-A86D-C520BFE9DA87}"/>
                    </a:ext>
                  </a:extLst>
                </p:cNvPr>
                <p:cNvSpPr/>
                <p:nvPr/>
              </p:nvSpPr>
              <p:spPr>
                <a:xfrm>
                  <a:off x="8667912" y="723762"/>
                  <a:ext cx="2263081" cy="3970815"/>
                </a:xfrm>
                <a:custGeom>
                  <a:avLst/>
                  <a:gdLst>
                    <a:gd name="connsiteX0" fmla="*/ 0 w 1089127"/>
                    <a:gd name="connsiteY0" fmla="*/ 599165 h 1198330"/>
                    <a:gd name="connsiteX1" fmla="*/ 544564 w 1089127"/>
                    <a:gd name="connsiteY1" fmla="*/ 0 h 1198330"/>
                    <a:gd name="connsiteX2" fmla="*/ 1089128 w 1089127"/>
                    <a:gd name="connsiteY2" fmla="*/ 599165 h 1198330"/>
                    <a:gd name="connsiteX3" fmla="*/ 816845 w 1089127"/>
                    <a:gd name="connsiteY3" fmla="*/ 599165 h 1198330"/>
                    <a:gd name="connsiteX4" fmla="*/ 544563 w 1089127"/>
                    <a:gd name="connsiteY4" fmla="*/ 272282 h 1198330"/>
                    <a:gd name="connsiteX5" fmla="*/ 272281 w 1089127"/>
                    <a:gd name="connsiteY5" fmla="*/ 599165 h 1198330"/>
                    <a:gd name="connsiteX6" fmla="*/ 0 w 1089127"/>
                    <a:gd name="connsiteY6" fmla="*/ 599165 h 1198330"/>
                    <a:gd name="connsiteX0" fmla="*/ 0 w 1089128"/>
                    <a:gd name="connsiteY0" fmla="*/ 599165 h 599165"/>
                    <a:gd name="connsiteX1" fmla="*/ 544564 w 1089128"/>
                    <a:gd name="connsiteY1" fmla="*/ 0 h 599165"/>
                    <a:gd name="connsiteX2" fmla="*/ 1089128 w 1089128"/>
                    <a:gd name="connsiteY2" fmla="*/ 599165 h 599165"/>
                    <a:gd name="connsiteX3" fmla="*/ 816845 w 1089128"/>
                    <a:gd name="connsiteY3" fmla="*/ 599165 h 599165"/>
                    <a:gd name="connsiteX4" fmla="*/ 544563 w 1089128"/>
                    <a:gd name="connsiteY4" fmla="*/ 272282 h 599165"/>
                    <a:gd name="connsiteX5" fmla="*/ 272281 w 1089128"/>
                    <a:gd name="connsiteY5" fmla="*/ 599165 h 599165"/>
                    <a:gd name="connsiteX6" fmla="*/ 0 w 1089128"/>
                    <a:gd name="connsiteY6" fmla="*/ 599165 h 599165"/>
                    <a:gd name="connsiteX0" fmla="*/ 25 w 1089153"/>
                    <a:gd name="connsiteY0" fmla="*/ 599165 h 599165"/>
                    <a:gd name="connsiteX1" fmla="*/ 544589 w 1089153"/>
                    <a:gd name="connsiteY1" fmla="*/ 0 h 599165"/>
                    <a:gd name="connsiteX2" fmla="*/ 1089153 w 1089153"/>
                    <a:gd name="connsiteY2" fmla="*/ 599165 h 599165"/>
                    <a:gd name="connsiteX3" fmla="*/ 816870 w 1089153"/>
                    <a:gd name="connsiteY3" fmla="*/ 599165 h 599165"/>
                    <a:gd name="connsiteX4" fmla="*/ 544588 w 1089153"/>
                    <a:gd name="connsiteY4" fmla="*/ 272282 h 599165"/>
                    <a:gd name="connsiteX5" fmla="*/ 272306 w 1089153"/>
                    <a:gd name="connsiteY5" fmla="*/ 599165 h 599165"/>
                    <a:gd name="connsiteX6" fmla="*/ 25 w 1089153"/>
                    <a:gd name="connsiteY6" fmla="*/ 599165 h 599165"/>
                    <a:gd name="connsiteX0" fmla="*/ 52399 w 1141527"/>
                    <a:gd name="connsiteY0" fmla="*/ 599165 h 645253"/>
                    <a:gd name="connsiteX1" fmla="*/ 52401 w 1141527"/>
                    <a:gd name="connsiteY1" fmla="*/ 601351 h 645253"/>
                    <a:gd name="connsiteX2" fmla="*/ 596963 w 1141527"/>
                    <a:gd name="connsiteY2" fmla="*/ 0 h 645253"/>
                    <a:gd name="connsiteX3" fmla="*/ 1141527 w 1141527"/>
                    <a:gd name="connsiteY3" fmla="*/ 599165 h 645253"/>
                    <a:gd name="connsiteX4" fmla="*/ 869244 w 1141527"/>
                    <a:gd name="connsiteY4" fmla="*/ 599165 h 645253"/>
                    <a:gd name="connsiteX5" fmla="*/ 596962 w 1141527"/>
                    <a:gd name="connsiteY5" fmla="*/ 272282 h 645253"/>
                    <a:gd name="connsiteX6" fmla="*/ 324680 w 1141527"/>
                    <a:gd name="connsiteY6" fmla="*/ 599165 h 645253"/>
                    <a:gd name="connsiteX7" fmla="*/ 52399 w 1141527"/>
                    <a:gd name="connsiteY7" fmla="*/ 599165 h 645253"/>
                    <a:gd name="connsiteX0" fmla="*/ 56058 w 1139362"/>
                    <a:gd name="connsiteY0" fmla="*/ 2037744 h 2037744"/>
                    <a:gd name="connsiteX1" fmla="*/ 50236 w 1139362"/>
                    <a:gd name="connsiteY1" fmla="*/ 601351 h 2037744"/>
                    <a:gd name="connsiteX2" fmla="*/ 594798 w 1139362"/>
                    <a:gd name="connsiteY2" fmla="*/ 0 h 2037744"/>
                    <a:gd name="connsiteX3" fmla="*/ 1139362 w 1139362"/>
                    <a:gd name="connsiteY3" fmla="*/ 599165 h 2037744"/>
                    <a:gd name="connsiteX4" fmla="*/ 867079 w 1139362"/>
                    <a:gd name="connsiteY4" fmla="*/ 599165 h 2037744"/>
                    <a:gd name="connsiteX5" fmla="*/ 594797 w 1139362"/>
                    <a:gd name="connsiteY5" fmla="*/ 272282 h 2037744"/>
                    <a:gd name="connsiteX6" fmla="*/ 322515 w 1139362"/>
                    <a:gd name="connsiteY6" fmla="*/ 599165 h 2037744"/>
                    <a:gd name="connsiteX7" fmla="*/ 56058 w 1139362"/>
                    <a:gd name="connsiteY7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5822 w 1089126"/>
                    <a:gd name="connsiteY7" fmla="*/ 2037744 h 2037744"/>
                    <a:gd name="connsiteX0" fmla="*/ 5957 w 1089261"/>
                    <a:gd name="connsiteY0" fmla="*/ 2037744 h 2037744"/>
                    <a:gd name="connsiteX1" fmla="*/ 135 w 1089261"/>
                    <a:gd name="connsiteY1" fmla="*/ 601351 h 2037744"/>
                    <a:gd name="connsiteX2" fmla="*/ 544697 w 1089261"/>
                    <a:gd name="connsiteY2" fmla="*/ 0 h 2037744"/>
                    <a:gd name="connsiteX3" fmla="*/ 1089261 w 1089261"/>
                    <a:gd name="connsiteY3" fmla="*/ 599165 h 2037744"/>
                    <a:gd name="connsiteX4" fmla="*/ 816978 w 1089261"/>
                    <a:gd name="connsiteY4" fmla="*/ 599165 h 2037744"/>
                    <a:gd name="connsiteX5" fmla="*/ 544696 w 1089261"/>
                    <a:gd name="connsiteY5" fmla="*/ 272282 h 2037744"/>
                    <a:gd name="connsiteX6" fmla="*/ 272414 w 1089261"/>
                    <a:gd name="connsiteY6" fmla="*/ 599165 h 2037744"/>
                    <a:gd name="connsiteX7" fmla="*/ 5957 w 1089261"/>
                    <a:gd name="connsiteY7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5822 w 1089126"/>
                    <a:gd name="connsiteY7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70824 w 1089126"/>
                    <a:gd name="connsiteY7" fmla="*/ 604262 h 2037744"/>
                    <a:gd name="connsiteX8" fmla="*/ 5822 w 1089126"/>
                    <a:gd name="connsiteY8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62088 w 1089126"/>
                    <a:gd name="connsiteY7" fmla="*/ 2031192 h 2037744"/>
                    <a:gd name="connsiteX8" fmla="*/ 5822 w 1089126"/>
                    <a:gd name="connsiteY8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67912 w 1089126"/>
                    <a:gd name="connsiteY7" fmla="*/ 2031192 h 2037744"/>
                    <a:gd name="connsiteX8" fmla="*/ 5822 w 1089126"/>
                    <a:gd name="connsiteY8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70824 w 1089126"/>
                    <a:gd name="connsiteY7" fmla="*/ 2034104 h 2037744"/>
                    <a:gd name="connsiteX8" fmla="*/ 5822 w 1089126"/>
                    <a:gd name="connsiteY8" fmla="*/ 2037744 h 203774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48356"/>
                    <a:gd name="connsiteY0" fmla="*/ 2031924 h 2034109"/>
                    <a:gd name="connsiteX1" fmla="*/ 0 w 1048356"/>
                    <a:gd name="connsiteY1" fmla="*/ 601356 h 2034109"/>
                    <a:gd name="connsiteX2" fmla="*/ 544562 w 1048356"/>
                    <a:gd name="connsiteY2" fmla="*/ 5 h 2034109"/>
                    <a:gd name="connsiteX3" fmla="*/ 1048356 w 1048356"/>
                    <a:gd name="connsiteY3" fmla="*/ 593346 h 2034109"/>
                    <a:gd name="connsiteX4" fmla="*/ 816843 w 1048356"/>
                    <a:gd name="connsiteY4" fmla="*/ 599170 h 2034109"/>
                    <a:gd name="connsiteX5" fmla="*/ 544561 w 1048356"/>
                    <a:gd name="connsiteY5" fmla="*/ 272287 h 2034109"/>
                    <a:gd name="connsiteX6" fmla="*/ 272279 w 1048356"/>
                    <a:gd name="connsiteY6" fmla="*/ 599170 h 2034109"/>
                    <a:gd name="connsiteX7" fmla="*/ 270824 w 1048356"/>
                    <a:gd name="connsiteY7" fmla="*/ 2034109 h 2034109"/>
                    <a:gd name="connsiteX8" fmla="*/ 2910 w 1048356"/>
                    <a:gd name="connsiteY8" fmla="*/ 2031924 h 2034109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816843 w 1048375"/>
                    <a:gd name="connsiteY4" fmla="*/ 599173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3349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3349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3349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9173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68759"/>
                    <a:gd name="connsiteY0" fmla="*/ 2031923 h 2034108"/>
                    <a:gd name="connsiteX1" fmla="*/ 0 w 1068759"/>
                    <a:gd name="connsiteY1" fmla="*/ 601355 h 2034108"/>
                    <a:gd name="connsiteX2" fmla="*/ 544562 w 1068759"/>
                    <a:gd name="connsiteY2" fmla="*/ 4 h 2034108"/>
                    <a:gd name="connsiteX3" fmla="*/ 1068741 w 1068759"/>
                    <a:gd name="connsiteY3" fmla="*/ 604994 h 2034108"/>
                    <a:gd name="connsiteX4" fmla="*/ 793546 w 1068759"/>
                    <a:gd name="connsiteY4" fmla="*/ 599169 h 2034108"/>
                    <a:gd name="connsiteX5" fmla="*/ 544561 w 1068759"/>
                    <a:gd name="connsiteY5" fmla="*/ 272286 h 2034108"/>
                    <a:gd name="connsiteX6" fmla="*/ 272279 w 1068759"/>
                    <a:gd name="connsiteY6" fmla="*/ 599169 h 2034108"/>
                    <a:gd name="connsiteX7" fmla="*/ 270824 w 1068759"/>
                    <a:gd name="connsiteY7" fmla="*/ 2034108 h 2034108"/>
                    <a:gd name="connsiteX8" fmla="*/ 2910 w 1068759"/>
                    <a:gd name="connsiteY8" fmla="*/ 2031923 h 2034108"/>
                    <a:gd name="connsiteX0" fmla="*/ 2910 w 1054199"/>
                    <a:gd name="connsiteY0" fmla="*/ 2031920 h 2034105"/>
                    <a:gd name="connsiteX1" fmla="*/ 0 w 1054199"/>
                    <a:gd name="connsiteY1" fmla="*/ 601352 h 2034105"/>
                    <a:gd name="connsiteX2" fmla="*/ 544562 w 1054199"/>
                    <a:gd name="connsiteY2" fmla="*/ 1 h 2034105"/>
                    <a:gd name="connsiteX3" fmla="*/ 1054181 w 1054199"/>
                    <a:gd name="connsiteY3" fmla="*/ 599167 h 2034105"/>
                    <a:gd name="connsiteX4" fmla="*/ 793546 w 1054199"/>
                    <a:gd name="connsiteY4" fmla="*/ 599166 h 2034105"/>
                    <a:gd name="connsiteX5" fmla="*/ 544561 w 1054199"/>
                    <a:gd name="connsiteY5" fmla="*/ 272283 h 2034105"/>
                    <a:gd name="connsiteX6" fmla="*/ 272279 w 1054199"/>
                    <a:gd name="connsiteY6" fmla="*/ 599166 h 2034105"/>
                    <a:gd name="connsiteX7" fmla="*/ 270824 w 1054199"/>
                    <a:gd name="connsiteY7" fmla="*/ 2034105 h 2034105"/>
                    <a:gd name="connsiteX8" fmla="*/ 2910 w 1054199"/>
                    <a:gd name="connsiteY8" fmla="*/ 2031920 h 20341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54199" h="2034105">
                      <a:moveTo>
                        <a:pt x="2910" y="2031920"/>
                      </a:moveTo>
                      <a:cubicBezTo>
                        <a:pt x="969" y="1553122"/>
                        <a:pt x="1941" y="1080150"/>
                        <a:pt x="0" y="601352"/>
                      </a:cubicBezTo>
                      <a:cubicBezTo>
                        <a:pt x="486" y="82148"/>
                        <a:pt x="368865" y="365"/>
                        <a:pt x="544562" y="1"/>
                      </a:cubicBezTo>
                      <a:cubicBezTo>
                        <a:pt x="720259" y="-363"/>
                        <a:pt x="1057093" y="163422"/>
                        <a:pt x="1054181" y="599167"/>
                      </a:cubicBezTo>
                      <a:lnTo>
                        <a:pt x="793546" y="599166"/>
                      </a:lnTo>
                      <a:cubicBezTo>
                        <a:pt x="776074" y="357480"/>
                        <a:pt x="694938" y="272283"/>
                        <a:pt x="544561" y="272283"/>
                      </a:cubicBezTo>
                      <a:cubicBezTo>
                        <a:pt x="394184" y="272283"/>
                        <a:pt x="282955" y="345813"/>
                        <a:pt x="272279" y="599166"/>
                      </a:cubicBezTo>
                      <a:cubicBezTo>
                        <a:pt x="270823" y="1076508"/>
                        <a:pt x="272280" y="1556763"/>
                        <a:pt x="270824" y="2034105"/>
                      </a:cubicBezTo>
                      <a:lnTo>
                        <a:pt x="2910" y="203192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3">
                        <a:lumMod val="67000"/>
                      </a:schemeClr>
                    </a:gs>
                    <a:gs pos="48000">
                      <a:schemeClr val="accent3">
                        <a:lumMod val="97000"/>
                        <a:lumOff val="3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prst="slope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Block Arc 8">
                  <a:extLst>
                    <a:ext uri="{FF2B5EF4-FFF2-40B4-BE49-F238E27FC236}">
                      <a16:creationId xmlns:a16="http://schemas.microsoft.com/office/drawing/2014/main" id="{A8BCD488-E53B-4D30-AD06-0545F151A328}"/>
                    </a:ext>
                  </a:extLst>
                </p:cNvPr>
                <p:cNvSpPr/>
                <p:nvPr/>
              </p:nvSpPr>
              <p:spPr>
                <a:xfrm flipV="1">
                  <a:off x="6948359" y="2405809"/>
                  <a:ext cx="2263081" cy="3970815"/>
                </a:xfrm>
                <a:custGeom>
                  <a:avLst/>
                  <a:gdLst>
                    <a:gd name="connsiteX0" fmla="*/ 0 w 1089127"/>
                    <a:gd name="connsiteY0" fmla="*/ 599165 h 1198330"/>
                    <a:gd name="connsiteX1" fmla="*/ 544564 w 1089127"/>
                    <a:gd name="connsiteY1" fmla="*/ 0 h 1198330"/>
                    <a:gd name="connsiteX2" fmla="*/ 1089128 w 1089127"/>
                    <a:gd name="connsiteY2" fmla="*/ 599165 h 1198330"/>
                    <a:gd name="connsiteX3" fmla="*/ 816845 w 1089127"/>
                    <a:gd name="connsiteY3" fmla="*/ 599165 h 1198330"/>
                    <a:gd name="connsiteX4" fmla="*/ 544563 w 1089127"/>
                    <a:gd name="connsiteY4" fmla="*/ 272282 h 1198330"/>
                    <a:gd name="connsiteX5" fmla="*/ 272281 w 1089127"/>
                    <a:gd name="connsiteY5" fmla="*/ 599165 h 1198330"/>
                    <a:gd name="connsiteX6" fmla="*/ 0 w 1089127"/>
                    <a:gd name="connsiteY6" fmla="*/ 599165 h 1198330"/>
                    <a:gd name="connsiteX0" fmla="*/ 0 w 1089128"/>
                    <a:gd name="connsiteY0" fmla="*/ 599165 h 599165"/>
                    <a:gd name="connsiteX1" fmla="*/ 544564 w 1089128"/>
                    <a:gd name="connsiteY1" fmla="*/ 0 h 599165"/>
                    <a:gd name="connsiteX2" fmla="*/ 1089128 w 1089128"/>
                    <a:gd name="connsiteY2" fmla="*/ 599165 h 599165"/>
                    <a:gd name="connsiteX3" fmla="*/ 816845 w 1089128"/>
                    <a:gd name="connsiteY3" fmla="*/ 599165 h 599165"/>
                    <a:gd name="connsiteX4" fmla="*/ 544563 w 1089128"/>
                    <a:gd name="connsiteY4" fmla="*/ 272282 h 599165"/>
                    <a:gd name="connsiteX5" fmla="*/ 272281 w 1089128"/>
                    <a:gd name="connsiteY5" fmla="*/ 599165 h 599165"/>
                    <a:gd name="connsiteX6" fmla="*/ 0 w 1089128"/>
                    <a:gd name="connsiteY6" fmla="*/ 599165 h 599165"/>
                    <a:gd name="connsiteX0" fmla="*/ 25 w 1089153"/>
                    <a:gd name="connsiteY0" fmla="*/ 599165 h 599165"/>
                    <a:gd name="connsiteX1" fmla="*/ 544589 w 1089153"/>
                    <a:gd name="connsiteY1" fmla="*/ 0 h 599165"/>
                    <a:gd name="connsiteX2" fmla="*/ 1089153 w 1089153"/>
                    <a:gd name="connsiteY2" fmla="*/ 599165 h 599165"/>
                    <a:gd name="connsiteX3" fmla="*/ 816870 w 1089153"/>
                    <a:gd name="connsiteY3" fmla="*/ 599165 h 599165"/>
                    <a:gd name="connsiteX4" fmla="*/ 544588 w 1089153"/>
                    <a:gd name="connsiteY4" fmla="*/ 272282 h 599165"/>
                    <a:gd name="connsiteX5" fmla="*/ 272306 w 1089153"/>
                    <a:gd name="connsiteY5" fmla="*/ 599165 h 599165"/>
                    <a:gd name="connsiteX6" fmla="*/ 25 w 1089153"/>
                    <a:gd name="connsiteY6" fmla="*/ 599165 h 599165"/>
                    <a:gd name="connsiteX0" fmla="*/ 52399 w 1141527"/>
                    <a:gd name="connsiteY0" fmla="*/ 599165 h 645253"/>
                    <a:gd name="connsiteX1" fmla="*/ 52401 w 1141527"/>
                    <a:gd name="connsiteY1" fmla="*/ 601351 h 645253"/>
                    <a:gd name="connsiteX2" fmla="*/ 596963 w 1141527"/>
                    <a:gd name="connsiteY2" fmla="*/ 0 h 645253"/>
                    <a:gd name="connsiteX3" fmla="*/ 1141527 w 1141527"/>
                    <a:gd name="connsiteY3" fmla="*/ 599165 h 645253"/>
                    <a:gd name="connsiteX4" fmla="*/ 869244 w 1141527"/>
                    <a:gd name="connsiteY4" fmla="*/ 599165 h 645253"/>
                    <a:gd name="connsiteX5" fmla="*/ 596962 w 1141527"/>
                    <a:gd name="connsiteY5" fmla="*/ 272282 h 645253"/>
                    <a:gd name="connsiteX6" fmla="*/ 324680 w 1141527"/>
                    <a:gd name="connsiteY6" fmla="*/ 599165 h 645253"/>
                    <a:gd name="connsiteX7" fmla="*/ 52399 w 1141527"/>
                    <a:gd name="connsiteY7" fmla="*/ 599165 h 645253"/>
                    <a:gd name="connsiteX0" fmla="*/ 56058 w 1139362"/>
                    <a:gd name="connsiteY0" fmla="*/ 2037744 h 2037744"/>
                    <a:gd name="connsiteX1" fmla="*/ 50236 w 1139362"/>
                    <a:gd name="connsiteY1" fmla="*/ 601351 h 2037744"/>
                    <a:gd name="connsiteX2" fmla="*/ 594798 w 1139362"/>
                    <a:gd name="connsiteY2" fmla="*/ 0 h 2037744"/>
                    <a:gd name="connsiteX3" fmla="*/ 1139362 w 1139362"/>
                    <a:gd name="connsiteY3" fmla="*/ 599165 h 2037744"/>
                    <a:gd name="connsiteX4" fmla="*/ 867079 w 1139362"/>
                    <a:gd name="connsiteY4" fmla="*/ 599165 h 2037744"/>
                    <a:gd name="connsiteX5" fmla="*/ 594797 w 1139362"/>
                    <a:gd name="connsiteY5" fmla="*/ 272282 h 2037744"/>
                    <a:gd name="connsiteX6" fmla="*/ 322515 w 1139362"/>
                    <a:gd name="connsiteY6" fmla="*/ 599165 h 2037744"/>
                    <a:gd name="connsiteX7" fmla="*/ 56058 w 1139362"/>
                    <a:gd name="connsiteY7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5822 w 1089126"/>
                    <a:gd name="connsiteY7" fmla="*/ 2037744 h 2037744"/>
                    <a:gd name="connsiteX0" fmla="*/ 5957 w 1089261"/>
                    <a:gd name="connsiteY0" fmla="*/ 2037744 h 2037744"/>
                    <a:gd name="connsiteX1" fmla="*/ 135 w 1089261"/>
                    <a:gd name="connsiteY1" fmla="*/ 601351 h 2037744"/>
                    <a:gd name="connsiteX2" fmla="*/ 544697 w 1089261"/>
                    <a:gd name="connsiteY2" fmla="*/ 0 h 2037744"/>
                    <a:gd name="connsiteX3" fmla="*/ 1089261 w 1089261"/>
                    <a:gd name="connsiteY3" fmla="*/ 599165 h 2037744"/>
                    <a:gd name="connsiteX4" fmla="*/ 816978 w 1089261"/>
                    <a:gd name="connsiteY4" fmla="*/ 599165 h 2037744"/>
                    <a:gd name="connsiteX5" fmla="*/ 544696 w 1089261"/>
                    <a:gd name="connsiteY5" fmla="*/ 272282 h 2037744"/>
                    <a:gd name="connsiteX6" fmla="*/ 272414 w 1089261"/>
                    <a:gd name="connsiteY6" fmla="*/ 599165 h 2037744"/>
                    <a:gd name="connsiteX7" fmla="*/ 5957 w 1089261"/>
                    <a:gd name="connsiteY7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5822 w 1089126"/>
                    <a:gd name="connsiteY7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70824 w 1089126"/>
                    <a:gd name="connsiteY7" fmla="*/ 604262 h 2037744"/>
                    <a:gd name="connsiteX8" fmla="*/ 5822 w 1089126"/>
                    <a:gd name="connsiteY8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62088 w 1089126"/>
                    <a:gd name="connsiteY7" fmla="*/ 2031192 h 2037744"/>
                    <a:gd name="connsiteX8" fmla="*/ 5822 w 1089126"/>
                    <a:gd name="connsiteY8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67912 w 1089126"/>
                    <a:gd name="connsiteY7" fmla="*/ 2031192 h 2037744"/>
                    <a:gd name="connsiteX8" fmla="*/ 5822 w 1089126"/>
                    <a:gd name="connsiteY8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70824 w 1089126"/>
                    <a:gd name="connsiteY7" fmla="*/ 2034104 h 2037744"/>
                    <a:gd name="connsiteX8" fmla="*/ 5822 w 1089126"/>
                    <a:gd name="connsiteY8" fmla="*/ 2037744 h 203774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48356"/>
                    <a:gd name="connsiteY0" fmla="*/ 2031924 h 2034109"/>
                    <a:gd name="connsiteX1" fmla="*/ 0 w 1048356"/>
                    <a:gd name="connsiteY1" fmla="*/ 601356 h 2034109"/>
                    <a:gd name="connsiteX2" fmla="*/ 544562 w 1048356"/>
                    <a:gd name="connsiteY2" fmla="*/ 5 h 2034109"/>
                    <a:gd name="connsiteX3" fmla="*/ 1048356 w 1048356"/>
                    <a:gd name="connsiteY3" fmla="*/ 593346 h 2034109"/>
                    <a:gd name="connsiteX4" fmla="*/ 816843 w 1048356"/>
                    <a:gd name="connsiteY4" fmla="*/ 599170 h 2034109"/>
                    <a:gd name="connsiteX5" fmla="*/ 544561 w 1048356"/>
                    <a:gd name="connsiteY5" fmla="*/ 272287 h 2034109"/>
                    <a:gd name="connsiteX6" fmla="*/ 272279 w 1048356"/>
                    <a:gd name="connsiteY6" fmla="*/ 599170 h 2034109"/>
                    <a:gd name="connsiteX7" fmla="*/ 270824 w 1048356"/>
                    <a:gd name="connsiteY7" fmla="*/ 2034109 h 2034109"/>
                    <a:gd name="connsiteX8" fmla="*/ 2910 w 1048356"/>
                    <a:gd name="connsiteY8" fmla="*/ 2031924 h 2034109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816843 w 1048375"/>
                    <a:gd name="connsiteY4" fmla="*/ 599173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3349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3349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3349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9173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68759"/>
                    <a:gd name="connsiteY0" fmla="*/ 2031923 h 2034108"/>
                    <a:gd name="connsiteX1" fmla="*/ 0 w 1068759"/>
                    <a:gd name="connsiteY1" fmla="*/ 601355 h 2034108"/>
                    <a:gd name="connsiteX2" fmla="*/ 544562 w 1068759"/>
                    <a:gd name="connsiteY2" fmla="*/ 4 h 2034108"/>
                    <a:gd name="connsiteX3" fmla="*/ 1068741 w 1068759"/>
                    <a:gd name="connsiteY3" fmla="*/ 604994 h 2034108"/>
                    <a:gd name="connsiteX4" fmla="*/ 793546 w 1068759"/>
                    <a:gd name="connsiteY4" fmla="*/ 599169 h 2034108"/>
                    <a:gd name="connsiteX5" fmla="*/ 544561 w 1068759"/>
                    <a:gd name="connsiteY5" fmla="*/ 272286 h 2034108"/>
                    <a:gd name="connsiteX6" fmla="*/ 272279 w 1068759"/>
                    <a:gd name="connsiteY6" fmla="*/ 599169 h 2034108"/>
                    <a:gd name="connsiteX7" fmla="*/ 270824 w 1068759"/>
                    <a:gd name="connsiteY7" fmla="*/ 2034108 h 2034108"/>
                    <a:gd name="connsiteX8" fmla="*/ 2910 w 1068759"/>
                    <a:gd name="connsiteY8" fmla="*/ 2031923 h 2034108"/>
                    <a:gd name="connsiteX0" fmla="*/ 2910 w 1054199"/>
                    <a:gd name="connsiteY0" fmla="*/ 2031920 h 2034105"/>
                    <a:gd name="connsiteX1" fmla="*/ 0 w 1054199"/>
                    <a:gd name="connsiteY1" fmla="*/ 601352 h 2034105"/>
                    <a:gd name="connsiteX2" fmla="*/ 544562 w 1054199"/>
                    <a:gd name="connsiteY2" fmla="*/ 1 h 2034105"/>
                    <a:gd name="connsiteX3" fmla="*/ 1054181 w 1054199"/>
                    <a:gd name="connsiteY3" fmla="*/ 599167 h 2034105"/>
                    <a:gd name="connsiteX4" fmla="*/ 793546 w 1054199"/>
                    <a:gd name="connsiteY4" fmla="*/ 599166 h 2034105"/>
                    <a:gd name="connsiteX5" fmla="*/ 544561 w 1054199"/>
                    <a:gd name="connsiteY5" fmla="*/ 272283 h 2034105"/>
                    <a:gd name="connsiteX6" fmla="*/ 272279 w 1054199"/>
                    <a:gd name="connsiteY6" fmla="*/ 599166 h 2034105"/>
                    <a:gd name="connsiteX7" fmla="*/ 270824 w 1054199"/>
                    <a:gd name="connsiteY7" fmla="*/ 2034105 h 2034105"/>
                    <a:gd name="connsiteX8" fmla="*/ 2910 w 1054199"/>
                    <a:gd name="connsiteY8" fmla="*/ 2031920 h 20341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54199" h="2034105">
                      <a:moveTo>
                        <a:pt x="2910" y="2031920"/>
                      </a:moveTo>
                      <a:cubicBezTo>
                        <a:pt x="969" y="1553122"/>
                        <a:pt x="1941" y="1080150"/>
                        <a:pt x="0" y="601352"/>
                      </a:cubicBezTo>
                      <a:cubicBezTo>
                        <a:pt x="486" y="82148"/>
                        <a:pt x="368865" y="365"/>
                        <a:pt x="544562" y="1"/>
                      </a:cubicBezTo>
                      <a:cubicBezTo>
                        <a:pt x="720259" y="-363"/>
                        <a:pt x="1057093" y="163422"/>
                        <a:pt x="1054181" y="599167"/>
                      </a:cubicBezTo>
                      <a:lnTo>
                        <a:pt x="793546" y="599166"/>
                      </a:lnTo>
                      <a:cubicBezTo>
                        <a:pt x="776074" y="357480"/>
                        <a:pt x="694938" y="272283"/>
                        <a:pt x="544561" y="272283"/>
                      </a:cubicBezTo>
                      <a:cubicBezTo>
                        <a:pt x="394184" y="272283"/>
                        <a:pt x="282955" y="345813"/>
                        <a:pt x="272279" y="599166"/>
                      </a:cubicBezTo>
                      <a:cubicBezTo>
                        <a:pt x="270823" y="1076508"/>
                        <a:pt x="272280" y="1556763"/>
                        <a:pt x="270824" y="2034105"/>
                      </a:cubicBezTo>
                      <a:lnTo>
                        <a:pt x="2910" y="203192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5">
                        <a:lumMod val="67000"/>
                      </a:schemeClr>
                    </a:gs>
                    <a:gs pos="48000">
                      <a:schemeClr val="accent5">
                        <a:lumMod val="97000"/>
                        <a:lumOff val="3000"/>
                      </a:schemeClr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prst="slope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Circle: Hollow 17">
                  <a:extLst>
                    <a:ext uri="{FF2B5EF4-FFF2-40B4-BE49-F238E27FC236}">
                      <a16:creationId xmlns:a16="http://schemas.microsoft.com/office/drawing/2014/main" id="{6CD2C286-0A58-4A86-B2F5-98A475BC7EB7}"/>
                    </a:ext>
                  </a:extLst>
                </p:cNvPr>
                <p:cNvSpPr/>
                <p:nvPr/>
              </p:nvSpPr>
              <p:spPr>
                <a:xfrm>
                  <a:off x="8453674" y="4452191"/>
                  <a:ext cx="951880" cy="903125"/>
                </a:xfrm>
                <a:prstGeom prst="donut">
                  <a:avLst/>
                </a:prstGeom>
                <a:solidFill>
                  <a:schemeClr val="accent3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prst="slop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sz="10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Circle: Hollow 18">
                  <a:extLst>
                    <a:ext uri="{FF2B5EF4-FFF2-40B4-BE49-F238E27FC236}">
                      <a16:creationId xmlns:a16="http://schemas.microsoft.com/office/drawing/2014/main" id="{9CFF6DC5-AEE3-41BE-9166-E019B00634EE}"/>
                    </a:ext>
                  </a:extLst>
                </p:cNvPr>
                <p:cNvSpPr/>
                <p:nvPr/>
              </p:nvSpPr>
              <p:spPr>
                <a:xfrm>
                  <a:off x="1621998" y="4452192"/>
                  <a:ext cx="951880" cy="903125"/>
                </a:xfrm>
                <a:prstGeom prst="donut">
                  <a:avLst/>
                </a:prstGeom>
                <a:solidFill>
                  <a:schemeClr val="accent4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prst="slop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sz="10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Circle: Hollow 19">
                  <a:extLst>
                    <a:ext uri="{FF2B5EF4-FFF2-40B4-BE49-F238E27FC236}">
                      <a16:creationId xmlns:a16="http://schemas.microsoft.com/office/drawing/2014/main" id="{31358949-04BB-4CFB-BCE6-B0433E4750A4}"/>
                    </a:ext>
                  </a:extLst>
                </p:cNvPr>
                <p:cNvSpPr/>
                <p:nvPr/>
              </p:nvSpPr>
              <p:spPr>
                <a:xfrm>
                  <a:off x="5061514" y="4452191"/>
                  <a:ext cx="951880" cy="903125"/>
                </a:xfrm>
                <a:prstGeom prst="donut">
                  <a:avLst/>
                </a:prstGeom>
                <a:solidFill>
                  <a:schemeClr val="accent6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prst="slop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sz="10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Circle: Hollow 20">
                  <a:extLst>
                    <a:ext uri="{FF2B5EF4-FFF2-40B4-BE49-F238E27FC236}">
                      <a16:creationId xmlns:a16="http://schemas.microsoft.com/office/drawing/2014/main" id="{AA118875-6041-4006-B1EA-E0C544990420}"/>
                    </a:ext>
                  </a:extLst>
                </p:cNvPr>
                <p:cNvSpPr/>
                <p:nvPr/>
              </p:nvSpPr>
              <p:spPr>
                <a:xfrm>
                  <a:off x="6735435" y="1684851"/>
                  <a:ext cx="951880" cy="903125"/>
                </a:xfrm>
                <a:prstGeom prst="donut">
                  <a:avLst/>
                </a:prstGeom>
                <a:solidFill>
                  <a:schemeClr val="accent5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prst="slop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sz="10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Circle: Hollow 21">
                  <a:extLst>
                    <a:ext uri="{FF2B5EF4-FFF2-40B4-BE49-F238E27FC236}">
                      <a16:creationId xmlns:a16="http://schemas.microsoft.com/office/drawing/2014/main" id="{FC6233E2-AEFA-4F71-B62C-8B1D3D2CF372}"/>
                    </a:ext>
                  </a:extLst>
                </p:cNvPr>
                <p:cNvSpPr/>
                <p:nvPr/>
              </p:nvSpPr>
              <p:spPr>
                <a:xfrm>
                  <a:off x="3343275" y="1684850"/>
                  <a:ext cx="951880" cy="903125"/>
                </a:xfrm>
                <a:prstGeom prst="donut">
                  <a:avLst/>
                </a:prstGeom>
                <a:solidFill>
                  <a:schemeClr val="accent2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prst="slop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sz="10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3917602-292F-4DA5-9A2A-ACDE8D1372A4}"/>
                  </a:ext>
                </a:extLst>
              </p:cNvPr>
              <p:cNvSpPr/>
              <p:nvPr/>
            </p:nvSpPr>
            <p:spPr>
              <a:xfrm>
                <a:off x="2137236" y="4594845"/>
                <a:ext cx="470000" cy="769441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txBody>
              <a:bodyPr wrap="none" lIns="91440" tIns="45720" rIns="91440" bIns="45720">
                <a:spAutoFit/>
              </a:bodyPr>
              <a:lstStyle/>
              <a:p>
                <a:r>
                  <a:rPr lang="en-US" sz="4400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7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2A9D701-68DD-42F1-A21F-158489C66538}"/>
                  </a:ext>
                </a:extLst>
              </p:cNvPr>
              <p:cNvSpPr/>
              <p:nvPr/>
            </p:nvSpPr>
            <p:spPr>
              <a:xfrm>
                <a:off x="8856539" y="4610548"/>
                <a:ext cx="652743" cy="646331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txBody>
              <a:bodyPr wrap="none" lIns="91440" tIns="45720" rIns="91440" bIns="45720">
                <a:spAutoFit/>
              </a:bodyPr>
              <a:lstStyle/>
              <a:p>
                <a:r>
                  <a:rPr lang="en-US" sz="3600" b="0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11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7A2BF0F-A55E-47D5-8457-82634CBD12DF}"/>
                  </a:ext>
                </a:extLst>
              </p:cNvPr>
              <p:cNvSpPr/>
              <p:nvPr/>
            </p:nvSpPr>
            <p:spPr>
              <a:xfrm>
                <a:off x="7144182" y="1849314"/>
                <a:ext cx="652743" cy="646331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txBody>
              <a:bodyPr wrap="none" lIns="91440" tIns="45720" rIns="91440" bIns="45720">
                <a:spAutoFit/>
              </a:bodyPr>
              <a:lstStyle/>
              <a:p>
                <a:r>
                  <a:rPr lang="en-US" sz="36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10</a:t>
                </a:r>
                <a:endParaRPr lang="en-US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C224AE0-4CA6-4F3C-84B3-1BB93EE157D0}"/>
                  </a:ext>
                </a:extLst>
              </p:cNvPr>
              <p:cNvSpPr/>
              <p:nvPr/>
            </p:nvSpPr>
            <p:spPr>
              <a:xfrm>
                <a:off x="5571402" y="4564711"/>
                <a:ext cx="470000" cy="769441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txBody>
              <a:bodyPr wrap="none" lIns="91440" tIns="45720" rIns="91440" bIns="45720">
                <a:spAutoFit/>
              </a:bodyPr>
              <a:lstStyle/>
              <a:p>
                <a:r>
                  <a:rPr lang="en-US" sz="44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9</a:t>
                </a:r>
                <a:endParaRPr lang="en-US" sz="4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672A7EA-C68A-4B47-AD48-624F7DB62988}"/>
                  </a:ext>
                </a:extLst>
              </p:cNvPr>
              <p:cNvSpPr/>
              <p:nvPr/>
            </p:nvSpPr>
            <p:spPr>
              <a:xfrm>
                <a:off x="3836605" y="1802708"/>
                <a:ext cx="470000" cy="769441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txBody>
              <a:bodyPr wrap="none" lIns="91440" tIns="45720" rIns="91440" bIns="45720">
                <a:spAutoFit/>
              </a:bodyPr>
              <a:lstStyle/>
              <a:p>
                <a:r>
                  <a:rPr lang="en-US" sz="44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8</a:t>
                </a:r>
                <a:endParaRPr lang="en-US" sz="4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6" name="Arrow: Down 5">
              <a:extLst>
                <a:ext uri="{FF2B5EF4-FFF2-40B4-BE49-F238E27FC236}">
                  <a16:creationId xmlns:a16="http://schemas.microsoft.com/office/drawing/2014/main" id="{3B1B4D24-A5A5-4D7D-B092-50A4D134FF2D}"/>
                </a:ext>
              </a:extLst>
            </p:cNvPr>
            <p:cNvSpPr/>
            <p:nvPr/>
          </p:nvSpPr>
          <p:spPr>
            <a:xfrm>
              <a:off x="10344402" y="1931534"/>
              <a:ext cx="1119718" cy="1039906"/>
            </a:xfrm>
            <a:prstGeom prst="downArrow">
              <a:avLst/>
            </a:prstGeom>
            <a:solidFill>
              <a:srgbClr val="90909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D3F9A235-F54B-43C7-9CDC-D0213DF3CC4E}"/>
              </a:ext>
            </a:extLst>
          </p:cNvPr>
          <p:cNvSpPr txBox="1"/>
          <p:nvPr/>
        </p:nvSpPr>
        <p:spPr>
          <a:xfrm>
            <a:off x="368824" y="3817531"/>
            <a:ext cx="14837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Algebraic Thinking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Sequences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Understand and use algebraic notation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Equality and equivalence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9B10A9D-359A-4BEE-B944-9886EDC3B484}"/>
              </a:ext>
            </a:extLst>
          </p:cNvPr>
          <p:cNvSpPr/>
          <p:nvPr/>
        </p:nvSpPr>
        <p:spPr>
          <a:xfrm>
            <a:off x="131807" y="2822824"/>
            <a:ext cx="168987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b="1" dirty="0"/>
              <a:t>Place Value and Proportion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Place value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Ordering integers and decimals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Fraction, decimal and percentage equivalence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D9FD0E2-C5D7-4FC0-9F4C-B371B4B9AD8C}"/>
              </a:ext>
            </a:extLst>
          </p:cNvPr>
          <p:cNvSpPr/>
          <p:nvPr/>
        </p:nvSpPr>
        <p:spPr>
          <a:xfrm>
            <a:off x="172584" y="1752216"/>
            <a:ext cx="1506444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Application of Number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Solving problems with addition and subtraction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Multiplication and division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Fractions and decimals of amounts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C5D71DC-8E67-4F46-8964-9E8E71D06B07}"/>
              </a:ext>
            </a:extLst>
          </p:cNvPr>
          <p:cNvSpPr/>
          <p:nvPr/>
        </p:nvSpPr>
        <p:spPr>
          <a:xfrm>
            <a:off x="284830" y="1224260"/>
            <a:ext cx="13768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Directed Number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Four operations with directed number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D4D71AE-590E-4270-8743-C30715FE6B5E}"/>
              </a:ext>
            </a:extLst>
          </p:cNvPr>
          <p:cNvSpPr/>
          <p:nvPr/>
        </p:nvSpPr>
        <p:spPr>
          <a:xfrm>
            <a:off x="477522" y="476061"/>
            <a:ext cx="15724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Fractional Thinking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Addition and subtraction with fractions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B54DC41-9D3C-4821-83B5-C43518C70D10}"/>
              </a:ext>
            </a:extLst>
          </p:cNvPr>
          <p:cNvSpPr/>
          <p:nvPr/>
        </p:nvSpPr>
        <p:spPr>
          <a:xfrm>
            <a:off x="1827445" y="-8215"/>
            <a:ext cx="1322097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Lines and Angles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Constructing, measuring and using geometric notation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D714749-EBD2-4E7E-BAA7-0EAA6B29C298}"/>
              </a:ext>
            </a:extLst>
          </p:cNvPr>
          <p:cNvSpPr/>
          <p:nvPr/>
        </p:nvSpPr>
        <p:spPr>
          <a:xfrm>
            <a:off x="3044337" y="-20021"/>
            <a:ext cx="155818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Reasoning with Number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Developing number sense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Sets and probability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Prime numbers and proof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A56C44-59BB-4299-B24C-92E8C9718EE9}"/>
              </a:ext>
            </a:extLst>
          </p:cNvPr>
          <p:cNvSpPr/>
          <p:nvPr/>
        </p:nvSpPr>
        <p:spPr>
          <a:xfrm>
            <a:off x="2278461" y="3521163"/>
            <a:ext cx="10811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Representations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Working in the cartesian plane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Representing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Tables and Probability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AE0125F-92C7-454A-A27D-F6CE2DB7FC6B}"/>
              </a:ext>
            </a:extLst>
          </p:cNvPr>
          <p:cNvSpPr/>
          <p:nvPr/>
        </p:nvSpPr>
        <p:spPr>
          <a:xfrm>
            <a:off x="2322578" y="2468099"/>
            <a:ext cx="1274586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Proportional Reasoning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Ratio and scale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Multiplicative change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Multiplying and dividing fractions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83F3582-3ED0-4DC4-A8A4-3667C4F3F0AA}"/>
              </a:ext>
            </a:extLst>
          </p:cNvPr>
          <p:cNvSpPr/>
          <p:nvPr/>
        </p:nvSpPr>
        <p:spPr>
          <a:xfrm>
            <a:off x="2420362" y="4777069"/>
            <a:ext cx="109854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Algebraic Techniques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Brackets, equations and inequalities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Sequences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Indices</a:t>
            </a:r>
          </a:p>
          <a:p>
            <a:endParaRPr lang="en-GB" sz="9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2B0EB48-E61D-4B0B-9A7C-8BF9BB3AA586}"/>
              </a:ext>
            </a:extLst>
          </p:cNvPr>
          <p:cNvSpPr/>
          <p:nvPr/>
        </p:nvSpPr>
        <p:spPr>
          <a:xfrm>
            <a:off x="4919583" y="6359199"/>
            <a:ext cx="14928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Reasoning with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The data handling cycle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Measures of location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CACB896-A35C-4E5A-98AD-CCD6756AC936}"/>
              </a:ext>
            </a:extLst>
          </p:cNvPr>
          <p:cNvSpPr/>
          <p:nvPr/>
        </p:nvSpPr>
        <p:spPr>
          <a:xfrm>
            <a:off x="1921966" y="5776648"/>
            <a:ext cx="1758569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Developing Number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Fractions and percentages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Standard index form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Number sense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9E0D57C-3CA3-474B-99DD-F0E58C0B85B8}"/>
              </a:ext>
            </a:extLst>
          </p:cNvPr>
          <p:cNvSpPr/>
          <p:nvPr/>
        </p:nvSpPr>
        <p:spPr>
          <a:xfrm>
            <a:off x="2976777" y="6195571"/>
            <a:ext cx="259680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Developing Geometry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Angles in parallel lines and polygons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Area of trapezia and circles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Line symmetry and reflection</a:t>
            </a:r>
          </a:p>
          <a:p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AC7F936-A956-4D5A-BD88-82C9D959999F}"/>
              </a:ext>
            </a:extLst>
          </p:cNvPr>
          <p:cNvSpPr/>
          <p:nvPr/>
        </p:nvSpPr>
        <p:spPr>
          <a:xfrm>
            <a:off x="3970741" y="3670855"/>
            <a:ext cx="122785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Reasoning with Algebra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Straight line graphs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Forming and solving equations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Testing conjectures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D9C2E46-AE01-4A8D-B4C3-7335DCF24419}"/>
              </a:ext>
            </a:extLst>
          </p:cNvPr>
          <p:cNvSpPr/>
          <p:nvPr/>
        </p:nvSpPr>
        <p:spPr>
          <a:xfrm>
            <a:off x="4020499" y="2599859"/>
            <a:ext cx="1208647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Constructing in 2 and 3 Dimensions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Three dimensional shapes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Constructions and congruency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C340327-3565-4C1D-9DBC-E8DE93141A82}"/>
              </a:ext>
            </a:extLst>
          </p:cNvPr>
          <p:cNvSpPr/>
          <p:nvPr/>
        </p:nvSpPr>
        <p:spPr>
          <a:xfrm>
            <a:off x="4103487" y="1507252"/>
            <a:ext cx="103545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Reasoning with Number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Numbers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Using percentages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Maths and money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21FC08A-67D9-4F87-8C85-85F4B6A3C8B5}"/>
              </a:ext>
            </a:extLst>
          </p:cNvPr>
          <p:cNvSpPr/>
          <p:nvPr/>
        </p:nvSpPr>
        <p:spPr>
          <a:xfrm>
            <a:off x="3798561" y="784404"/>
            <a:ext cx="1602269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Reasoning with Geometry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Deduction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Rotation and Translation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Pythagoras’ Theorem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1998908-A1C9-4981-A8AE-A5C8CCE88D8A}"/>
              </a:ext>
            </a:extLst>
          </p:cNvPr>
          <p:cNvSpPr/>
          <p:nvPr/>
        </p:nvSpPr>
        <p:spPr>
          <a:xfrm>
            <a:off x="7117668" y="503423"/>
            <a:ext cx="198602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Reasoning with Proportion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Enlargement and similarity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Solving ratio and proportion problems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Rates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CFA5D18-CC5D-4BBF-BD79-0FC8F0A4F2A5}"/>
              </a:ext>
            </a:extLst>
          </p:cNvPr>
          <p:cNvSpPr/>
          <p:nvPr/>
        </p:nvSpPr>
        <p:spPr>
          <a:xfrm>
            <a:off x="7416493" y="1222439"/>
            <a:ext cx="119112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Representations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Solving problems using graphs, tables and algebra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2BA54F5-1BA6-44C4-ADDA-3D838CDAD9D0}"/>
              </a:ext>
            </a:extLst>
          </p:cNvPr>
          <p:cNvSpPr/>
          <p:nvPr/>
        </p:nvSpPr>
        <p:spPr>
          <a:xfrm>
            <a:off x="1927756" y="3947677"/>
            <a:ext cx="104775" cy="1119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7632700D-CDAF-42BE-A9B0-687BB61D6ADC}"/>
              </a:ext>
            </a:extLst>
          </p:cNvPr>
          <p:cNvSpPr/>
          <p:nvPr/>
        </p:nvSpPr>
        <p:spPr>
          <a:xfrm>
            <a:off x="1929250" y="3159327"/>
            <a:ext cx="104775" cy="1119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7D3BDF4-6519-4BFA-8313-0D2F66EC1A63}"/>
              </a:ext>
            </a:extLst>
          </p:cNvPr>
          <p:cNvSpPr/>
          <p:nvPr/>
        </p:nvSpPr>
        <p:spPr>
          <a:xfrm>
            <a:off x="1927757" y="2335968"/>
            <a:ext cx="104775" cy="1119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92E66CC5-EFF6-4A2B-B368-FAD75639D52F}"/>
              </a:ext>
            </a:extLst>
          </p:cNvPr>
          <p:cNvSpPr/>
          <p:nvPr/>
        </p:nvSpPr>
        <p:spPr>
          <a:xfrm>
            <a:off x="1953928" y="1611585"/>
            <a:ext cx="104775" cy="1119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494C7BB-BF0D-441D-AE8D-DAFA121FE45B}"/>
              </a:ext>
            </a:extLst>
          </p:cNvPr>
          <p:cNvSpPr/>
          <p:nvPr/>
        </p:nvSpPr>
        <p:spPr>
          <a:xfrm>
            <a:off x="2828906" y="973955"/>
            <a:ext cx="104775" cy="1119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1000">
              <a:solidFill>
                <a:schemeClr val="tx1"/>
              </a:solidFill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DB9C90B-9DDA-4D83-860D-5E472E1A8EEC}"/>
              </a:ext>
            </a:extLst>
          </p:cNvPr>
          <p:cNvCxnSpPr>
            <a:cxnSpLocks/>
          </p:cNvCxnSpPr>
          <p:nvPr/>
        </p:nvCxnSpPr>
        <p:spPr>
          <a:xfrm>
            <a:off x="1959108" y="922857"/>
            <a:ext cx="278115" cy="278855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8E1E067-DE8F-478E-AB19-6012F163BE2D}"/>
              </a:ext>
            </a:extLst>
          </p:cNvPr>
          <p:cNvCxnSpPr>
            <a:cxnSpLocks/>
          </p:cNvCxnSpPr>
          <p:nvPr/>
        </p:nvCxnSpPr>
        <p:spPr>
          <a:xfrm flipV="1">
            <a:off x="3379411" y="790201"/>
            <a:ext cx="239525" cy="359487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5EE206C-6576-49CE-8C9E-6A5508FD4345}"/>
              </a:ext>
            </a:extLst>
          </p:cNvPr>
          <p:cNvGrpSpPr/>
          <p:nvPr/>
        </p:nvGrpSpPr>
        <p:grpSpPr>
          <a:xfrm>
            <a:off x="3227524" y="2963169"/>
            <a:ext cx="520018" cy="111919"/>
            <a:chOff x="10590458" y="4770361"/>
            <a:chExt cx="520018" cy="111919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14E420F2-D58C-4129-9F52-5AA685D1DC88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5C5E09CB-3357-4F16-ACA0-DD592E19120D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1C77043D-B6D0-4F36-AB7F-03C827AD78CC}"/>
              </a:ext>
            </a:extLst>
          </p:cNvPr>
          <p:cNvGrpSpPr/>
          <p:nvPr/>
        </p:nvGrpSpPr>
        <p:grpSpPr>
          <a:xfrm>
            <a:off x="3261922" y="3941198"/>
            <a:ext cx="520018" cy="111919"/>
            <a:chOff x="10590458" y="4770361"/>
            <a:chExt cx="520018" cy="111919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98CEE15-D7CD-4947-A17D-495FFAC27F6B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AA477C0A-DDBE-4350-AD32-C08A494EFB1C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B43E0F1-DA1D-4087-BA6C-65795EA4C63E}"/>
              </a:ext>
            </a:extLst>
          </p:cNvPr>
          <p:cNvGrpSpPr/>
          <p:nvPr/>
        </p:nvGrpSpPr>
        <p:grpSpPr>
          <a:xfrm rot="21135988">
            <a:off x="3224108" y="4919539"/>
            <a:ext cx="520018" cy="111919"/>
            <a:chOff x="10590458" y="4770361"/>
            <a:chExt cx="520018" cy="111919"/>
          </a:xfrm>
        </p:grpSpPr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F62C7C0-62BA-4359-BAC2-A0142851F355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694A3566-39FC-4587-BB60-EDFEF9D24554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C092F453-FD17-46BC-8D4A-5B688C952445}"/>
              </a:ext>
            </a:extLst>
          </p:cNvPr>
          <p:cNvGrpSpPr/>
          <p:nvPr/>
        </p:nvGrpSpPr>
        <p:grpSpPr>
          <a:xfrm rot="19912887">
            <a:off x="3341665" y="5756939"/>
            <a:ext cx="520018" cy="111919"/>
            <a:chOff x="10590458" y="4770361"/>
            <a:chExt cx="520018" cy="111919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37C5E727-6DB1-4794-849C-C91BB9BF97B5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DFB8A050-2DC9-454A-BD6D-953A674DB49D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4343E35-D59E-496D-A17E-385054A853BF}"/>
              </a:ext>
            </a:extLst>
          </p:cNvPr>
          <p:cNvGrpSpPr/>
          <p:nvPr/>
        </p:nvGrpSpPr>
        <p:grpSpPr>
          <a:xfrm rot="17331649">
            <a:off x="4133072" y="6178643"/>
            <a:ext cx="520018" cy="111919"/>
            <a:chOff x="10590458" y="4770361"/>
            <a:chExt cx="520018" cy="111919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41CDBD1-9371-4C87-9435-4DC956B90AC1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CFDCDFFF-1A5F-44A5-A1F9-C16684F4E414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FA96D8C-5E8C-4B1A-8833-8726744BFE88}"/>
              </a:ext>
            </a:extLst>
          </p:cNvPr>
          <p:cNvGrpSpPr/>
          <p:nvPr/>
        </p:nvGrpSpPr>
        <p:grpSpPr>
          <a:xfrm rot="12976377">
            <a:off x="4845145" y="6149009"/>
            <a:ext cx="535257" cy="125580"/>
            <a:chOff x="10590458" y="4770361"/>
            <a:chExt cx="520018" cy="111919"/>
          </a:xfrm>
        </p:grpSpPr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BEF26C4D-E98B-4127-800C-E5889A4FFB09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CCA98DB6-D89A-466A-9C37-09C59BDF44A4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67D97B2B-A3EB-4B8F-8B40-5A7FDAEBE3E6}"/>
              </a:ext>
            </a:extLst>
          </p:cNvPr>
          <p:cNvGrpSpPr/>
          <p:nvPr/>
        </p:nvGrpSpPr>
        <p:grpSpPr>
          <a:xfrm rot="10492300">
            <a:off x="7030353" y="1412362"/>
            <a:ext cx="520018" cy="111919"/>
            <a:chOff x="10590458" y="4770361"/>
            <a:chExt cx="520018" cy="111919"/>
          </a:xfrm>
        </p:grpSpPr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23F98FEA-2380-456F-BA08-CF15B33A839F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1F18D1E7-46D0-4518-825C-1FC9DA6AFCE3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073E9AF0-B0FD-4243-AA7F-B6A31775B1BE}"/>
              </a:ext>
            </a:extLst>
          </p:cNvPr>
          <p:cNvGrpSpPr/>
          <p:nvPr/>
        </p:nvGrpSpPr>
        <p:grpSpPr>
          <a:xfrm rot="8593556">
            <a:off x="6613966" y="848130"/>
            <a:ext cx="520018" cy="111919"/>
            <a:chOff x="10590458" y="4770361"/>
            <a:chExt cx="520018" cy="111919"/>
          </a:xfrm>
        </p:grpSpPr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6381BED-F0B9-490E-A039-048ED23240E2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BD50B03C-86B7-4870-9A93-AD83481CE6F2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21FC6B6-2159-40F1-BEE5-EF490C2394F6}"/>
              </a:ext>
            </a:extLst>
          </p:cNvPr>
          <p:cNvGrpSpPr/>
          <p:nvPr/>
        </p:nvGrpSpPr>
        <p:grpSpPr>
          <a:xfrm rot="1643316">
            <a:off x="5122625" y="1103174"/>
            <a:ext cx="520018" cy="111919"/>
            <a:chOff x="10590458" y="4770361"/>
            <a:chExt cx="520018" cy="111919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FDA02030-F614-409E-8247-436D3C88BF8B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37F1CE7E-DF5B-4AE5-9836-DCE6A697723A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27C9611-CEF2-4595-A0E2-C3155CD248A5}"/>
              </a:ext>
            </a:extLst>
          </p:cNvPr>
          <p:cNvGrpSpPr/>
          <p:nvPr/>
        </p:nvGrpSpPr>
        <p:grpSpPr>
          <a:xfrm>
            <a:off x="4934489" y="2008890"/>
            <a:ext cx="520018" cy="111919"/>
            <a:chOff x="10590458" y="4770361"/>
            <a:chExt cx="520018" cy="111919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9066C909-9EB4-47F0-8B6A-274ECE86C055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8D2D7AC8-DADF-4FF4-A023-D461C1474542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CA5DFE0F-57BD-4832-9901-49FA87FBFF09}"/>
              </a:ext>
            </a:extLst>
          </p:cNvPr>
          <p:cNvGrpSpPr/>
          <p:nvPr/>
        </p:nvGrpSpPr>
        <p:grpSpPr>
          <a:xfrm>
            <a:off x="4919208" y="2975998"/>
            <a:ext cx="520018" cy="111919"/>
            <a:chOff x="10590458" y="4770361"/>
            <a:chExt cx="520018" cy="111919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E575D603-7F04-4C82-80C6-E964E883E2E2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C17979BE-5A21-48A0-A32C-A36236CD16EA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ECC0336-D8AB-4A4A-917F-BA29C9334E41}"/>
              </a:ext>
            </a:extLst>
          </p:cNvPr>
          <p:cNvGrpSpPr/>
          <p:nvPr/>
        </p:nvGrpSpPr>
        <p:grpSpPr>
          <a:xfrm>
            <a:off x="4923868" y="3906560"/>
            <a:ext cx="520018" cy="111919"/>
            <a:chOff x="10590458" y="4770361"/>
            <a:chExt cx="520018" cy="111919"/>
          </a:xfrm>
        </p:grpSpPr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DBFCE167-D8B0-4D11-A352-FD437E50444D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DCBACB4D-B513-4DFC-9217-1201EFCD5594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pic>
        <p:nvPicPr>
          <p:cNvPr id="85" name="Picture 84">
            <a:extLst>
              <a:ext uri="{FF2B5EF4-FFF2-40B4-BE49-F238E27FC236}">
                <a16:creationId xmlns:a16="http://schemas.microsoft.com/office/drawing/2014/main" id="{8C154CE2-6AE9-473F-ADE5-987DCC1216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640" y="4686572"/>
            <a:ext cx="684743" cy="231532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72A73103-B3E4-4EC1-9FA0-E0138EEDE9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3276" y="5377896"/>
            <a:ext cx="1014037" cy="289725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E12DDB07-6817-48CF-A462-A722B0D0D3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277" y="5060801"/>
            <a:ext cx="613951" cy="685516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3EFF5BE2-23D5-4990-9024-57FC4B445B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3723" y="5887536"/>
            <a:ext cx="841894" cy="230606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B6B49B5E-5349-4F79-81E3-965175C4154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7122" y="6066106"/>
            <a:ext cx="1413037" cy="302509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C9385481-7D36-4825-91A4-E5D1B73E06A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3736" y="6452673"/>
            <a:ext cx="1195969" cy="328445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56C29BF5-A09D-4BFD-8453-199CFF04174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236" y="57231"/>
            <a:ext cx="537302" cy="470139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1BC8327B-B003-45DB-A82B-61D93B85D9D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35483" y="179124"/>
            <a:ext cx="474222" cy="260823"/>
          </a:xfrm>
          <a:prstGeom prst="rect">
            <a:avLst/>
          </a:prstGeom>
        </p:spPr>
      </p:pic>
      <p:pic>
        <p:nvPicPr>
          <p:cNvPr id="93" name="Picture 92">
            <a:extLst>
              <a:ext uri="{FF2B5EF4-FFF2-40B4-BE49-F238E27FC236}">
                <a16:creationId xmlns:a16="http://schemas.microsoft.com/office/drawing/2014/main" id="{BBEE6B6E-1F9C-45E8-B78A-CA0C9442894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432200" y="1476132"/>
            <a:ext cx="746208" cy="760027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8F6E47BC-14B3-4FE9-98F9-AF2E21DA17C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130545" y="5099409"/>
            <a:ext cx="841597" cy="290952"/>
          </a:xfrm>
          <a:prstGeom prst="rect">
            <a:avLst/>
          </a:prstGeom>
        </p:spPr>
      </p:pic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3FBD9DEE-8CD5-462C-9052-BCAD46B8B172}"/>
              </a:ext>
            </a:extLst>
          </p:cNvPr>
          <p:cNvCxnSpPr/>
          <p:nvPr/>
        </p:nvCxnSpPr>
        <p:spPr>
          <a:xfrm>
            <a:off x="1600123" y="4025884"/>
            <a:ext cx="413510" cy="1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1B6AFA69-B5D6-4060-AA1C-4806B5848ECC}"/>
              </a:ext>
            </a:extLst>
          </p:cNvPr>
          <p:cNvCxnSpPr/>
          <p:nvPr/>
        </p:nvCxnSpPr>
        <p:spPr>
          <a:xfrm>
            <a:off x="1520415" y="3197781"/>
            <a:ext cx="413510" cy="1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839F2677-F4BE-4DF7-8008-E06A308915F4}"/>
              </a:ext>
            </a:extLst>
          </p:cNvPr>
          <p:cNvCxnSpPr/>
          <p:nvPr/>
        </p:nvCxnSpPr>
        <p:spPr>
          <a:xfrm>
            <a:off x="1494030" y="2380265"/>
            <a:ext cx="413510" cy="1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7814F0AB-F86A-4F96-A8E4-FF655237D2B4}"/>
              </a:ext>
            </a:extLst>
          </p:cNvPr>
          <p:cNvCxnSpPr>
            <a:cxnSpLocks/>
          </p:cNvCxnSpPr>
          <p:nvPr/>
        </p:nvCxnSpPr>
        <p:spPr>
          <a:xfrm>
            <a:off x="1727795" y="1432632"/>
            <a:ext cx="278115" cy="278855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B07073BA-E56B-4473-A4EB-0FAE92B33F6D}"/>
              </a:ext>
            </a:extLst>
          </p:cNvPr>
          <p:cNvCxnSpPr>
            <a:cxnSpLocks/>
          </p:cNvCxnSpPr>
          <p:nvPr/>
        </p:nvCxnSpPr>
        <p:spPr>
          <a:xfrm>
            <a:off x="2821629" y="734249"/>
            <a:ext cx="35853" cy="336929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A0DE96A0-6F2F-4EBB-9B38-84A81F43D4F1}"/>
              </a:ext>
            </a:extLst>
          </p:cNvPr>
          <p:cNvCxnSpPr>
            <a:cxnSpLocks/>
          </p:cNvCxnSpPr>
          <p:nvPr/>
        </p:nvCxnSpPr>
        <p:spPr>
          <a:xfrm flipV="1">
            <a:off x="3571680" y="1060357"/>
            <a:ext cx="239525" cy="359487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Oval 101">
            <a:extLst>
              <a:ext uri="{FF2B5EF4-FFF2-40B4-BE49-F238E27FC236}">
                <a16:creationId xmlns:a16="http://schemas.microsoft.com/office/drawing/2014/main" id="{E8F274F5-6844-4057-88D6-FB27CFF8D4C4}"/>
              </a:ext>
            </a:extLst>
          </p:cNvPr>
          <p:cNvSpPr/>
          <p:nvPr/>
        </p:nvSpPr>
        <p:spPr>
          <a:xfrm>
            <a:off x="2157905" y="1149293"/>
            <a:ext cx="104775" cy="1119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6DBFBBF3-CC88-4EDC-9DBF-9811E89EDB17}"/>
              </a:ext>
            </a:extLst>
          </p:cNvPr>
          <p:cNvSpPr/>
          <p:nvPr/>
        </p:nvSpPr>
        <p:spPr>
          <a:xfrm>
            <a:off x="3339558" y="1122942"/>
            <a:ext cx="104775" cy="1119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0B6752A0-3A0B-4679-A73D-EDD6DB263736}"/>
              </a:ext>
            </a:extLst>
          </p:cNvPr>
          <p:cNvSpPr/>
          <p:nvPr/>
        </p:nvSpPr>
        <p:spPr>
          <a:xfrm>
            <a:off x="3562564" y="1334800"/>
            <a:ext cx="104775" cy="1119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1000">
              <a:solidFill>
                <a:schemeClr val="tx1"/>
              </a:solidFill>
            </a:endParaRP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4769854B-DF31-4A03-9674-3966FC7992B7}"/>
              </a:ext>
            </a:extLst>
          </p:cNvPr>
          <p:cNvGrpSpPr/>
          <p:nvPr/>
        </p:nvGrpSpPr>
        <p:grpSpPr>
          <a:xfrm rot="12976377">
            <a:off x="7083713" y="3031957"/>
            <a:ext cx="520018" cy="111919"/>
            <a:chOff x="10590458" y="4770361"/>
            <a:chExt cx="520018" cy="111919"/>
          </a:xfrm>
        </p:grpSpPr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049C0899-DA30-49A8-A71C-C74641B0BAA9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51FDFCB6-4FE4-42E2-AF18-C0623732F823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468B1154-5E40-4925-AB77-F1C362262F62}"/>
              </a:ext>
            </a:extLst>
          </p:cNvPr>
          <p:cNvGrpSpPr/>
          <p:nvPr/>
        </p:nvGrpSpPr>
        <p:grpSpPr>
          <a:xfrm rot="18607470">
            <a:off x="6580766" y="3454856"/>
            <a:ext cx="520018" cy="111919"/>
            <a:chOff x="10590458" y="4770361"/>
            <a:chExt cx="520018" cy="111919"/>
          </a:xfrm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C8E8E9D7-A538-448D-B5B0-FF2FE3D7C1EE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7711F1FD-A523-4EA0-9D39-3FADA44DF149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385740A2-121D-432F-BD4C-6BF84BFD5354}"/>
              </a:ext>
            </a:extLst>
          </p:cNvPr>
          <p:cNvGrpSpPr/>
          <p:nvPr/>
        </p:nvGrpSpPr>
        <p:grpSpPr>
          <a:xfrm rot="17923467">
            <a:off x="6560627" y="4659836"/>
            <a:ext cx="520018" cy="111919"/>
            <a:chOff x="10590458" y="4770361"/>
            <a:chExt cx="520018" cy="111919"/>
          </a:xfrm>
        </p:grpSpPr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8AF2E14E-7304-4399-9A5E-156259D776E6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088EE265-9E6A-44D6-B4EE-C348CB47C2EF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A5A5C196-7FD5-4E1D-B77F-570F069858AC}"/>
              </a:ext>
            </a:extLst>
          </p:cNvPr>
          <p:cNvGrpSpPr/>
          <p:nvPr/>
        </p:nvGrpSpPr>
        <p:grpSpPr>
          <a:xfrm rot="8651629">
            <a:off x="7206746" y="5284147"/>
            <a:ext cx="520018" cy="111919"/>
            <a:chOff x="10590458" y="4770361"/>
            <a:chExt cx="520018" cy="111919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39124425-D42D-4DDC-B47C-112FC5737FD0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4D66F8A7-3B69-47DF-AC82-10C7B090D9B9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54F0F871-A401-4BE9-9DC6-5CE2FEC01960}"/>
              </a:ext>
            </a:extLst>
          </p:cNvPr>
          <p:cNvGrpSpPr/>
          <p:nvPr/>
        </p:nvGrpSpPr>
        <p:grpSpPr>
          <a:xfrm rot="12976377">
            <a:off x="8421285" y="5929994"/>
            <a:ext cx="520018" cy="111919"/>
            <a:chOff x="10590458" y="4770361"/>
            <a:chExt cx="520018" cy="111919"/>
          </a:xfrm>
        </p:grpSpPr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9058573F-19BE-405E-BE6B-61DFF142F4D4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E1BD0348-E245-468B-9C80-B2D29BE3CAE9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3EEEDD5F-CFD9-48D3-A8AE-DBADDB8991BC}"/>
              </a:ext>
            </a:extLst>
          </p:cNvPr>
          <p:cNvGrpSpPr/>
          <p:nvPr/>
        </p:nvGrpSpPr>
        <p:grpSpPr>
          <a:xfrm rot="12976377">
            <a:off x="8939850" y="4031504"/>
            <a:ext cx="520018" cy="111919"/>
            <a:chOff x="10590458" y="4770361"/>
            <a:chExt cx="520018" cy="111919"/>
          </a:xfrm>
        </p:grpSpPr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C87ABAE1-C185-4117-9175-C9C5B8A0C1A3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72252696-11C6-476E-A1F4-210A21715174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061E7375-25D3-4211-929F-5246BF2E960E}"/>
              </a:ext>
            </a:extLst>
          </p:cNvPr>
          <p:cNvGrpSpPr/>
          <p:nvPr/>
        </p:nvGrpSpPr>
        <p:grpSpPr>
          <a:xfrm rot="10535284">
            <a:off x="9021934" y="3296533"/>
            <a:ext cx="520018" cy="111919"/>
            <a:chOff x="10590458" y="4770361"/>
            <a:chExt cx="520018" cy="111919"/>
          </a:xfrm>
        </p:grpSpPr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088D4254-B309-4380-84FB-36BBBD8F5FB5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C0842232-C249-4E16-AAC9-8544ECAD4B9E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28B2F8F3-BC81-42DE-AD1A-84A2B1CA39E9}"/>
              </a:ext>
            </a:extLst>
          </p:cNvPr>
          <p:cNvGrpSpPr/>
          <p:nvPr/>
        </p:nvGrpSpPr>
        <p:grpSpPr>
          <a:xfrm rot="12976377">
            <a:off x="8909323" y="1722143"/>
            <a:ext cx="520018" cy="111919"/>
            <a:chOff x="10590458" y="4770361"/>
            <a:chExt cx="520018" cy="111919"/>
          </a:xfrm>
        </p:grpSpPr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CE40B32F-2EED-4AFB-A476-79690A18613A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A7BE06D3-7EB4-47DC-A7E9-5398FD841265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A173CA76-6CE5-46C4-9343-0F6E7D877019}"/>
              </a:ext>
            </a:extLst>
          </p:cNvPr>
          <p:cNvGrpSpPr/>
          <p:nvPr/>
        </p:nvGrpSpPr>
        <p:grpSpPr>
          <a:xfrm rot="7210220">
            <a:off x="10226875" y="716264"/>
            <a:ext cx="520018" cy="111919"/>
            <a:chOff x="10590458" y="4770361"/>
            <a:chExt cx="520018" cy="111919"/>
          </a:xfrm>
        </p:grpSpPr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BBFFBA50-5B10-4C4D-8856-A494F56BBFB2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0310B156-6F06-41DA-ACB1-A88F14E02E15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sp>
        <p:nvSpPr>
          <p:cNvPr id="141" name="Rectangle 140">
            <a:extLst>
              <a:ext uri="{FF2B5EF4-FFF2-40B4-BE49-F238E27FC236}">
                <a16:creationId xmlns:a16="http://schemas.microsoft.com/office/drawing/2014/main" id="{6D49C841-5A74-4E4A-824C-0BBA25187DD1}"/>
              </a:ext>
            </a:extLst>
          </p:cNvPr>
          <p:cNvSpPr/>
          <p:nvPr/>
        </p:nvSpPr>
        <p:spPr>
          <a:xfrm>
            <a:off x="5755360" y="2504397"/>
            <a:ext cx="103655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Developing</a:t>
            </a:r>
          </a:p>
          <a:p>
            <a:r>
              <a:rPr lang="en-GB" sz="1000" b="1" dirty="0"/>
              <a:t>Algebra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Expanding, factorising.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 solving linear equations.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Inequalities.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Sequences.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Straight line graphs.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Working with quadratics.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>
              <a:solidFill>
                <a:srgbClr val="FF0000"/>
              </a:solidFill>
            </a:endParaRPr>
          </a:p>
          <a:p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573A5A2-2592-4B13-9FE0-CC6591EDEE07}"/>
              </a:ext>
            </a:extLst>
          </p:cNvPr>
          <p:cNvSpPr/>
          <p:nvPr/>
        </p:nvSpPr>
        <p:spPr>
          <a:xfrm>
            <a:off x="5734836" y="4324055"/>
            <a:ext cx="12219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Developing Geometry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Angles in parallel lines and polygons.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Transformations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Pythagoras/Trig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Bearings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Construction/Loci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Angles interior/exterior.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Area &amp; volume.</a:t>
            </a:r>
          </a:p>
          <a:p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83938A24-BB9B-4294-98D6-2D261F5855B6}"/>
              </a:ext>
            </a:extLst>
          </p:cNvPr>
          <p:cNvSpPr/>
          <p:nvPr/>
        </p:nvSpPr>
        <p:spPr>
          <a:xfrm>
            <a:off x="7455414" y="2856302"/>
            <a:ext cx="1036552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Developing Ratio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Simplifying, equivalent and 1:n.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Ratio of amounts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Direct proportion </a:t>
            </a:r>
          </a:p>
          <a:p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12812E95-22E4-455D-BC6D-31F1772E511B}"/>
              </a:ext>
            </a:extLst>
          </p:cNvPr>
          <p:cNvSpPr/>
          <p:nvPr/>
        </p:nvSpPr>
        <p:spPr>
          <a:xfrm>
            <a:off x="9477821" y="2948130"/>
            <a:ext cx="103655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Developing Algebra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Manipulating algebra.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Rearranging equations.</a:t>
            </a:r>
          </a:p>
          <a:p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4017081E-7B1E-4355-9D9B-80419C48BC85}"/>
              </a:ext>
            </a:extLst>
          </p:cNvPr>
          <p:cNvSpPr/>
          <p:nvPr/>
        </p:nvSpPr>
        <p:spPr>
          <a:xfrm>
            <a:off x="7454873" y="4140404"/>
            <a:ext cx="1036552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Developing Statistics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Probability scale.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Theoretical probability.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Probability of events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Statistics and sampling.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Averages</a:t>
            </a:r>
          </a:p>
          <a:p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18518410-E8D9-47C7-963D-9C165BE836CB}"/>
              </a:ext>
            </a:extLst>
          </p:cNvPr>
          <p:cNvSpPr/>
          <p:nvPr/>
        </p:nvSpPr>
        <p:spPr>
          <a:xfrm>
            <a:off x="8939828" y="5726612"/>
            <a:ext cx="1416461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Developing Number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Fractions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Decimals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Percentages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Multiplicative reasoning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>
              <a:solidFill>
                <a:srgbClr val="FF0000"/>
              </a:solidFill>
            </a:endParaRPr>
          </a:p>
          <a:p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D2F00DB-559E-422F-9DF5-7380837923AF}"/>
              </a:ext>
            </a:extLst>
          </p:cNvPr>
          <p:cNvSpPr/>
          <p:nvPr/>
        </p:nvSpPr>
        <p:spPr>
          <a:xfrm>
            <a:off x="9555325" y="3949106"/>
            <a:ext cx="103655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Developing Number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Fractions and reciprocals.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Indices.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Standard form.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9A0F0404-9189-4824-959F-335865543C6E}"/>
              </a:ext>
            </a:extLst>
          </p:cNvPr>
          <p:cNvSpPr/>
          <p:nvPr/>
        </p:nvSpPr>
        <p:spPr>
          <a:xfrm>
            <a:off x="9198005" y="1485600"/>
            <a:ext cx="103655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Developing Geometry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Circles and cylinders.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Similarity and congruency.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Vectors.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/>
          </a:p>
          <a:p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702BF094-DED0-4B2B-9D11-53F37909EA9D}"/>
              </a:ext>
            </a:extLst>
          </p:cNvPr>
          <p:cNvSpPr/>
          <p:nvPr/>
        </p:nvSpPr>
        <p:spPr>
          <a:xfrm>
            <a:off x="10684633" y="225611"/>
            <a:ext cx="1036552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Developing statistics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Revision on all topics including averages from tables.</a:t>
            </a:r>
          </a:p>
          <a:p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A2C57B90-C488-479A-8D9D-E2175F9002C1}"/>
              </a:ext>
            </a:extLst>
          </p:cNvPr>
          <p:cNvGrpSpPr/>
          <p:nvPr/>
        </p:nvGrpSpPr>
        <p:grpSpPr>
          <a:xfrm rot="12976377">
            <a:off x="10625139" y="1722142"/>
            <a:ext cx="520018" cy="111919"/>
            <a:chOff x="10590458" y="4770361"/>
            <a:chExt cx="520018" cy="111919"/>
          </a:xfrm>
        </p:grpSpPr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0C261A09-8653-4229-B8D8-C86B2FB254E8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9434A95D-B7E6-46D3-B781-307549400859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sp>
        <p:nvSpPr>
          <p:cNvPr id="153" name="Rectangle 152">
            <a:extLst>
              <a:ext uri="{FF2B5EF4-FFF2-40B4-BE49-F238E27FC236}">
                <a16:creationId xmlns:a16="http://schemas.microsoft.com/office/drawing/2014/main" id="{4452A5C6-A9EF-4ADB-B5E4-0CB10CF4A15B}"/>
              </a:ext>
            </a:extLst>
          </p:cNvPr>
          <p:cNvSpPr/>
          <p:nvPr/>
        </p:nvSpPr>
        <p:spPr>
          <a:xfrm>
            <a:off x="10862741" y="1371379"/>
            <a:ext cx="1416461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Revision and exam practice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Fortnightly exams.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Period 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>
              <a:solidFill>
                <a:srgbClr val="FF0000"/>
              </a:solidFill>
            </a:endParaRPr>
          </a:p>
          <a:p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pic>
        <p:nvPicPr>
          <p:cNvPr id="108" name="Picture 107">
            <a:extLst>
              <a:ext uri="{FF2B5EF4-FFF2-40B4-BE49-F238E27FC236}">
                <a16:creationId xmlns:a16="http://schemas.microsoft.com/office/drawing/2014/main" id="{FA9644CB-97A4-4DD6-91C7-1624238A643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350" y="1494797"/>
            <a:ext cx="803477" cy="562435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2AF91520-1C8D-4015-ACA0-E7E6EFC37D4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0765" y="5576989"/>
            <a:ext cx="1997881" cy="1039906"/>
          </a:xfrm>
          <a:prstGeom prst="rect">
            <a:avLst/>
          </a:prstGeom>
        </p:spPr>
      </p:pic>
      <p:pic>
        <p:nvPicPr>
          <p:cNvPr id="121" name="Picture 120">
            <a:extLst>
              <a:ext uri="{FF2B5EF4-FFF2-40B4-BE49-F238E27FC236}">
                <a16:creationId xmlns:a16="http://schemas.microsoft.com/office/drawing/2014/main" id="{604267C5-08F8-4430-A67B-8CECB33F5DA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5555" y="2994073"/>
            <a:ext cx="1550381" cy="814100"/>
          </a:xfrm>
          <a:prstGeom prst="rect">
            <a:avLst/>
          </a:prstGeom>
        </p:spPr>
      </p:pic>
      <p:pic>
        <p:nvPicPr>
          <p:cNvPr id="126" name="Picture 125">
            <a:extLst>
              <a:ext uri="{FF2B5EF4-FFF2-40B4-BE49-F238E27FC236}">
                <a16:creationId xmlns:a16="http://schemas.microsoft.com/office/drawing/2014/main" id="{F63E78CC-66BA-43AA-82F5-32C797AE3B0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305" y="4200111"/>
            <a:ext cx="1505631" cy="103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370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">
      <a:dk1>
        <a:sysClr val="windowText" lastClr="000000"/>
      </a:dk1>
      <a:lt1>
        <a:srgbClr val="C490AA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BF5FA7F783214B8935AD9C4E70EE73" ma:contentTypeVersion="11" ma:contentTypeDescription="Create a new document." ma:contentTypeScope="" ma:versionID="e006872bb9133389becb39695ba30b9b">
  <xsd:schema xmlns:xsd="http://www.w3.org/2001/XMLSchema" xmlns:xs="http://www.w3.org/2001/XMLSchema" xmlns:p="http://schemas.microsoft.com/office/2006/metadata/properties" xmlns:ns3="5e0e761d-fcf9-4393-9ff8-4b3e04094f7e" xmlns:ns4="3a0b6bb1-b95e-4058-a2e6-2d37a6c63625" targetNamespace="http://schemas.microsoft.com/office/2006/metadata/properties" ma:root="true" ma:fieldsID="262df9d2abbdb290c473738f446669b5" ns3:_="" ns4:_="">
    <xsd:import namespace="5e0e761d-fcf9-4393-9ff8-4b3e04094f7e"/>
    <xsd:import namespace="3a0b6bb1-b95e-4058-a2e6-2d37a6c6362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0e761d-fcf9-4393-9ff8-4b3e04094f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0b6bb1-b95e-4058-a2e6-2d37a6c6362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97C4EF-5AA0-4DBB-BB7D-DD567509AA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0e761d-fcf9-4393-9ff8-4b3e04094f7e"/>
    <ds:schemaRef ds:uri="3a0b6bb1-b95e-4058-a2e6-2d37a6c636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919A377-353E-4A91-9F4F-48A3247F36CC}">
  <ds:schemaRefs>
    <ds:schemaRef ds:uri="http://www.w3.org/XML/1998/namespace"/>
    <ds:schemaRef ds:uri="3a0b6bb1-b95e-4058-a2e6-2d37a6c6362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e0e761d-fcf9-4393-9ff8-4b3e04094f7e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9A943A2-A81F-4FE6-AAF6-6DA286B0F9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5366</TotalTime>
  <Words>359</Words>
  <Application>Microsoft Office PowerPoint</Application>
  <PresentationFormat>Widescreen</PresentationFormat>
  <Paragraphs>125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Smith</dc:creator>
  <cp:lastModifiedBy>Alex Thompson</cp:lastModifiedBy>
  <cp:revision>12</cp:revision>
  <cp:lastPrinted>2022-08-19T13:37:16Z</cp:lastPrinted>
  <dcterms:created xsi:type="dcterms:W3CDTF">2020-05-12T11:02:13Z</dcterms:created>
  <dcterms:modified xsi:type="dcterms:W3CDTF">2022-08-19T13:37:23Z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0x010100DEBF5FA7F783214B8935AD9C4E70EE73</vt:lpwstr>
  </property>
</Properties>
</file>