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Tahoma" panose="020B0604030504040204" pitchFamily="3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WxT/ZGJ4FCV8mM11+GpkTvx/H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customschemas.google.com/relationships/presentationmetadata" Target="meta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tmp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309" y="977406"/>
            <a:ext cx="837598" cy="41306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"/>
          <p:cNvSpPr/>
          <p:nvPr/>
        </p:nvSpPr>
        <p:spPr>
          <a:xfrm>
            <a:off x="2288344" y="-123774"/>
            <a:ext cx="1058534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i="0" u="none" strike="noStrike" cap="none" dirty="0">
                <a:solidFill>
                  <a:srgbClr val="C55A11"/>
                </a:solidFill>
                <a:latin typeface="Tahoma"/>
                <a:ea typeface="Tahoma"/>
                <a:cs typeface="Tahoma"/>
                <a:sym typeface="Tahoma"/>
              </a:rPr>
              <a:t>Mathematics - Intermediate</a:t>
            </a:r>
            <a:endParaRPr sz="3200" b="0" i="0" u="none" strike="noStrike" cap="none" dirty="0">
              <a:solidFill>
                <a:srgbClr val="C55A1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21" name="Google Shape;21;p1"/>
          <p:cNvGrpSpPr/>
          <p:nvPr/>
        </p:nvGrpSpPr>
        <p:grpSpPr>
          <a:xfrm>
            <a:off x="1499899" y="654303"/>
            <a:ext cx="9588825" cy="5652862"/>
            <a:chOff x="1875295" y="769441"/>
            <a:chExt cx="9588825" cy="5652862"/>
          </a:xfrm>
        </p:grpSpPr>
        <p:grpSp>
          <p:nvGrpSpPr>
            <p:cNvPr id="22" name="Google Shape;22;p1"/>
            <p:cNvGrpSpPr/>
            <p:nvPr/>
          </p:nvGrpSpPr>
          <p:grpSpPr>
            <a:xfrm>
              <a:off x="1875295" y="769441"/>
              <a:ext cx="9308995" cy="5652862"/>
              <a:chOff x="1875295" y="769441"/>
              <a:chExt cx="9308995" cy="5652862"/>
            </a:xfrm>
          </p:grpSpPr>
          <p:grpSp>
            <p:nvGrpSpPr>
              <p:cNvPr id="23" name="Google Shape;23;p1"/>
              <p:cNvGrpSpPr/>
              <p:nvPr/>
            </p:nvGrpSpPr>
            <p:grpSpPr>
              <a:xfrm>
                <a:off x="1875295" y="769441"/>
                <a:ext cx="9308995" cy="5652862"/>
                <a:chOff x="1621998" y="723762"/>
                <a:chExt cx="9308995" cy="5652862"/>
              </a:xfrm>
            </p:grpSpPr>
            <p:sp>
              <p:nvSpPr>
                <p:cNvPr id="24" name="Google Shape;24;p1"/>
                <p:cNvSpPr/>
                <p:nvPr/>
              </p:nvSpPr>
              <p:spPr>
                <a:xfrm>
                  <a:off x="1827214" y="723762"/>
                  <a:ext cx="2263081" cy="3970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4199" h="2034105" extrusionOk="0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A8000"/>
                    </a:gs>
                    <a:gs pos="48000">
                      <a:srgbClr val="FFC107"/>
                    </a:gs>
                    <a:gs pos="100000">
                      <a:srgbClr val="FFD966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" name="Google Shape;25;p1"/>
                <p:cNvSpPr/>
                <p:nvPr/>
              </p:nvSpPr>
              <p:spPr>
                <a:xfrm rot="10800000" flipH="1">
                  <a:off x="3554475" y="2405808"/>
                  <a:ext cx="2263081" cy="3970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4199" h="2034105" extrusionOk="0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0500F"/>
                    </a:gs>
                    <a:gs pos="48000">
                      <a:srgbClr val="ED8037"/>
                    </a:gs>
                    <a:gs pos="100000">
                      <a:srgbClr val="F4B08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" name="Google Shape;26;p1"/>
                <p:cNvSpPr/>
                <p:nvPr/>
              </p:nvSpPr>
              <p:spPr>
                <a:xfrm>
                  <a:off x="5247563" y="723762"/>
                  <a:ext cx="2263081" cy="3970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4199" h="2034105" extrusionOk="0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4B732F"/>
                    </a:gs>
                    <a:gs pos="48000">
                      <a:srgbClr val="73B148"/>
                    </a:gs>
                    <a:gs pos="100000">
                      <a:srgbClr val="A8D08C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" name="Google Shape;27;p1"/>
                <p:cNvSpPr/>
                <p:nvPr/>
              </p:nvSpPr>
              <p:spPr>
                <a:xfrm>
                  <a:off x="8667912" y="723762"/>
                  <a:ext cx="2263081" cy="3970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4199" h="2034105" extrusionOk="0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6E6E6E"/>
                    </a:gs>
                    <a:gs pos="48000">
                      <a:srgbClr val="A7A7A7"/>
                    </a:gs>
                    <a:gs pos="100000">
                      <a:srgbClr val="C9C9C9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" name="Google Shape;28;p1"/>
                <p:cNvSpPr/>
                <p:nvPr/>
              </p:nvSpPr>
              <p:spPr>
                <a:xfrm rot="10800000" flipH="1">
                  <a:off x="6948359" y="2405809"/>
                  <a:ext cx="2263081" cy="3970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4199" h="2034105" extrusionOk="0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968A2"/>
                    </a:gs>
                    <a:gs pos="48000">
                      <a:srgbClr val="5F9DD6"/>
                    </a:gs>
                    <a:gs pos="100000">
                      <a:srgbClr val="9CC2E5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" name="Google Shape;29;p1"/>
                <p:cNvSpPr/>
                <p:nvPr/>
              </p:nvSpPr>
              <p:spPr>
                <a:xfrm>
                  <a:off x="8453674" y="4452191"/>
                  <a:ext cx="951880" cy="903125"/>
                </a:xfrm>
                <a:prstGeom prst="donut">
                  <a:avLst>
                    <a:gd name="adj" fmla="val 25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" name="Google Shape;30;p1"/>
                <p:cNvSpPr/>
                <p:nvPr/>
              </p:nvSpPr>
              <p:spPr>
                <a:xfrm>
                  <a:off x="1621998" y="4452192"/>
                  <a:ext cx="951880" cy="903125"/>
                </a:xfrm>
                <a:prstGeom prst="donut">
                  <a:avLst>
                    <a:gd name="adj" fmla="val 25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" name="Google Shape;31;p1"/>
                <p:cNvSpPr/>
                <p:nvPr/>
              </p:nvSpPr>
              <p:spPr>
                <a:xfrm>
                  <a:off x="5061514" y="4452191"/>
                  <a:ext cx="951880" cy="903125"/>
                </a:xfrm>
                <a:prstGeom prst="donut">
                  <a:avLst>
                    <a:gd name="adj" fmla="val 25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" name="Google Shape;32;p1"/>
                <p:cNvSpPr/>
                <p:nvPr/>
              </p:nvSpPr>
              <p:spPr>
                <a:xfrm>
                  <a:off x="6735435" y="1684851"/>
                  <a:ext cx="951880" cy="903125"/>
                </a:xfrm>
                <a:prstGeom prst="donut">
                  <a:avLst>
                    <a:gd name="adj" fmla="val 25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" name="Google Shape;33;p1"/>
                <p:cNvSpPr/>
                <p:nvPr/>
              </p:nvSpPr>
              <p:spPr>
                <a:xfrm>
                  <a:off x="3343275" y="1684850"/>
                  <a:ext cx="951880" cy="903125"/>
                </a:xfrm>
                <a:prstGeom prst="donut">
                  <a:avLst>
                    <a:gd name="adj" fmla="val 25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4" name="Google Shape;34;p1"/>
              <p:cNvSpPr/>
              <p:nvPr/>
            </p:nvSpPr>
            <p:spPr>
              <a:xfrm>
                <a:off x="2137236" y="4594845"/>
                <a:ext cx="470000" cy="769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4400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/>
              </a:p>
            </p:txBody>
          </p:sp>
          <p:sp>
            <p:nvSpPr>
              <p:cNvPr id="35" name="Google Shape;35;p1"/>
              <p:cNvSpPr/>
              <p:nvPr/>
            </p:nvSpPr>
            <p:spPr>
              <a:xfrm>
                <a:off x="8856539" y="4610548"/>
                <a:ext cx="652743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3600" b="0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/>
              </a:p>
            </p:txBody>
          </p:sp>
          <p:sp>
            <p:nvSpPr>
              <p:cNvPr id="36" name="Google Shape;36;p1"/>
              <p:cNvSpPr/>
              <p:nvPr/>
            </p:nvSpPr>
            <p:spPr>
              <a:xfrm>
                <a:off x="7144182" y="1849314"/>
                <a:ext cx="652743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3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sz="3600" b="0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37;p1"/>
              <p:cNvSpPr/>
              <p:nvPr/>
            </p:nvSpPr>
            <p:spPr>
              <a:xfrm>
                <a:off x="5571402" y="4564711"/>
                <a:ext cx="470000" cy="769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4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9</a:t>
                </a:r>
                <a:endParaRPr sz="4400" b="0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" name="Google Shape;38;p1"/>
              <p:cNvSpPr/>
              <p:nvPr/>
            </p:nvSpPr>
            <p:spPr>
              <a:xfrm>
                <a:off x="3836605" y="1802708"/>
                <a:ext cx="470000" cy="769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4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 sz="4400" b="0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9" name="Google Shape;39;p1"/>
            <p:cNvSpPr/>
            <p:nvPr/>
          </p:nvSpPr>
          <p:spPr>
            <a:xfrm>
              <a:off x="10344402" y="1931534"/>
              <a:ext cx="1119718" cy="1039906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90909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0" name="Google Shape;40;p1"/>
          <p:cNvSpPr txBox="1"/>
          <p:nvPr/>
        </p:nvSpPr>
        <p:spPr>
          <a:xfrm>
            <a:off x="368824" y="3817531"/>
            <a:ext cx="148372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Algebraic Thinking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Sequences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and use algebraic notation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Equality and equivalence</a:t>
            </a:r>
            <a:endParaRPr/>
          </a:p>
        </p:txBody>
      </p:sp>
      <p:sp>
        <p:nvSpPr>
          <p:cNvPr id="41" name="Google Shape;41;p1"/>
          <p:cNvSpPr/>
          <p:nvPr/>
        </p:nvSpPr>
        <p:spPr>
          <a:xfrm>
            <a:off x="131807" y="2822824"/>
            <a:ext cx="1689878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Value and Proportion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value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Ordering integers and decimals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Fraction, decimal and percentage equivalence</a:t>
            </a:r>
            <a:endParaRPr/>
          </a:p>
        </p:txBody>
      </p:sp>
      <p:sp>
        <p:nvSpPr>
          <p:cNvPr id="42" name="Google Shape;42;p1"/>
          <p:cNvSpPr/>
          <p:nvPr/>
        </p:nvSpPr>
        <p:spPr>
          <a:xfrm>
            <a:off x="172584" y="1752216"/>
            <a:ext cx="1506444" cy="1215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 of Number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problems with addition and subtraction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Multiplication and division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 and decimals of amounts</a:t>
            </a:r>
            <a:endParaRPr/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284830" y="1224260"/>
            <a:ext cx="137680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Directed Number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operations with directed number</a:t>
            </a:r>
            <a:endParaRPr/>
          </a:p>
        </p:txBody>
      </p:sp>
      <p:sp>
        <p:nvSpPr>
          <p:cNvPr id="44" name="Google Shape;44;p1"/>
          <p:cNvSpPr/>
          <p:nvPr/>
        </p:nvSpPr>
        <p:spPr>
          <a:xfrm>
            <a:off x="477522" y="476061"/>
            <a:ext cx="157242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Fractional Thinking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 and subtraction with fractions</a:t>
            </a:r>
            <a:endParaRPr/>
          </a:p>
        </p:txBody>
      </p:sp>
      <p:sp>
        <p:nvSpPr>
          <p:cNvPr id="45" name="Google Shape;45;p1"/>
          <p:cNvSpPr/>
          <p:nvPr/>
        </p:nvSpPr>
        <p:spPr>
          <a:xfrm>
            <a:off x="1827445" y="-8215"/>
            <a:ext cx="1322097" cy="66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Lines and Angles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Constructing, measuring and using geometric notation</a:t>
            </a:r>
            <a:endParaRPr/>
          </a:p>
        </p:txBody>
      </p:sp>
      <p:sp>
        <p:nvSpPr>
          <p:cNvPr id="46" name="Google Shape;46;p1"/>
          <p:cNvSpPr/>
          <p:nvPr/>
        </p:nvSpPr>
        <p:spPr>
          <a:xfrm>
            <a:off x="3044337" y="-20021"/>
            <a:ext cx="1558181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Reasoning with Number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number sense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Sets and probability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 numbers and proof</a:t>
            </a:r>
            <a:endParaRPr/>
          </a:p>
        </p:txBody>
      </p:sp>
      <p:sp>
        <p:nvSpPr>
          <p:cNvPr id="47" name="Google Shape;47;p1"/>
          <p:cNvSpPr/>
          <p:nvPr/>
        </p:nvSpPr>
        <p:spPr>
          <a:xfrm>
            <a:off x="2278461" y="3521163"/>
            <a:ext cx="1081126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Representations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in the cartesian plane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 and Probability</a:t>
            </a:r>
            <a:endParaRPr/>
          </a:p>
        </p:txBody>
      </p:sp>
      <p:sp>
        <p:nvSpPr>
          <p:cNvPr id="48" name="Google Shape;48;p1"/>
          <p:cNvSpPr/>
          <p:nvPr/>
        </p:nvSpPr>
        <p:spPr>
          <a:xfrm>
            <a:off x="2322578" y="2468099"/>
            <a:ext cx="1274586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Proportional Reasoning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 and scale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Multiplicative change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Multiplying and dividing fractions</a:t>
            </a:r>
            <a:endParaRPr/>
          </a:p>
        </p:txBody>
      </p:sp>
      <p:sp>
        <p:nvSpPr>
          <p:cNvPr id="49" name="Google Shape;49;p1"/>
          <p:cNvSpPr/>
          <p:nvPr/>
        </p:nvSpPr>
        <p:spPr>
          <a:xfrm>
            <a:off x="2420362" y="4777069"/>
            <a:ext cx="1098544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Algebraic Techniques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Brackets, equations and inequalities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Sequences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5230814" y="6255904"/>
            <a:ext cx="149284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Reasoning with Data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data handling cycle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Measures of location</a:t>
            </a:r>
            <a:endParaRPr/>
          </a:p>
        </p:txBody>
      </p:sp>
      <p:sp>
        <p:nvSpPr>
          <p:cNvPr id="51" name="Google Shape;51;p1"/>
          <p:cNvSpPr/>
          <p:nvPr/>
        </p:nvSpPr>
        <p:spPr>
          <a:xfrm>
            <a:off x="1921966" y="5776648"/>
            <a:ext cx="1758569" cy="66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Number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 and percentages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index form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sense</a:t>
            </a:r>
            <a:endParaRPr/>
          </a:p>
        </p:txBody>
      </p:sp>
      <p:sp>
        <p:nvSpPr>
          <p:cNvPr id="52" name="Google Shape;52;p1"/>
          <p:cNvSpPr/>
          <p:nvPr/>
        </p:nvSpPr>
        <p:spPr>
          <a:xfrm>
            <a:off x="2976777" y="6195571"/>
            <a:ext cx="2596806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Geometry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Angles in parallel lines and polygons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 of trapezia and circles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 symmetry and reflection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3970741" y="3670855"/>
            <a:ext cx="1227858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Reasoning with Algebra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Straight line graphs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Forming and solving equations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 conjectures</a:t>
            </a:r>
            <a:endParaRPr/>
          </a:p>
        </p:txBody>
      </p:sp>
      <p:sp>
        <p:nvSpPr>
          <p:cNvPr id="54" name="Google Shape;54;p1"/>
          <p:cNvSpPr/>
          <p:nvPr/>
        </p:nvSpPr>
        <p:spPr>
          <a:xfrm>
            <a:off x="4020499" y="2599859"/>
            <a:ext cx="1208647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Constructing in 2 and 3 Dimensions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dimensional shapes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Constructions and congruency</a:t>
            </a:r>
            <a:endParaRPr/>
          </a:p>
        </p:txBody>
      </p:sp>
      <p:sp>
        <p:nvSpPr>
          <p:cNvPr id="55" name="Google Shape;55;p1"/>
          <p:cNvSpPr/>
          <p:nvPr/>
        </p:nvSpPr>
        <p:spPr>
          <a:xfrm>
            <a:off x="4103487" y="1507252"/>
            <a:ext cx="1035458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Reasoning with Number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percentages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 and money</a:t>
            </a:r>
            <a:endParaRPr/>
          </a:p>
        </p:txBody>
      </p:sp>
      <p:sp>
        <p:nvSpPr>
          <p:cNvPr id="56" name="Google Shape;56;p1"/>
          <p:cNvSpPr/>
          <p:nvPr/>
        </p:nvSpPr>
        <p:spPr>
          <a:xfrm>
            <a:off x="3798561" y="784404"/>
            <a:ext cx="1602269" cy="66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Reasoning with Geometry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Deduction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Rotation and Translation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Pythagoras’ Theorem</a:t>
            </a:r>
            <a:endParaRPr/>
          </a:p>
        </p:txBody>
      </p:sp>
      <p:sp>
        <p:nvSpPr>
          <p:cNvPr id="57" name="Google Shape;57;p1"/>
          <p:cNvSpPr/>
          <p:nvPr/>
        </p:nvSpPr>
        <p:spPr>
          <a:xfrm>
            <a:off x="7117668" y="503423"/>
            <a:ext cx="1986020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Reasoning with Proportion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Enlargement and similarity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ratio and proportion problems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Rates</a:t>
            </a:r>
            <a:endParaRPr/>
          </a:p>
        </p:txBody>
      </p:sp>
      <p:sp>
        <p:nvSpPr>
          <p:cNvPr id="58" name="Google Shape;58;p1"/>
          <p:cNvSpPr/>
          <p:nvPr/>
        </p:nvSpPr>
        <p:spPr>
          <a:xfrm>
            <a:off x="7416493" y="1222439"/>
            <a:ext cx="1191126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Representations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problems using graphs, tables and algebra</a:t>
            </a:r>
            <a:endParaRPr/>
          </a:p>
        </p:txBody>
      </p:sp>
      <p:sp>
        <p:nvSpPr>
          <p:cNvPr id="59" name="Google Shape;59;p1"/>
          <p:cNvSpPr/>
          <p:nvPr/>
        </p:nvSpPr>
        <p:spPr>
          <a:xfrm>
            <a:off x="1927756" y="3947677"/>
            <a:ext cx="104775" cy="11191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1929250" y="3159327"/>
            <a:ext cx="104775" cy="11191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1927757" y="2335968"/>
            <a:ext cx="104775" cy="11191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1953928" y="1611585"/>
            <a:ext cx="104775" cy="11191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2828906" y="973955"/>
            <a:ext cx="104775" cy="11191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" name="Google Shape;64;p1"/>
          <p:cNvCxnSpPr/>
          <p:nvPr/>
        </p:nvCxnSpPr>
        <p:spPr>
          <a:xfrm>
            <a:off x="1959108" y="922857"/>
            <a:ext cx="278115" cy="278855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" name="Google Shape;65;p1"/>
          <p:cNvCxnSpPr/>
          <p:nvPr/>
        </p:nvCxnSpPr>
        <p:spPr>
          <a:xfrm rot="10800000" flipH="1">
            <a:off x="3379411" y="790201"/>
            <a:ext cx="239525" cy="359487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66" name="Google Shape;66;p1"/>
          <p:cNvGrpSpPr/>
          <p:nvPr/>
        </p:nvGrpSpPr>
        <p:grpSpPr>
          <a:xfrm>
            <a:off x="3227524" y="2963169"/>
            <a:ext cx="520018" cy="111919"/>
            <a:chOff x="10590458" y="4770361"/>
            <a:chExt cx="520018" cy="111919"/>
          </a:xfrm>
        </p:grpSpPr>
        <p:cxnSp>
          <p:nvCxnSpPr>
            <p:cNvPr id="67" name="Google Shape;67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68" name="Google Shape;68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9" name="Google Shape;69;p1"/>
          <p:cNvGrpSpPr/>
          <p:nvPr/>
        </p:nvGrpSpPr>
        <p:grpSpPr>
          <a:xfrm>
            <a:off x="3261922" y="3941198"/>
            <a:ext cx="520018" cy="111919"/>
            <a:chOff x="10590458" y="4770361"/>
            <a:chExt cx="520018" cy="111919"/>
          </a:xfrm>
        </p:grpSpPr>
        <p:cxnSp>
          <p:nvCxnSpPr>
            <p:cNvPr id="70" name="Google Shape;70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1" name="Google Shape;71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" name="Google Shape;72;p1"/>
          <p:cNvGrpSpPr/>
          <p:nvPr/>
        </p:nvGrpSpPr>
        <p:grpSpPr>
          <a:xfrm rot="-464012">
            <a:off x="3224108" y="4919539"/>
            <a:ext cx="520018" cy="111919"/>
            <a:chOff x="10590458" y="4770361"/>
            <a:chExt cx="520018" cy="111919"/>
          </a:xfrm>
        </p:grpSpPr>
        <p:cxnSp>
          <p:nvCxnSpPr>
            <p:cNvPr id="73" name="Google Shape;73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4" name="Google Shape;74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" name="Google Shape;75;p1"/>
          <p:cNvGrpSpPr/>
          <p:nvPr/>
        </p:nvGrpSpPr>
        <p:grpSpPr>
          <a:xfrm rot="-1687113">
            <a:off x="3341665" y="5756939"/>
            <a:ext cx="520018" cy="111919"/>
            <a:chOff x="10590458" y="4770361"/>
            <a:chExt cx="520018" cy="111919"/>
          </a:xfrm>
        </p:grpSpPr>
        <p:cxnSp>
          <p:nvCxnSpPr>
            <p:cNvPr id="76" name="Google Shape;76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7" name="Google Shape;77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" name="Google Shape;78;p1"/>
          <p:cNvGrpSpPr/>
          <p:nvPr/>
        </p:nvGrpSpPr>
        <p:grpSpPr>
          <a:xfrm rot="-4268351">
            <a:off x="4133072" y="6178643"/>
            <a:ext cx="520018" cy="111919"/>
            <a:chOff x="10590458" y="4770361"/>
            <a:chExt cx="520018" cy="111919"/>
          </a:xfrm>
        </p:grpSpPr>
        <p:cxnSp>
          <p:nvCxnSpPr>
            <p:cNvPr id="79" name="Google Shape;79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80" name="Google Shape;80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" name="Google Shape;81;p1"/>
          <p:cNvGrpSpPr/>
          <p:nvPr/>
        </p:nvGrpSpPr>
        <p:grpSpPr>
          <a:xfrm rot="-8623623">
            <a:off x="4891992" y="6032230"/>
            <a:ext cx="520018" cy="111919"/>
            <a:chOff x="10590458" y="4770361"/>
            <a:chExt cx="520018" cy="111919"/>
          </a:xfrm>
        </p:grpSpPr>
        <p:cxnSp>
          <p:nvCxnSpPr>
            <p:cNvPr id="82" name="Google Shape;82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83" name="Google Shape;83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" name="Google Shape;84;p1"/>
          <p:cNvGrpSpPr/>
          <p:nvPr/>
        </p:nvGrpSpPr>
        <p:grpSpPr>
          <a:xfrm rot="10492300">
            <a:off x="7030353" y="1412362"/>
            <a:ext cx="520018" cy="111919"/>
            <a:chOff x="10590458" y="4770361"/>
            <a:chExt cx="520018" cy="111919"/>
          </a:xfrm>
        </p:grpSpPr>
        <p:cxnSp>
          <p:nvCxnSpPr>
            <p:cNvPr id="85" name="Google Shape;85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86" name="Google Shape;86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 rot="8593556">
            <a:off x="6613966" y="848130"/>
            <a:ext cx="520018" cy="111919"/>
            <a:chOff x="10590458" y="4770361"/>
            <a:chExt cx="520018" cy="111919"/>
          </a:xfrm>
        </p:grpSpPr>
        <p:cxnSp>
          <p:nvCxnSpPr>
            <p:cNvPr id="88" name="Google Shape;88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89" name="Google Shape;89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"/>
          <p:cNvGrpSpPr/>
          <p:nvPr/>
        </p:nvGrpSpPr>
        <p:grpSpPr>
          <a:xfrm rot="1643316">
            <a:off x="5122625" y="1103174"/>
            <a:ext cx="520018" cy="111919"/>
            <a:chOff x="10590458" y="4770361"/>
            <a:chExt cx="520018" cy="111919"/>
          </a:xfrm>
        </p:grpSpPr>
        <p:cxnSp>
          <p:nvCxnSpPr>
            <p:cNvPr id="91" name="Google Shape;91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92" name="Google Shape;92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>
            <a:off x="4934489" y="2008890"/>
            <a:ext cx="520018" cy="111919"/>
            <a:chOff x="10590458" y="4770361"/>
            <a:chExt cx="520018" cy="111919"/>
          </a:xfrm>
        </p:grpSpPr>
        <p:cxnSp>
          <p:nvCxnSpPr>
            <p:cNvPr id="94" name="Google Shape;94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95" name="Google Shape;95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1"/>
          <p:cNvGrpSpPr/>
          <p:nvPr/>
        </p:nvGrpSpPr>
        <p:grpSpPr>
          <a:xfrm>
            <a:off x="4919208" y="2975998"/>
            <a:ext cx="520018" cy="111919"/>
            <a:chOff x="10590458" y="4770361"/>
            <a:chExt cx="520018" cy="111919"/>
          </a:xfrm>
        </p:grpSpPr>
        <p:cxnSp>
          <p:nvCxnSpPr>
            <p:cNvPr id="97" name="Google Shape;97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98" name="Google Shape;98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" name="Google Shape;99;p1"/>
          <p:cNvGrpSpPr/>
          <p:nvPr/>
        </p:nvGrpSpPr>
        <p:grpSpPr>
          <a:xfrm>
            <a:off x="4923868" y="3906560"/>
            <a:ext cx="520018" cy="111919"/>
            <a:chOff x="10590458" y="4770361"/>
            <a:chExt cx="520018" cy="111919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01" name="Google Shape;101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2" name="Google Shape;10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640" y="4686572"/>
            <a:ext cx="684743" cy="231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03276" y="5377896"/>
            <a:ext cx="1014037" cy="28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86277" y="5060801"/>
            <a:ext cx="613951" cy="6855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13723" y="5887536"/>
            <a:ext cx="841894" cy="230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7122" y="6066106"/>
            <a:ext cx="1413037" cy="302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13736" y="6452673"/>
            <a:ext cx="1195969" cy="328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8236" y="57231"/>
            <a:ext cx="537302" cy="470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35483" y="179124"/>
            <a:ext cx="474222" cy="260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432200" y="1476132"/>
            <a:ext cx="746208" cy="760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130545" y="5099409"/>
            <a:ext cx="841597" cy="2909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Google Shape;112;p1"/>
          <p:cNvCxnSpPr/>
          <p:nvPr/>
        </p:nvCxnSpPr>
        <p:spPr>
          <a:xfrm>
            <a:off x="1600123" y="4025884"/>
            <a:ext cx="413510" cy="1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" name="Google Shape;113;p1"/>
          <p:cNvCxnSpPr/>
          <p:nvPr/>
        </p:nvCxnSpPr>
        <p:spPr>
          <a:xfrm>
            <a:off x="1520415" y="3197781"/>
            <a:ext cx="413510" cy="1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4" name="Google Shape;114;p1"/>
          <p:cNvCxnSpPr/>
          <p:nvPr/>
        </p:nvCxnSpPr>
        <p:spPr>
          <a:xfrm>
            <a:off x="1494030" y="2380265"/>
            <a:ext cx="413510" cy="1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5" name="Google Shape;115;p1"/>
          <p:cNvCxnSpPr/>
          <p:nvPr/>
        </p:nvCxnSpPr>
        <p:spPr>
          <a:xfrm>
            <a:off x="1727795" y="1432632"/>
            <a:ext cx="278115" cy="278855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6" name="Google Shape;116;p1"/>
          <p:cNvCxnSpPr/>
          <p:nvPr/>
        </p:nvCxnSpPr>
        <p:spPr>
          <a:xfrm>
            <a:off x="2821629" y="734249"/>
            <a:ext cx="35853" cy="336929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7" name="Google Shape;117;p1"/>
          <p:cNvCxnSpPr/>
          <p:nvPr/>
        </p:nvCxnSpPr>
        <p:spPr>
          <a:xfrm rot="10800000" flipH="1">
            <a:off x="3571680" y="1060357"/>
            <a:ext cx="239525" cy="359487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8" name="Google Shape;118;p1"/>
          <p:cNvSpPr/>
          <p:nvPr/>
        </p:nvSpPr>
        <p:spPr>
          <a:xfrm>
            <a:off x="2157905" y="1149293"/>
            <a:ext cx="104775" cy="11191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3339558" y="1122942"/>
            <a:ext cx="104775" cy="11191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3562564" y="1334800"/>
            <a:ext cx="104775" cy="11191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" name="Google Shape;121;p1"/>
          <p:cNvGrpSpPr/>
          <p:nvPr/>
        </p:nvGrpSpPr>
        <p:grpSpPr>
          <a:xfrm rot="-2992530">
            <a:off x="6580766" y="3454856"/>
            <a:ext cx="520018" cy="111919"/>
            <a:chOff x="10590458" y="4770361"/>
            <a:chExt cx="520018" cy="111919"/>
          </a:xfrm>
        </p:grpSpPr>
        <p:cxnSp>
          <p:nvCxnSpPr>
            <p:cNvPr id="122" name="Google Shape;122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3" name="Google Shape;123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1"/>
          <p:cNvGrpSpPr/>
          <p:nvPr/>
        </p:nvGrpSpPr>
        <p:grpSpPr>
          <a:xfrm rot="-3676533">
            <a:off x="6560627" y="4659836"/>
            <a:ext cx="520018" cy="111919"/>
            <a:chOff x="10590458" y="4770361"/>
            <a:chExt cx="520018" cy="111919"/>
          </a:xfrm>
        </p:grpSpPr>
        <p:cxnSp>
          <p:nvCxnSpPr>
            <p:cNvPr id="125" name="Google Shape;125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6" name="Google Shape;126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 rot="6835964">
            <a:off x="7200688" y="5233814"/>
            <a:ext cx="681070" cy="111344"/>
            <a:chOff x="10590458" y="4770361"/>
            <a:chExt cx="520018" cy="111919"/>
          </a:xfrm>
        </p:grpSpPr>
        <p:cxnSp>
          <p:nvCxnSpPr>
            <p:cNvPr id="128" name="Google Shape;128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9" name="Google Shape;129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1"/>
          <p:cNvGrpSpPr/>
          <p:nvPr/>
        </p:nvGrpSpPr>
        <p:grpSpPr>
          <a:xfrm rot="-8623623">
            <a:off x="8586603" y="5973664"/>
            <a:ext cx="520018" cy="111919"/>
            <a:chOff x="10590458" y="4770361"/>
            <a:chExt cx="520018" cy="111919"/>
          </a:xfrm>
        </p:grpSpPr>
        <p:cxnSp>
          <p:nvCxnSpPr>
            <p:cNvPr id="131" name="Google Shape;131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32" name="Google Shape;132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3" name="Google Shape;133;p1"/>
          <p:cNvGrpSpPr/>
          <p:nvPr/>
        </p:nvGrpSpPr>
        <p:grpSpPr>
          <a:xfrm rot="-8623623">
            <a:off x="8942415" y="4351654"/>
            <a:ext cx="520018" cy="111919"/>
            <a:chOff x="10590458" y="4770361"/>
            <a:chExt cx="520018" cy="111919"/>
          </a:xfrm>
        </p:grpSpPr>
        <p:cxnSp>
          <p:nvCxnSpPr>
            <p:cNvPr id="134" name="Google Shape;134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35" name="Google Shape;135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"/>
          <p:cNvGrpSpPr/>
          <p:nvPr/>
        </p:nvGrpSpPr>
        <p:grpSpPr>
          <a:xfrm rot="-8623623">
            <a:off x="8949347" y="3288463"/>
            <a:ext cx="520018" cy="111919"/>
            <a:chOff x="10590458" y="4770361"/>
            <a:chExt cx="520018" cy="111919"/>
          </a:xfrm>
        </p:grpSpPr>
        <p:cxnSp>
          <p:nvCxnSpPr>
            <p:cNvPr id="137" name="Google Shape;137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38" name="Google Shape;138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9" name="Google Shape;139;p1"/>
          <p:cNvGrpSpPr/>
          <p:nvPr/>
        </p:nvGrpSpPr>
        <p:grpSpPr>
          <a:xfrm rot="164947">
            <a:off x="8230174" y="2331747"/>
            <a:ext cx="416338" cy="111929"/>
            <a:chOff x="10590458" y="4770361"/>
            <a:chExt cx="520018" cy="111919"/>
          </a:xfrm>
        </p:grpSpPr>
        <p:cxnSp>
          <p:nvCxnSpPr>
            <p:cNvPr id="140" name="Google Shape;140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41" name="Google Shape;141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2" name="Google Shape;142;p1"/>
          <p:cNvGrpSpPr/>
          <p:nvPr/>
        </p:nvGrpSpPr>
        <p:grpSpPr>
          <a:xfrm rot="-8623623">
            <a:off x="8909323" y="1722143"/>
            <a:ext cx="520018" cy="111919"/>
            <a:chOff x="10590458" y="4770361"/>
            <a:chExt cx="520018" cy="111919"/>
          </a:xfrm>
        </p:grpSpPr>
        <p:cxnSp>
          <p:nvCxnSpPr>
            <p:cNvPr id="143" name="Google Shape;143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44" name="Google Shape;144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5" name="Google Shape;145;p1"/>
          <p:cNvGrpSpPr/>
          <p:nvPr/>
        </p:nvGrpSpPr>
        <p:grpSpPr>
          <a:xfrm rot="7210220">
            <a:off x="10226875" y="716264"/>
            <a:ext cx="520018" cy="111919"/>
            <a:chOff x="10590458" y="4770361"/>
            <a:chExt cx="520018" cy="111919"/>
          </a:xfrm>
        </p:grpSpPr>
        <p:cxnSp>
          <p:nvCxnSpPr>
            <p:cNvPr id="146" name="Google Shape;146;p1"/>
            <p:cNvCxnSpPr/>
            <p:nvPr/>
          </p:nvCxnSpPr>
          <p:spPr>
            <a:xfrm>
              <a:off x="10590458" y="4822750"/>
              <a:ext cx="413510" cy="1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47" name="Google Shape;147;p1"/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8" name="Google Shape;148;p1"/>
          <p:cNvSpPr/>
          <p:nvPr/>
        </p:nvSpPr>
        <p:spPr>
          <a:xfrm>
            <a:off x="5751822" y="2253485"/>
            <a:ext cx="1036500" cy="19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Geometry</a:t>
            </a:r>
            <a:endParaRPr>
              <a:solidFill>
                <a:schemeClr val="dk1"/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Angles in parallel lines and polygons</a:t>
            </a:r>
            <a:endParaRPr>
              <a:solidFill>
                <a:schemeClr val="dk1"/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 of trapezia and circles</a:t>
            </a:r>
            <a:endParaRPr>
              <a:solidFill>
                <a:schemeClr val="dk1"/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 symmetry and reflection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Bearings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/>
          <p:nvPr/>
        </p:nvSpPr>
        <p:spPr>
          <a:xfrm>
            <a:off x="5826041" y="4169955"/>
            <a:ext cx="1036500" cy="10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Algebra</a:t>
            </a:r>
            <a:endParaRPr>
              <a:solidFill>
                <a:schemeClr val="dk1"/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equations and simultaneous equations.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Manipulating algebra.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Sequences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/>
          <p:nvPr/>
        </p:nvSpPr>
        <p:spPr>
          <a:xfrm>
            <a:off x="7398350" y="2104500"/>
            <a:ext cx="1322100" cy="16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Geometry</a:t>
            </a:r>
            <a:endParaRPr>
              <a:solidFill>
                <a:schemeClr val="dk1"/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Pythagoras/trigonometry.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Circles, arcs &amp; sectors.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Surface area &amp; volume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Congruence/similarity.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Transformations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Vectors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"/>
          <p:cNvSpPr/>
          <p:nvPr/>
        </p:nvSpPr>
        <p:spPr>
          <a:xfrm>
            <a:off x="7458813" y="3827343"/>
            <a:ext cx="1036500" cy="17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Stats/data</a:t>
            </a:r>
            <a:endParaRPr>
              <a:solidFill>
                <a:schemeClr val="dk1"/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way tables.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Frequency trees.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Averages from tables.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/>
          <p:nvPr/>
        </p:nvSpPr>
        <p:spPr>
          <a:xfrm>
            <a:off x="8966545" y="5272276"/>
            <a:ext cx="1036500" cy="10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Number</a:t>
            </a:r>
            <a:endParaRPr>
              <a:solidFill>
                <a:schemeClr val="dk1"/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Estimation.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Bounds.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Percentages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Proportion.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Index notation.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form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/>
          <p:nvPr/>
        </p:nvSpPr>
        <p:spPr>
          <a:xfrm>
            <a:off x="9374054" y="3941200"/>
            <a:ext cx="1036500" cy="10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Algebra</a:t>
            </a:r>
            <a:endParaRPr>
              <a:solidFill>
                <a:schemeClr val="dk1"/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Linear and non-linear graphs.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Equations and simultaneous equations (non-linear)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"/>
          <p:cNvSpPr/>
          <p:nvPr/>
        </p:nvSpPr>
        <p:spPr>
          <a:xfrm>
            <a:off x="9260031" y="2250821"/>
            <a:ext cx="1036500" cy="192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Stats &amp; Data</a:t>
            </a:r>
            <a:endParaRPr dirty="0">
              <a:solidFill>
                <a:schemeClr val="dk1"/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Averages from a table.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Scatter Graphs.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series graphs.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Sampling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 diagrams.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"/>
          <p:cNvSpPr/>
          <p:nvPr/>
        </p:nvSpPr>
        <p:spPr>
          <a:xfrm>
            <a:off x="9184288" y="1201695"/>
            <a:ext cx="1036500" cy="1661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Number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on all topics that have come before.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/>
          <p:nvPr/>
        </p:nvSpPr>
        <p:spPr>
          <a:xfrm>
            <a:off x="10684633" y="225611"/>
            <a:ext cx="1036552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 revision</a:t>
            </a:r>
            <a:endParaRPr>
              <a:solidFill>
                <a:schemeClr val="dk1"/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Fortnightly papers.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6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•"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Walking talking mocks.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EACB45-630D-476D-95F1-D3738AA113B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876051" y="5410973"/>
            <a:ext cx="2267279" cy="11511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104AD7-EF20-4B4C-AEE1-075AF771BA7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255947" y="3127380"/>
            <a:ext cx="1890160" cy="11196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rgbClr val="C490AA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Widescreen</PresentationFormat>
  <Paragraphs>116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Tahoma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Smith</dc:creator>
  <cp:lastModifiedBy>Alex Thompson</cp:lastModifiedBy>
  <cp:revision>1</cp:revision>
  <cp:lastPrinted>2022-08-19T11:56:57Z</cp:lastPrinted>
  <dcterms:created xsi:type="dcterms:W3CDTF">2020-05-12T11:02:13Z</dcterms:created>
  <dcterms:modified xsi:type="dcterms:W3CDTF">2022-08-19T11:57:22Z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0x010100DEBF5FA7F783214B8935AD9C4E70EE73</vt:lpwstr>
  </property>
</Properties>
</file>