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1" r:id="rId4"/>
    <p:sldId id="258" r:id="rId5"/>
    <p:sldId id="259" r:id="rId6"/>
    <p:sldId id="264"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C9DD8-6F9C-4581-BCD5-7CA451A3EB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AAFAC29-F700-44BA-8841-2E2352A024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D785D91-1120-41EA-BC8E-1A6E0294D679}"/>
              </a:ext>
            </a:extLst>
          </p:cNvPr>
          <p:cNvSpPr>
            <a:spLocks noGrp="1"/>
          </p:cNvSpPr>
          <p:nvPr>
            <p:ph type="dt" sz="half" idx="10"/>
          </p:nvPr>
        </p:nvSpPr>
        <p:spPr/>
        <p:txBody>
          <a:bodyPr/>
          <a:lstStyle/>
          <a:p>
            <a:fld id="{C677B614-86DC-415A-8DAE-7B55FA695E33}" type="datetimeFigureOut">
              <a:rPr lang="en-GB" smtClean="0"/>
              <a:t>21/05/2020</a:t>
            </a:fld>
            <a:endParaRPr lang="en-GB"/>
          </a:p>
        </p:txBody>
      </p:sp>
      <p:sp>
        <p:nvSpPr>
          <p:cNvPr id="5" name="Footer Placeholder 4">
            <a:extLst>
              <a:ext uri="{FF2B5EF4-FFF2-40B4-BE49-F238E27FC236}">
                <a16:creationId xmlns:a16="http://schemas.microsoft.com/office/drawing/2014/main" id="{2F314BFA-F503-4318-AB3A-438F1B1E0F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DA58BA-EF08-4EE3-AA3F-6E70AB0B44BC}"/>
              </a:ext>
            </a:extLst>
          </p:cNvPr>
          <p:cNvSpPr>
            <a:spLocks noGrp="1"/>
          </p:cNvSpPr>
          <p:nvPr>
            <p:ph type="sldNum" sz="quarter" idx="12"/>
          </p:nvPr>
        </p:nvSpPr>
        <p:spPr/>
        <p:txBody>
          <a:bodyPr/>
          <a:lstStyle/>
          <a:p>
            <a:fld id="{D1E949B9-FFD1-4911-887C-C8CA4B58899D}" type="slidenum">
              <a:rPr lang="en-GB" smtClean="0"/>
              <a:t>‹#›</a:t>
            </a:fld>
            <a:endParaRPr lang="en-GB"/>
          </a:p>
        </p:txBody>
      </p:sp>
    </p:spTree>
    <p:extLst>
      <p:ext uri="{BB962C8B-B14F-4D97-AF65-F5344CB8AC3E}">
        <p14:creationId xmlns:p14="http://schemas.microsoft.com/office/powerpoint/2010/main" val="3613565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AB972-D82D-4E1B-8E11-F8050A2DD8E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A0C351A-81C0-4E46-93D0-4F3D7CCDAAD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14EC5A-E372-449B-8D88-28CA43D755D7}"/>
              </a:ext>
            </a:extLst>
          </p:cNvPr>
          <p:cNvSpPr>
            <a:spLocks noGrp="1"/>
          </p:cNvSpPr>
          <p:nvPr>
            <p:ph type="dt" sz="half" idx="10"/>
          </p:nvPr>
        </p:nvSpPr>
        <p:spPr/>
        <p:txBody>
          <a:bodyPr/>
          <a:lstStyle/>
          <a:p>
            <a:fld id="{C677B614-86DC-415A-8DAE-7B55FA695E33}" type="datetimeFigureOut">
              <a:rPr lang="en-GB" smtClean="0"/>
              <a:t>21/05/2020</a:t>
            </a:fld>
            <a:endParaRPr lang="en-GB"/>
          </a:p>
        </p:txBody>
      </p:sp>
      <p:sp>
        <p:nvSpPr>
          <p:cNvPr id="5" name="Footer Placeholder 4">
            <a:extLst>
              <a:ext uri="{FF2B5EF4-FFF2-40B4-BE49-F238E27FC236}">
                <a16:creationId xmlns:a16="http://schemas.microsoft.com/office/drawing/2014/main" id="{AB506F54-00A1-4DE4-89AD-AFBDA5574E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F94F44-CA49-44AF-BBE5-F91D7D8286FE}"/>
              </a:ext>
            </a:extLst>
          </p:cNvPr>
          <p:cNvSpPr>
            <a:spLocks noGrp="1"/>
          </p:cNvSpPr>
          <p:nvPr>
            <p:ph type="sldNum" sz="quarter" idx="12"/>
          </p:nvPr>
        </p:nvSpPr>
        <p:spPr/>
        <p:txBody>
          <a:bodyPr/>
          <a:lstStyle/>
          <a:p>
            <a:fld id="{D1E949B9-FFD1-4911-887C-C8CA4B58899D}" type="slidenum">
              <a:rPr lang="en-GB" smtClean="0"/>
              <a:t>‹#›</a:t>
            </a:fld>
            <a:endParaRPr lang="en-GB"/>
          </a:p>
        </p:txBody>
      </p:sp>
    </p:spTree>
    <p:extLst>
      <p:ext uri="{BB962C8B-B14F-4D97-AF65-F5344CB8AC3E}">
        <p14:creationId xmlns:p14="http://schemas.microsoft.com/office/powerpoint/2010/main" val="137474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204EC4-3932-42FC-AD91-CABBB7AB9D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A1208A-495E-446E-A12E-04AC2651958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537F82-F5B9-4489-8AC0-F6C6915CC6A9}"/>
              </a:ext>
            </a:extLst>
          </p:cNvPr>
          <p:cNvSpPr>
            <a:spLocks noGrp="1"/>
          </p:cNvSpPr>
          <p:nvPr>
            <p:ph type="dt" sz="half" idx="10"/>
          </p:nvPr>
        </p:nvSpPr>
        <p:spPr/>
        <p:txBody>
          <a:bodyPr/>
          <a:lstStyle/>
          <a:p>
            <a:fld id="{C677B614-86DC-415A-8DAE-7B55FA695E33}" type="datetimeFigureOut">
              <a:rPr lang="en-GB" smtClean="0"/>
              <a:t>21/05/2020</a:t>
            </a:fld>
            <a:endParaRPr lang="en-GB"/>
          </a:p>
        </p:txBody>
      </p:sp>
      <p:sp>
        <p:nvSpPr>
          <p:cNvPr id="5" name="Footer Placeholder 4">
            <a:extLst>
              <a:ext uri="{FF2B5EF4-FFF2-40B4-BE49-F238E27FC236}">
                <a16:creationId xmlns:a16="http://schemas.microsoft.com/office/drawing/2014/main" id="{5D3597F7-9F52-446F-B36B-738D2C4B51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CF64F6-A41B-4E8E-BBA4-363EBC9D0E3C}"/>
              </a:ext>
            </a:extLst>
          </p:cNvPr>
          <p:cNvSpPr>
            <a:spLocks noGrp="1"/>
          </p:cNvSpPr>
          <p:nvPr>
            <p:ph type="sldNum" sz="quarter" idx="12"/>
          </p:nvPr>
        </p:nvSpPr>
        <p:spPr/>
        <p:txBody>
          <a:bodyPr/>
          <a:lstStyle/>
          <a:p>
            <a:fld id="{D1E949B9-FFD1-4911-887C-C8CA4B58899D}" type="slidenum">
              <a:rPr lang="en-GB" smtClean="0"/>
              <a:t>‹#›</a:t>
            </a:fld>
            <a:endParaRPr lang="en-GB"/>
          </a:p>
        </p:txBody>
      </p:sp>
    </p:spTree>
    <p:extLst>
      <p:ext uri="{BB962C8B-B14F-4D97-AF65-F5344CB8AC3E}">
        <p14:creationId xmlns:p14="http://schemas.microsoft.com/office/powerpoint/2010/main" val="1936214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5EBBB-3C1F-49A2-9744-A1BCA7EDE0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533287-C1C7-44A8-9C2A-3A2856EE5D5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535008-D549-43D1-A1DF-413BCF3953F1}"/>
              </a:ext>
            </a:extLst>
          </p:cNvPr>
          <p:cNvSpPr>
            <a:spLocks noGrp="1"/>
          </p:cNvSpPr>
          <p:nvPr>
            <p:ph type="dt" sz="half" idx="10"/>
          </p:nvPr>
        </p:nvSpPr>
        <p:spPr/>
        <p:txBody>
          <a:bodyPr/>
          <a:lstStyle/>
          <a:p>
            <a:fld id="{C677B614-86DC-415A-8DAE-7B55FA695E33}" type="datetimeFigureOut">
              <a:rPr lang="en-GB" smtClean="0"/>
              <a:t>21/05/2020</a:t>
            </a:fld>
            <a:endParaRPr lang="en-GB"/>
          </a:p>
        </p:txBody>
      </p:sp>
      <p:sp>
        <p:nvSpPr>
          <p:cNvPr id="5" name="Footer Placeholder 4">
            <a:extLst>
              <a:ext uri="{FF2B5EF4-FFF2-40B4-BE49-F238E27FC236}">
                <a16:creationId xmlns:a16="http://schemas.microsoft.com/office/drawing/2014/main" id="{0801B327-93D1-4E0F-8DD6-93CD314B3E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7B91FD-AD1E-4290-B1D3-326C7ADB6EBA}"/>
              </a:ext>
            </a:extLst>
          </p:cNvPr>
          <p:cNvSpPr>
            <a:spLocks noGrp="1"/>
          </p:cNvSpPr>
          <p:nvPr>
            <p:ph type="sldNum" sz="quarter" idx="12"/>
          </p:nvPr>
        </p:nvSpPr>
        <p:spPr/>
        <p:txBody>
          <a:bodyPr/>
          <a:lstStyle/>
          <a:p>
            <a:fld id="{D1E949B9-FFD1-4911-887C-C8CA4B58899D}" type="slidenum">
              <a:rPr lang="en-GB" smtClean="0"/>
              <a:t>‹#›</a:t>
            </a:fld>
            <a:endParaRPr lang="en-GB"/>
          </a:p>
        </p:txBody>
      </p:sp>
    </p:spTree>
    <p:extLst>
      <p:ext uri="{BB962C8B-B14F-4D97-AF65-F5344CB8AC3E}">
        <p14:creationId xmlns:p14="http://schemas.microsoft.com/office/powerpoint/2010/main" val="3494487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4ABB5-E09C-49C5-8FDA-66967D1940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6480C36-831B-4A71-929F-EA43B4AE94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75E3726-64A0-47C3-B5AB-6B82883281DF}"/>
              </a:ext>
            </a:extLst>
          </p:cNvPr>
          <p:cNvSpPr>
            <a:spLocks noGrp="1"/>
          </p:cNvSpPr>
          <p:nvPr>
            <p:ph type="dt" sz="half" idx="10"/>
          </p:nvPr>
        </p:nvSpPr>
        <p:spPr/>
        <p:txBody>
          <a:bodyPr/>
          <a:lstStyle/>
          <a:p>
            <a:fld id="{C677B614-86DC-415A-8DAE-7B55FA695E33}" type="datetimeFigureOut">
              <a:rPr lang="en-GB" smtClean="0"/>
              <a:t>21/05/2020</a:t>
            </a:fld>
            <a:endParaRPr lang="en-GB"/>
          </a:p>
        </p:txBody>
      </p:sp>
      <p:sp>
        <p:nvSpPr>
          <p:cNvPr id="5" name="Footer Placeholder 4">
            <a:extLst>
              <a:ext uri="{FF2B5EF4-FFF2-40B4-BE49-F238E27FC236}">
                <a16:creationId xmlns:a16="http://schemas.microsoft.com/office/drawing/2014/main" id="{0589228B-06E6-484A-A760-1DDA1D60D2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9B6A9A-18DB-49E6-858F-2DABF47F550C}"/>
              </a:ext>
            </a:extLst>
          </p:cNvPr>
          <p:cNvSpPr>
            <a:spLocks noGrp="1"/>
          </p:cNvSpPr>
          <p:nvPr>
            <p:ph type="sldNum" sz="quarter" idx="12"/>
          </p:nvPr>
        </p:nvSpPr>
        <p:spPr/>
        <p:txBody>
          <a:bodyPr/>
          <a:lstStyle/>
          <a:p>
            <a:fld id="{D1E949B9-FFD1-4911-887C-C8CA4B58899D}" type="slidenum">
              <a:rPr lang="en-GB" smtClean="0"/>
              <a:t>‹#›</a:t>
            </a:fld>
            <a:endParaRPr lang="en-GB"/>
          </a:p>
        </p:txBody>
      </p:sp>
    </p:spTree>
    <p:extLst>
      <p:ext uri="{BB962C8B-B14F-4D97-AF65-F5344CB8AC3E}">
        <p14:creationId xmlns:p14="http://schemas.microsoft.com/office/powerpoint/2010/main" val="1732457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5C079-C922-4185-9277-9CF464F21C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C75632-5E9D-401A-BE2D-7492ABEAEF4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7332614-CB3A-4E5E-9DC8-5F9043B094A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401293B-8765-45B8-9C71-2A950B02E083}"/>
              </a:ext>
            </a:extLst>
          </p:cNvPr>
          <p:cNvSpPr>
            <a:spLocks noGrp="1"/>
          </p:cNvSpPr>
          <p:nvPr>
            <p:ph type="dt" sz="half" idx="10"/>
          </p:nvPr>
        </p:nvSpPr>
        <p:spPr/>
        <p:txBody>
          <a:bodyPr/>
          <a:lstStyle/>
          <a:p>
            <a:fld id="{C677B614-86DC-415A-8DAE-7B55FA695E33}" type="datetimeFigureOut">
              <a:rPr lang="en-GB" smtClean="0"/>
              <a:t>21/05/2020</a:t>
            </a:fld>
            <a:endParaRPr lang="en-GB"/>
          </a:p>
        </p:txBody>
      </p:sp>
      <p:sp>
        <p:nvSpPr>
          <p:cNvPr id="6" name="Footer Placeholder 5">
            <a:extLst>
              <a:ext uri="{FF2B5EF4-FFF2-40B4-BE49-F238E27FC236}">
                <a16:creationId xmlns:a16="http://schemas.microsoft.com/office/drawing/2014/main" id="{189D55EB-22CD-4E34-B0A9-66416A2325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043EE1-EAD9-4636-B297-44686189110A}"/>
              </a:ext>
            </a:extLst>
          </p:cNvPr>
          <p:cNvSpPr>
            <a:spLocks noGrp="1"/>
          </p:cNvSpPr>
          <p:nvPr>
            <p:ph type="sldNum" sz="quarter" idx="12"/>
          </p:nvPr>
        </p:nvSpPr>
        <p:spPr/>
        <p:txBody>
          <a:bodyPr/>
          <a:lstStyle/>
          <a:p>
            <a:fld id="{D1E949B9-FFD1-4911-887C-C8CA4B58899D}" type="slidenum">
              <a:rPr lang="en-GB" smtClean="0"/>
              <a:t>‹#›</a:t>
            </a:fld>
            <a:endParaRPr lang="en-GB"/>
          </a:p>
        </p:txBody>
      </p:sp>
    </p:spTree>
    <p:extLst>
      <p:ext uri="{BB962C8B-B14F-4D97-AF65-F5344CB8AC3E}">
        <p14:creationId xmlns:p14="http://schemas.microsoft.com/office/powerpoint/2010/main" val="2448301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D51A-41CF-46BF-AC1F-645F8674A86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F45A49-816A-4949-9001-36D5A108D3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2D23ADD-CE3B-4455-8CF6-7159108C09F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23975EF-61CC-41A7-BFF8-DBA6D317A2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DE57DA0-867F-43BA-A27A-8A5059E5B3A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F96B383-7E51-4A23-91BA-77A647898B12}"/>
              </a:ext>
            </a:extLst>
          </p:cNvPr>
          <p:cNvSpPr>
            <a:spLocks noGrp="1"/>
          </p:cNvSpPr>
          <p:nvPr>
            <p:ph type="dt" sz="half" idx="10"/>
          </p:nvPr>
        </p:nvSpPr>
        <p:spPr/>
        <p:txBody>
          <a:bodyPr/>
          <a:lstStyle/>
          <a:p>
            <a:fld id="{C677B614-86DC-415A-8DAE-7B55FA695E33}" type="datetimeFigureOut">
              <a:rPr lang="en-GB" smtClean="0"/>
              <a:t>21/05/2020</a:t>
            </a:fld>
            <a:endParaRPr lang="en-GB"/>
          </a:p>
        </p:txBody>
      </p:sp>
      <p:sp>
        <p:nvSpPr>
          <p:cNvPr id="8" name="Footer Placeholder 7">
            <a:extLst>
              <a:ext uri="{FF2B5EF4-FFF2-40B4-BE49-F238E27FC236}">
                <a16:creationId xmlns:a16="http://schemas.microsoft.com/office/drawing/2014/main" id="{07C35785-2F6C-4D60-8034-72811C6E77C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174AC5C-7EF9-49AE-89D9-EE82F1DECC9E}"/>
              </a:ext>
            </a:extLst>
          </p:cNvPr>
          <p:cNvSpPr>
            <a:spLocks noGrp="1"/>
          </p:cNvSpPr>
          <p:nvPr>
            <p:ph type="sldNum" sz="quarter" idx="12"/>
          </p:nvPr>
        </p:nvSpPr>
        <p:spPr/>
        <p:txBody>
          <a:bodyPr/>
          <a:lstStyle/>
          <a:p>
            <a:fld id="{D1E949B9-FFD1-4911-887C-C8CA4B58899D}" type="slidenum">
              <a:rPr lang="en-GB" smtClean="0"/>
              <a:t>‹#›</a:t>
            </a:fld>
            <a:endParaRPr lang="en-GB"/>
          </a:p>
        </p:txBody>
      </p:sp>
    </p:spTree>
    <p:extLst>
      <p:ext uri="{BB962C8B-B14F-4D97-AF65-F5344CB8AC3E}">
        <p14:creationId xmlns:p14="http://schemas.microsoft.com/office/powerpoint/2010/main" val="1791384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476FE-4854-4394-90DA-B44137D1C1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0587F59-E9C9-439D-9E3F-1CD38A557F2B}"/>
              </a:ext>
            </a:extLst>
          </p:cNvPr>
          <p:cNvSpPr>
            <a:spLocks noGrp="1"/>
          </p:cNvSpPr>
          <p:nvPr>
            <p:ph type="dt" sz="half" idx="10"/>
          </p:nvPr>
        </p:nvSpPr>
        <p:spPr/>
        <p:txBody>
          <a:bodyPr/>
          <a:lstStyle/>
          <a:p>
            <a:fld id="{C677B614-86DC-415A-8DAE-7B55FA695E33}" type="datetimeFigureOut">
              <a:rPr lang="en-GB" smtClean="0"/>
              <a:t>21/05/2020</a:t>
            </a:fld>
            <a:endParaRPr lang="en-GB"/>
          </a:p>
        </p:txBody>
      </p:sp>
      <p:sp>
        <p:nvSpPr>
          <p:cNvPr id="4" name="Footer Placeholder 3">
            <a:extLst>
              <a:ext uri="{FF2B5EF4-FFF2-40B4-BE49-F238E27FC236}">
                <a16:creationId xmlns:a16="http://schemas.microsoft.com/office/drawing/2014/main" id="{58254932-AE8F-4C7F-9569-53515FF2C97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6850F12-D827-40B9-9FB5-148EFE4D1F5E}"/>
              </a:ext>
            </a:extLst>
          </p:cNvPr>
          <p:cNvSpPr>
            <a:spLocks noGrp="1"/>
          </p:cNvSpPr>
          <p:nvPr>
            <p:ph type="sldNum" sz="quarter" idx="12"/>
          </p:nvPr>
        </p:nvSpPr>
        <p:spPr/>
        <p:txBody>
          <a:bodyPr/>
          <a:lstStyle/>
          <a:p>
            <a:fld id="{D1E949B9-FFD1-4911-887C-C8CA4B58899D}" type="slidenum">
              <a:rPr lang="en-GB" smtClean="0"/>
              <a:t>‹#›</a:t>
            </a:fld>
            <a:endParaRPr lang="en-GB"/>
          </a:p>
        </p:txBody>
      </p:sp>
    </p:spTree>
    <p:extLst>
      <p:ext uri="{BB962C8B-B14F-4D97-AF65-F5344CB8AC3E}">
        <p14:creationId xmlns:p14="http://schemas.microsoft.com/office/powerpoint/2010/main" val="2093104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23FEED-6D6F-4591-9279-871B79C547A4}"/>
              </a:ext>
            </a:extLst>
          </p:cNvPr>
          <p:cNvSpPr>
            <a:spLocks noGrp="1"/>
          </p:cNvSpPr>
          <p:nvPr>
            <p:ph type="dt" sz="half" idx="10"/>
          </p:nvPr>
        </p:nvSpPr>
        <p:spPr/>
        <p:txBody>
          <a:bodyPr/>
          <a:lstStyle/>
          <a:p>
            <a:fld id="{C677B614-86DC-415A-8DAE-7B55FA695E33}" type="datetimeFigureOut">
              <a:rPr lang="en-GB" smtClean="0"/>
              <a:t>21/05/2020</a:t>
            </a:fld>
            <a:endParaRPr lang="en-GB"/>
          </a:p>
        </p:txBody>
      </p:sp>
      <p:sp>
        <p:nvSpPr>
          <p:cNvPr id="3" name="Footer Placeholder 2">
            <a:extLst>
              <a:ext uri="{FF2B5EF4-FFF2-40B4-BE49-F238E27FC236}">
                <a16:creationId xmlns:a16="http://schemas.microsoft.com/office/drawing/2014/main" id="{081AB543-81EA-4AD5-90DD-58D392BA9B3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C806230-EA3D-43CF-86CA-9BE6CA22FE37}"/>
              </a:ext>
            </a:extLst>
          </p:cNvPr>
          <p:cNvSpPr>
            <a:spLocks noGrp="1"/>
          </p:cNvSpPr>
          <p:nvPr>
            <p:ph type="sldNum" sz="quarter" idx="12"/>
          </p:nvPr>
        </p:nvSpPr>
        <p:spPr/>
        <p:txBody>
          <a:bodyPr/>
          <a:lstStyle/>
          <a:p>
            <a:fld id="{D1E949B9-FFD1-4911-887C-C8CA4B58899D}" type="slidenum">
              <a:rPr lang="en-GB" smtClean="0"/>
              <a:t>‹#›</a:t>
            </a:fld>
            <a:endParaRPr lang="en-GB"/>
          </a:p>
        </p:txBody>
      </p:sp>
    </p:spTree>
    <p:extLst>
      <p:ext uri="{BB962C8B-B14F-4D97-AF65-F5344CB8AC3E}">
        <p14:creationId xmlns:p14="http://schemas.microsoft.com/office/powerpoint/2010/main" val="3943953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89ACE-0171-48CD-B15C-9784B391B6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44E2034-6BA9-44E5-9C1F-2C1ABBCAD4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2F968ED-B6D9-49FA-8B6A-20FB76F76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0FF143-D5D9-4883-8FBF-29C9BA7E4EA1}"/>
              </a:ext>
            </a:extLst>
          </p:cNvPr>
          <p:cNvSpPr>
            <a:spLocks noGrp="1"/>
          </p:cNvSpPr>
          <p:nvPr>
            <p:ph type="dt" sz="half" idx="10"/>
          </p:nvPr>
        </p:nvSpPr>
        <p:spPr/>
        <p:txBody>
          <a:bodyPr/>
          <a:lstStyle/>
          <a:p>
            <a:fld id="{C677B614-86DC-415A-8DAE-7B55FA695E33}" type="datetimeFigureOut">
              <a:rPr lang="en-GB" smtClean="0"/>
              <a:t>21/05/2020</a:t>
            </a:fld>
            <a:endParaRPr lang="en-GB"/>
          </a:p>
        </p:txBody>
      </p:sp>
      <p:sp>
        <p:nvSpPr>
          <p:cNvPr id="6" name="Footer Placeholder 5">
            <a:extLst>
              <a:ext uri="{FF2B5EF4-FFF2-40B4-BE49-F238E27FC236}">
                <a16:creationId xmlns:a16="http://schemas.microsoft.com/office/drawing/2014/main" id="{739DC1D7-1E73-4F0B-8354-25FC09C902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79D878-0462-4E6C-B5A7-4D232D9EB1C7}"/>
              </a:ext>
            </a:extLst>
          </p:cNvPr>
          <p:cNvSpPr>
            <a:spLocks noGrp="1"/>
          </p:cNvSpPr>
          <p:nvPr>
            <p:ph type="sldNum" sz="quarter" idx="12"/>
          </p:nvPr>
        </p:nvSpPr>
        <p:spPr/>
        <p:txBody>
          <a:bodyPr/>
          <a:lstStyle/>
          <a:p>
            <a:fld id="{D1E949B9-FFD1-4911-887C-C8CA4B58899D}" type="slidenum">
              <a:rPr lang="en-GB" smtClean="0"/>
              <a:t>‹#›</a:t>
            </a:fld>
            <a:endParaRPr lang="en-GB"/>
          </a:p>
        </p:txBody>
      </p:sp>
    </p:spTree>
    <p:extLst>
      <p:ext uri="{BB962C8B-B14F-4D97-AF65-F5344CB8AC3E}">
        <p14:creationId xmlns:p14="http://schemas.microsoft.com/office/powerpoint/2010/main" val="1228480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1F847-51DF-4D7B-A74F-02E2B398DC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BDE355A-1BAF-4137-9717-A0F5D1C5A9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75AB1F8-7356-4FC6-9293-47CF924D37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488AFC-0CB6-47DF-BF72-54B341550829}"/>
              </a:ext>
            </a:extLst>
          </p:cNvPr>
          <p:cNvSpPr>
            <a:spLocks noGrp="1"/>
          </p:cNvSpPr>
          <p:nvPr>
            <p:ph type="dt" sz="half" idx="10"/>
          </p:nvPr>
        </p:nvSpPr>
        <p:spPr/>
        <p:txBody>
          <a:bodyPr/>
          <a:lstStyle/>
          <a:p>
            <a:fld id="{C677B614-86DC-415A-8DAE-7B55FA695E33}" type="datetimeFigureOut">
              <a:rPr lang="en-GB" smtClean="0"/>
              <a:t>21/05/2020</a:t>
            </a:fld>
            <a:endParaRPr lang="en-GB"/>
          </a:p>
        </p:txBody>
      </p:sp>
      <p:sp>
        <p:nvSpPr>
          <p:cNvPr id="6" name="Footer Placeholder 5">
            <a:extLst>
              <a:ext uri="{FF2B5EF4-FFF2-40B4-BE49-F238E27FC236}">
                <a16:creationId xmlns:a16="http://schemas.microsoft.com/office/drawing/2014/main" id="{21F05BEE-3655-4BC7-9C86-5AEC7E4CF9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4FF1ED-668C-4D4C-BCD4-EFF597287A54}"/>
              </a:ext>
            </a:extLst>
          </p:cNvPr>
          <p:cNvSpPr>
            <a:spLocks noGrp="1"/>
          </p:cNvSpPr>
          <p:nvPr>
            <p:ph type="sldNum" sz="quarter" idx="12"/>
          </p:nvPr>
        </p:nvSpPr>
        <p:spPr/>
        <p:txBody>
          <a:bodyPr/>
          <a:lstStyle/>
          <a:p>
            <a:fld id="{D1E949B9-FFD1-4911-887C-C8CA4B58899D}" type="slidenum">
              <a:rPr lang="en-GB" smtClean="0"/>
              <a:t>‹#›</a:t>
            </a:fld>
            <a:endParaRPr lang="en-GB"/>
          </a:p>
        </p:txBody>
      </p:sp>
    </p:spTree>
    <p:extLst>
      <p:ext uri="{BB962C8B-B14F-4D97-AF65-F5344CB8AC3E}">
        <p14:creationId xmlns:p14="http://schemas.microsoft.com/office/powerpoint/2010/main" val="520308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1F166A-3C94-44E0-AFEC-A56CE0753A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47EF8F-B12E-4A43-908F-F5CE38F611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6FFE4A-AEAB-4047-997E-E8E89AF5A2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7B614-86DC-415A-8DAE-7B55FA695E33}" type="datetimeFigureOut">
              <a:rPr lang="en-GB" smtClean="0"/>
              <a:t>21/05/2020</a:t>
            </a:fld>
            <a:endParaRPr lang="en-GB"/>
          </a:p>
        </p:txBody>
      </p:sp>
      <p:sp>
        <p:nvSpPr>
          <p:cNvPr id="5" name="Footer Placeholder 4">
            <a:extLst>
              <a:ext uri="{FF2B5EF4-FFF2-40B4-BE49-F238E27FC236}">
                <a16:creationId xmlns:a16="http://schemas.microsoft.com/office/drawing/2014/main" id="{3C050F43-6BD7-4114-8FE6-C643423AE8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ACD99E2-3551-41EC-9589-71A6A5AD3C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949B9-FFD1-4911-887C-C8CA4B58899D}" type="slidenum">
              <a:rPr lang="en-GB" smtClean="0"/>
              <a:t>‹#›</a:t>
            </a:fld>
            <a:endParaRPr lang="en-GB"/>
          </a:p>
        </p:txBody>
      </p:sp>
    </p:spTree>
    <p:extLst>
      <p:ext uri="{BB962C8B-B14F-4D97-AF65-F5344CB8AC3E}">
        <p14:creationId xmlns:p14="http://schemas.microsoft.com/office/powerpoint/2010/main" val="157040776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C68F6A-7FFC-4F10-8D7F-89A23E6D088E}"/>
              </a:ext>
            </a:extLst>
          </p:cNvPr>
          <p:cNvPicPr>
            <a:picLocks noChangeAspect="1"/>
          </p:cNvPicPr>
          <p:nvPr/>
        </p:nvPicPr>
        <p:blipFill>
          <a:blip r:embed="rId2"/>
          <a:stretch>
            <a:fillRect/>
          </a:stretch>
        </p:blipFill>
        <p:spPr>
          <a:xfrm>
            <a:off x="0" y="0"/>
            <a:ext cx="12192001" cy="6857999"/>
          </a:xfrm>
          <a:prstGeom prst="rect">
            <a:avLst/>
          </a:prstGeom>
        </p:spPr>
      </p:pic>
    </p:spTree>
    <p:extLst>
      <p:ext uri="{BB962C8B-B14F-4D97-AF65-F5344CB8AC3E}">
        <p14:creationId xmlns:p14="http://schemas.microsoft.com/office/powerpoint/2010/main" val="1945939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A8A01-1C0D-4D9E-8ABB-E148CD4A8D0A}"/>
              </a:ext>
            </a:extLst>
          </p:cNvPr>
          <p:cNvSpPr>
            <a:spLocks noGrp="1"/>
          </p:cNvSpPr>
          <p:nvPr>
            <p:ph type="title"/>
          </p:nvPr>
        </p:nvSpPr>
        <p:spPr/>
        <p:txBody>
          <a:bodyPr/>
          <a:lstStyle/>
          <a:p>
            <a:pPr algn="ctr"/>
            <a:r>
              <a:rPr lang="en-GB" b="1" u="sng" dirty="0"/>
              <a:t>What is Lego Therapy?</a:t>
            </a:r>
          </a:p>
        </p:txBody>
      </p:sp>
      <p:sp>
        <p:nvSpPr>
          <p:cNvPr id="3" name="Content Placeholder 2">
            <a:extLst>
              <a:ext uri="{FF2B5EF4-FFF2-40B4-BE49-F238E27FC236}">
                <a16:creationId xmlns:a16="http://schemas.microsoft.com/office/drawing/2014/main" id="{3A6FBCBC-3979-45D0-879D-36C4A65A233A}"/>
              </a:ext>
            </a:extLst>
          </p:cNvPr>
          <p:cNvSpPr>
            <a:spLocks noGrp="1"/>
          </p:cNvSpPr>
          <p:nvPr>
            <p:ph idx="1"/>
          </p:nvPr>
        </p:nvSpPr>
        <p:spPr/>
        <p:txBody>
          <a:bodyPr/>
          <a:lstStyle/>
          <a:p>
            <a:r>
              <a:rPr lang="en-GB" dirty="0"/>
              <a:t>Lego therapy is a social development program for children with autism spectrum disorder (ASD) or other social communication difficulties.</a:t>
            </a:r>
          </a:p>
          <a:p>
            <a:endParaRPr lang="en-GB" dirty="0"/>
          </a:p>
          <a:p>
            <a:r>
              <a:rPr lang="en-GB" dirty="0"/>
              <a:t>This is a one hour activity which entails the use of Lego bricks and participants taking on different roles (Engineer, builder and supplier).</a:t>
            </a:r>
          </a:p>
          <a:p>
            <a:endParaRPr lang="en-GB" dirty="0"/>
          </a:p>
          <a:p>
            <a:r>
              <a:rPr lang="en-GB" dirty="0"/>
              <a:t> Lego Therapy helps with social skills such as sharing, turn-taking, following rules, using names and problem-solving.</a:t>
            </a:r>
          </a:p>
        </p:txBody>
      </p:sp>
    </p:spTree>
    <p:extLst>
      <p:ext uri="{BB962C8B-B14F-4D97-AF65-F5344CB8AC3E}">
        <p14:creationId xmlns:p14="http://schemas.microsoft.com/office/powerpoint/2010/main" val="294828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FD01C-41D8-47B0-8C17-EF77E944DF6A}"/>
              </a:ext>
            </a:extLst>
          </p:cNvPr>
          <p:cNvSpPr>
            <a:spLocks noGrp="1"/>
          </p:cNvSpPr>
          <p:nvPr>
            <p:ph type="title"/>
          </p:nvPr>
        </p:nvSpPr>
        <p:spPr>
          <a:xfrm>
            <a:off x="838200" y="365125"/>
            <a:ext cx="10515600" cy="1325563"/>
          </a:xfrm>
        </p:spPr>
        <p:txBody>
          <a:bodyPr/>
          <a:lstStyle/>
          <a:p>
            <a:pPr algn="ctr"/>
            <a:r>
              <a:rPr lang="en-GB" b="1" u="sng" dirty="0"/>
              <a:t>What kids get from Lego therapy?</a:t>
            </a:r>
          </a:p>
        </p:txBody>
      </p:sp>
      <p:sp>
        <p:nvSpPr>
          <p:cNvPr id="3" name="Content Placeholder 2">
            <a:extLst>
              <a:ext uri="{FF2B5EF4-FFF2-40B4-BE49-F238E27FC236}">
                <a16:creationId xmlns:a16="http://schemas.microsoft.com/office/drawing/2014/main" id="{135CAB3D-5C9F-43D3-8676-BD5781B00013}"/>
              </a:ext>
            </a:extLst>
          </p:cNvPr>
          <p:cNvSpPr>
            <a:spLocks noGrp="1"/>
          </p:cNvSpPr>
          <p:nvPr>
            <p:ph idx="1"/>
          </p:nvPr>
        </p:nvSpPr>
        <p:spPr/>
        <p:txBody>
          <a:bodyPr/>
          <a:lstStyle/>
          <a:p>
            <a:pPr marL="0" indent="0">
              <a:buNone/>
            </a:pPr>
            <a:r>
              <a:rPr lang="en-GB" dirty="0"/>
              <a:t>Adults obviously gain a lot by seeing the development of their child but what do the children get from the sessions:</a:t>
            </a:r>
          </a:p>
          <a:p>
            <a:pPr marL="0" indent="0">
              <a:buNone/>
            </a:pPr>
            <a:endParaRPr lang="en-GB" dirty="0"/>
          </a:p>
          <a:p>
            <a:pPr marL="514350" indent="-514350" algn="ctr">
              <a:buAutoNum type="arabicPeriod"/>
            </a:pPr>
            <a:r>
              <a:rPr lang="en-GB" dirty="0">
                <a:solidFill>
                  <a:schemeClr val="accent1"/>
                </a:solidFill>
              </a:rPr>
              <a:t>Fun and enjoyment</a:t>
            </a:r>
          </a:p>
          <a:p>
            <a:pPr marL="514350" indent="-514350" algn="ctr">
              <a:buAutoNum type="arabicPeriod"/>
            </a:pPr>
            <a:r>
              <a:rPr lang="en-GB" dirty="0">
                <a:solidFill>
                  <a:schemeClr val="accent1"/>
                </a:solidFill>
              </a:rPr>
              <a:t>Better Communication skills</a:t>
            </a:r>
          </a:p>
          <a:p>
            <a:pPr marL="514350" indent="-514350" algn="ctr">
              <a:buAutoNum type="arabicPeriod"/>
            </a:pPr>
            <a:r>
              <a:rPr lang="en-GB" dirty="0">
                <a:solidFill>
                  <a:schemeClr val="accent1"/>
                </a:solidFill>
              </a:rPr>
              <a:t>Learning to follow rules </a:t>
            </a:r>
          </a:p>
          <a:p>
            <a:pPr marL="514350" indent="-514350" algn="ctr">
              <a:buAutoNum type="arabicPeriod"/>
            </a:pPr>
            <a:r>
              <a:rPr lang="en-GB" dirty="0">
                <a:solidFill>
                  <a:schemeClr val="accent1"/>
                </a:solidFill>
              </a:rPr>
              <a:t>Using fine motor skills</a:t>
            </a:r>
          </a:p>
          <a:p>
            <a:pPr marL="514350" indent="-514350" algn="ctr">
              <a:buAutoNum type="arabicPeriod"/>
            </a:pPr>
            <a:r>
              <a:rPr lang="en-GB" dirty="0">
                <a:solidFill>
                  <a:schemeClr val="accent1"/>
                </a:solidFill>
              </a:rPr>
              <a:t>Co-operative play</a:t>
            </a:r>
          </a:p>
          <a:p>
            <a:pPr marL="514350" indent="-514350" algn="ctr">
              <a:buAutoNum type="arabicPeriod"/>
            </a:pPr>
            <a:endParaRPr lang="en-GB" dirty="0">
              <a:solidFill>
                <a:schemeClr val="accent1"/>
              </a:solidFill>
            </a:endParaRPr>
          </a:p>
        </p:txBody>
      </p:sp>
    </p:spTree>
    <p:extLst>
      <p:ext uri="{BB962C8B-B14F-4D97-AF65-F5344CB8AC3E}">
        <p14:creationId xmlns:p14="http://schemas.microsoft.com/office/powerpoint/2010/main" val="4410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heel(1)">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heel(1)">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A5DA7-7A1B-408C-AB25-6F08FD8F1B85}"/>
              </a:ext>
            </a:extLst>
          </p:cNvPr>
          <p:cNvSpPr>
            <a:spLocks noGrp="1"/>
          </p:cNvSpPr>
          <p:nvPr>
            <p:ph type="title"/>
          </p:nvPr>
        </p:nvSpPr>
        <p:spPr>
          <a:xfrm>
            <a:off x="838200" y="47073"/>
            <a:ext cx="10515600" cy="1325563"/>
          </a:xfrm>
        </p:spPr>
        <p:txBody>
          <a:bodyPr/>
          <a:lstStyle/>
          <a:p>
            <a:pPr algn="ctr"/>
            <a:r>
              <a:rPr lang="en-GB" b="1" u="sng" dirty="0"/>
              <a:t>Freestyle building</a:t>
            </a:r>
          </a:p>
        </p:txBody>
      </p:sp>
      <p:sp>
        <p:nvSpPr>
          <p:cNvPr id="3" name="Content Placeholder 2">
            <a:extLst>
              <a:ext uri="{FF2B5EF4-FFF2-40B4-BE49-F238E27FC236}">
                <a16:creationId xmlns:a16="http://schemas.microsoft.com/office/drawing/2014/main" id="{73DC6B27-300B-4492-B096-5E70EA26EB08}"/>
              </a:ext>
            </a:extLst>
          </p:cNvPr>
          <p:cNvSpPr>
            <a:spLocks noGrp="1"/>
          </p:cNvSpPr>
          <p:nvPr>
            <p:ph idx="1"/>
          </p:nvPr>
        </p:nvSpPr>
        <p:spPr>
          <a:xfrm>
            <a:off x="838200" y="1732170"/>
            <a:ext cx="5085522" cy="4760705"/>
          </a:xfrm>
        </p:spPr>
        <p:txBody>
          <a:bodyPr>
            <a:normAutofit/>
          </a:bodyPr>
          <a:lstStyle/>
          <a:p>
            <a:r>
              <a:rPr lang="en-GB" dirty="0"/>
              <a:t>Allows the children to build their very own models and allow them to use their own imaginations. </a:t>
            </a:r>
          </a:p>
          <a:p>
            <a:endParaRPr lang="en-GB" dirty="0"/>
          </a:p>
          <a:p>
            <a:r>
              <a:rPr lang="en-GB" dirty="0"/>
              <a:t>If a child has an idea encourage them to try and create it.</a:t>
            </a:r>
          </a:p>
          <a:p>
            <a:endParaRPr lang="en-GB" dirty="0"/>
          </a:p>
          <a:p>
            <a:r>
              <a:rPr lang="en-GB" dirty="0"/>
              <a:t>This doesn’t have to be a solo task.</a:t>
            </a:r>
          </a:p>
          <a:p>
            <a:endParaRPr lang="en-GB" dirty="0"/>
          </a:p>
          <a:p>
            <a:endParaRPr lang="en-GB" dirty="0"/>
          </a:p>
        </p:txBody>
      </p:sp>
      <p:pic>
        <p:nvPicPr>
          <p:cNvPr id="4" name="Picture 3">
            <a:extLst>
              <a:ext uri="{FF2B5EF4-FFF2-40B4-BE49-F238E27FC236}">
                <a16:creationId xmlns:a16="http://schemas.microsoft.com/office/drawing/2014/main" id="{583F1E52-313F-4106-98A7-AD227B777530}"/>
              </a:ext>
            </a:extLst>
          </p:cNvPr>
          <p:cNvPicPr>
            <a:picLocks noChangeAspect="1"/>
          </p:cNvPicPr>
          <p:nvPr/>
        </p:nvPicPr>
        <p:blipFill>
          <a:blip r:embed="rId2"/>
          <a:stretch>
            <a:fillRect/>
          </a:stretch>
        </p:blipFill>
        <p:spPr>
          <a:xfrm>
            <a:off x="8846447" y="1556995"/>
            <a:ext cx="2847975" cy="1934816"/>
          </a:xfrm>
          <a:prstGeom prst="rect">
            <a:avLst/>
          </a:prstGeom>
        </p:spPr>
      </p:pic>
      <p:pic>
        <p:nvPicPr>
          <p:cNvPr id="5" name="Picture 4">
            <a:extLst>
              <a:ext uri="{FF2B5EF4-FFF2-40B4-BE49-F238E27FC236}">
                <a16:creationId xmlns:a16="http://schemas.microsoft.com/office/drawing/2014/main" id="{6BC7C800-05C5-4659-95D9-8BD7E2D70518}"/>
              </a:ext>
            </a:extLst>
          </p:cNvPr>
          <p:cNvPicPr>
            <a:picLocks noChangeAspect="1"/>
          </p:cNvPicPr>
          <p:nvPr/>
        </p:nvPicPr>
        <p:blipFill rotWithShape="1">
          <a:blip r:embed="rId3"/>
          <a:srcRect t="5432" r="5904" b="4289"/>
          <a:stretch/>
        </p:blipFill>
        <p:spPr>
          <a:xfrm>
            <a:off x="6829839" y="1553818"/>
            <a:ext cx="2016608" cy="1934817"/>
          </a:xfrm>
          <a:prstGeom prst="rect">
            <a:avLst/>
          </a:prstGeom>
        </p:spPr>
      </p:pic>
      <p:pic>
        <p:nvPicPr>
          <p:cNvPr id="6" name="Picture 5">
            <a:extLst>
              <a:ext uri="{FF2B5EF4-FFF2-40B4-BE49-F238E27FC236}">
                <a16:creationId xmlns:a16="http://schemas.microsoft.com/office/drawing/2014/main" id="{BAD19A62-D5E0-4B9A-AD7A-A3467AC40012}"/>
              </a:ext>
            </a:extLst>
          </p:cNvPr>
          <p:cNvPicPr>
            <a:picLocks noChangeAspect="1"/>
          </p:cNvPicPr>
          <p:nvPr/>
        </p:nvPicPr>
        <p:blipFill>
          <a:blip r:embed="rId4"/>
          <a:stretch>
            <a:fillRect/>
          </a:stretch>
        </p:blipFill>
        <p:spPr>
          <a:xfrm>
            <a:off x="6829839" y="3494988"/>
            <a:ext cx="4864583" cy="2799795"/>
          </a:xfrm>
          <a:prstGeom prst="rect">
            <a:avLst/>
          </a:prstGeom>
        </p:spPr>
      </p:pic>
    </p:spTree>
    <p:extLst>
      <p:ext uri="{BB962C8B-B14F-4D97-AF65-F5344CB8AC3E}">
        <p14:creationId xmlns:p14="http://schemas.microsoft.com/office/powerpoint/2010/main" val="3699490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09415-F4EA-43F3-890B-09DD2C9A0179}"/>
              </a:ext>
            </a:extLst>
          </p:cNvPr>
          <p:cNvSpPr>
            <a:spLocks noGrp="1"/>
          </p:cNvSpPr>
          <p:nvPr>
            <p:ph type="title"/>
          </p:nvPr>
        </p:nvSpPr>
        <p:spPr>
          <a:xfrm>
            <a:off x="838200" y="18255"/>
            <a:ext cx="10515600" cy="1325563"/>
          </a:xfrm>
        </p:spPr>
        <p:txBody>
          <a:bodyPr/>
          <a:lstStyle/>
          <a:p>
            <a:pPr algn="ctr"/>
            <a:r>
              <a:rPr lang="en-GB" b="1" u="sng" dirty="0"/>
              <a:t>Group Structure</a:t>
            </a:r>
          </a:p>
        </p:txBody>
      </p:sp>
      <p:sp>
        <p:nvSpPr>
          <p:cNvPr id="3" name="Content Placeholder 2">
            <a:extLst>
              <a:ext uri="{FF2B5EF4-FFF2-40B4-BE49-F238E27FC236}">
                <a16:creationId xmlns:a16="http://schemas.microsoft.com/office/drawing/2014/main" id="{6450E33D-54E2-44F8-BBDD-CE2AE6DFD277}"/>
              </a:ext>
            </a:extLst>
          </p:cNvPr>
          <p:cNvSpPr>
            <a:spLocks noGrp="1"/>
          </p:cNvSpPr>
          <p:nvPr>
            <p:ph idx="1"/>
          </p:nvPr>
        </p:nvSpPr>
        <p:spPr>
          <a:xfrm>
            <a:off x="838200" y="2173357"/>
            <a:ext cx="10515600" cy="4003606"/>
          </a:xfrm>
        </p:spPr>
        <p:txBody>
          <a:bodyPr/>
          <a:lstStyle/>
          <a:p>
            <a:r>
              <a:rPr lang="en-GB" dirty="0"/>
              <a:t>Sessions can last between 30 minutes and 90 minutes. However, at least an hour gets the best results.</a:t>
            </a:r>
          </a:p>
          <a:p>
            <a:endParaRPr lang="en-GB" dirty="0"/>
          </a:p>
          <a:p>
            <a:r>
              <a:rPr lang="en-GB" dirty="0"/>
              <a:t>At least two children but can be done a 1-to-1 basis.</a:t>
            </a:r>
          </a:p>
          <a:p>
            <a:endParaRPr lang="en-GB" dirty="0"/>
          </a:p>
          <a:p>
            <a:r>
              <a:rPr lang="en-GB" dirty="0"/>
              <a:t>Usually do an hour every week for at least 6 weeks (6 sessions). Usually signs of development are after approximately 12 weeks (12 sessions).</a:t>
            </a:r>
          </a:p>
          <a:p>
            <a:endParaRPr lang="en-GB" dirty="0"/>
          </a:p>
          <a:p>
            <a:endParaRPr lang="en-GB" dirty="0"/>
          </a:p>
        </p:txBody>
      </p:sp>
    </p:spTree>
    <p:extLst>
      <p:ext uri="{BB962C8B-B14F-4D97-AF65-F5344CB8AC3E}">
        <p14:creationId xmlns:p14="http://schemas.microsoft.com/office/powerpoint/2010/main" val="337194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A4C70-C1BC-48EF-A5B1-EF78AF53409B}"/>
              </a:ext>
            </a:extLst>
          </p:cNvPr>
          <p:cNvSpPr>
            <a:spLocks noGrp="1"/>
          </p:cNvSpPr>
          <p:nvPr>
            <p:ph type="title"/>
          </p:nvPr>
        </p:nvSpPr>
        <p:spPr>
          <a:xfrm>
            <a:off x="838200" y="18255"/>
            <a:ext cx="10515600" cy="1325563"/>
          </a:xfrm>
        </p:spPr>
        <p:txBody>
          <a:bodyPr/>
          <a:lstStyle/>
          <a:p>
            <a:pPr algn="ctr"/>
            <a:r>
              <a:rPr lang="en-GB" b="1" u="sng" dirty="0"/>
              <a:t>Different roles</a:t>
            </a:r>
          </a:p>
        </p:txBody>
      </p:sp>
      <p:sp>
        <p:nvSpPr>
          <p:cNvPr id="3" name="Content Placeholder 2">
            <a:extLst>
              <a:ext uri="{FF2B5EF4-FFF2-40B4-BE49-F238E27FC236}">
                <a16:creationId xmlns:a16="http://schemas.microsoft.com/office/drawing/2014/main" id="{E97571AA-F81E-446A-8533-6ED611B1565D}"/>
              </a:ext>
            </a:extLst>
          </p:cNvPr>
          <p:cNvSpPr>
            <a:spLocks noGrp="1"/>
          </p:cNvSpPr>
          <p:nvPr>
            <p:ph idx="1"/>
          </p:nvPr>
        </p:nvSpPr>
        <p:spPr>
          <a:xfrm>
            <a:off x="838200" y="1343818"/>
            <a:ext cx="10515600" cy="4988402"/>
          </a:xfrm>
        </p:spPr>
        <p:txBody>
          <a:bodyPr/>
          <a:lstStyle/>
          <a:p>
            <a:pPr marL="0" indent="0">
              <a:buNone/>
            </a:pPr>
            <a:r>
              <a:rPr lang="en-GB" sz="3200" b="1" dirty="0">
                <a:solidFill>
                  <a:schemeClr val="accent4"/>
                </a:solidFill>
              </a:rPr>
              <a:t>Engineer: </a:t>
            </a:r>
            <a:r>
              <a:rPr lang="en-GB" dirty="0"/>
              <a:t>This person looks at the instructions and describes what pieces are needed to the supplier. Then following that describes to the builder, how to put the pieces together.</a:t>
            </a:r>
          </a:p>
          <a:p>
            <a:endParaRPr lang="en-GB" dirty="0"/>
          </a:p>
          <a:p>
            <a:pPr marL="0" indent="0">
              <a:buNone/>
            </a:pPr>
            <a:r>
              <a:rPr lang="en-GB" sz="3200" b="1" dirty="0">
                <a:solidFill>
                  <a:schemeClr val="accent4"/>
                </a:solidFill>
              </a:rPr>
              <a:t>Building: </a:t>
            </a:r>
            <a:r>
              <a:rPr lang="en-GB" dirty="0"/>
              <a:t>This member waits for the supplier to hand them the bricks and listens to the engineer on where he/she should place the blocks. This member builds the model and may look at instructions if needed.</a:t>
            </a:r>
          </a:p>
          <a:p>
            <a:pPr marL="0" indent="0">
              <a:buNone/>
            </a:pPr>
            <a:endParaRPr lang="en-GB" dirty="0"/>
          </a:p>
          <a:p>
            <a:pPr marL="0" indent="0">
              <a:buNone/>
            </a:pPr>
            <a:r>
              <a:rPr lang="en-GB" sz="3200" b="1" dirty="0">
                <a:solidFill>
                  <a:schemeClr val="accent4"/>
                </a:solidFill>
              </a:rPr>
              <a:t>Supplier: </a:t>
            </a:r>
            <a:r>
              <a:rPr lang="en-GB" sz="3200" dirty="0"/>
              <a:t>This person listens to the engineer, finds the piece and then simply hands it too the builder.</a:t>
            </a:r>
          </a:p>
        </p:txBody>
      </p:sp>
    </p:spTree>
    <p:extLst>
      <p:ext uri="{BB962C8B-B14F-4D97-AF65-F5344CB8AC3E}">
        <p14:creationId xmlns:p14="http://schemas.microsoft.com/office/powerpoint/2010/main" val="266322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F4EE8-5B55-4FDE-9320-EC7900E03B45}"/>
              </a:ext>
            </a:extLst>
          </p:cNvPr>
          <p:cNvSpPr>
            <a:spLocks noGrp="1"/>
          </p:cNvSpPr>
          <p:nvPr>
            <p:ph type="title"/>
          </p:nvPr>
        </p:nvSpPr>
        <p:spPr/>
        <p:txBody>
          <a:bodyPr/>
          <a:lstStyle/>
          <a:p>
            <a:pPr algn="ctr"/>
            <a:r>
              <a:rPr lang="en-GB" b="1" u="sng" dirty="0"/>
              <a:t>Making up Rules</a:t>
            </a:r>
          </a:p>
        </p:txBody>
      </p:sp>
      <p:sp>
        <p:nvSpPr>
          <p:cNvPr id="3" name="Content Placeholder 2">
            <a:extLst>
              <a:ext uri="{FF2B5EF4-FFF2-40B4-BE49-F238E27FC236}">
                <a16:creationId xmlns:a16="http://schemas.microsoft.com/office/drawing/2014/main" id="{CE65CCC7-0699-424C-8854-9A33F9342CAE}"/>
              </a:ext>
            </a:extLst>
          </p:cNvPr>
          <p:cNvSpPr>
            <a:spLocks noGrp="1"/>
          </p:cNvSpPr>
          <p:nvPr>
            <p:ph idx="1"/>
          </p:nvPr>
        </p:nvSpPr>
        <p:spPr/>
        <p:txBody>
          <a:bodyPr/>
          <a:lstStyle/>
          <a:p>
            <a:pPr marL="0" indent="0">
              <a:buNone/>
            </a:pPr>
            <a:r>
              <a:rPr lang="en-GB" dirty="0"/>
              <a:t>Whilst using the Lego bricks, it may be worth developing some rules for the children. These rules are obviously dependent on the children you have in the group. Rules could be like:</a:t>
            </a:r>
          </a:p>
          <a:p>
            <a:pPr marL="0" indent="0" algn="ctr">
              <a:buNone/>
            </a:pPr>
            <a:r>
              <a:rPr lang="en-GB" dirty="0">
                <a:solidFill>
                  <a:schemeClr val="accent4"/>
                </a:solidFill>
              </a:rPr>
              <a:t>1. No throwing Lego.</a:t>
            </a:r>
          </a:p>
          <a:p>
            <a:pPr marL="0" indent="0" algn="ctr">
              <a:buNone/>
            </a:pPr>
            <a:r>
              <a:rPr lang="en-GB" dirty="0">
                <a:solidFill>
                  <a:schemeClr val="accent4"/>
                </a:solidFill>
              </a:rPr>
              <a:t>2. Only one person talks at a time.</a:t>
            </a:r>
          </a:p>
          <a:p>
            <a:pPr marL="0" indent="0" algn="ctr">
              <a:buNone/>
            </a:pPr>
            <a:r>
              <a:rPr lang="en-GB" dirty="0">
                <a:solidFill>
                  <a:schemeClr val="accent4"/>
                </a:solidFill>
              </a:rPr>
              <a:t>3. Use Polite words.</a:t>
            </a:r>
          </a:p>
          <a:p>
            <a:pPr marL="0" indent="0" algn="ctr">
              <a:buNone/>
            </a:pPr>
            <a:r>
              <a:rPr lang="en-GB" dirty="0">
                <a:solidFill>
                  <a:schemeClr val="accent4"/>
                </a:solidFill>
              </a:rPr>
              <a:t>4. Do not put Lego pieces in your mouth.</a:t>
            </a:r>
          </a:p>
          <a:p>
            <a:pPr marL="0" indent="0" algn="ctr">
              <a:buNone/>
            </a:pPr>
            <a:r>
              <a:rPr lang="en-GB" dirty="0">
                <a:solidFill>
                  <a:schemeClr val="accent4"/>
                </a:solidFill>
              </a:rPr>
              <a:t>5. Get your child to clean up at the end.</a:t>
            </a:r>
          </a:p>
          <a:p>
            <a:pPr marL="0" indent="0">
              <a:buNone/>
            </a:pPr>
            <a:endParaRPr lang="en-GB" dirty="0"/>
          </a:p>
        </p:txBody>
      </p:sp>
    </p:spTree>
    <p:extLst>
      <p:ext uri="{BB962C8B-B14F-4D97-AF65-F5344CB8AC3E}">
        <p14:creationId xmlns:p14="http://schemas.microsoft.com/office/powerpoint/2010/main" val="212764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058B7-17F0-4A51-BA31-22E29154F6C0}"/>
              </a:ext>
            </a:extLst>
          </p:cNvPr>
          <p:cNvSpPr>
            <a:spLocks noGrp="1"/>
          </p:cNvSpPr>
          <p:nvPr>
            <p:ph type="title"/>
          </p:nvPr>
        </p:nvSpPr>
        <p:spPr/>
        <p:txBody>
          <a:bodyPr/>
          <a:lstStyle/>
          <a:p>
            <a:pPr algn="ctr"/>
            <a:r>
              <a:rPr lang="en-GB" b="1" u="sng" dirty="0"/>
              <a:t>Challenges</a:t>
            </a:r>
          </a:p>
        </p:txBody>
      </p:sp>
      <p:sp>
        <p:nvSpPr>
          <p:cNvPr id="3" name="Content Placeholder 2">
            <a:extLst>
              <a:ext uri="{FF2B5EF4-FFF2-40B4-BE49-F238E27FC236}">
                <a16:creationId xmlns:a16="http://schemas.microsoft.com/office/drawing/2014/main" id="{A18B4ECC-F853-49C7-96DA-2C7A60BAB605}"/>
              </a:ext>
            </a:extLst>
          </p:cNvPr>
          <p:cNvSpPr>
            <a:spLocks noGrp="1"/>
          </p:cNvSpPr>
          <p:nvPr>
            <p:ph idx="1"/>
          </p:nvPr>
        </p:nvSpPr>
        <p:spPr>
          <a:xfrm>
            <a:off x="838200" y="1825624"/>
            <a:ext cx="10515600" cy="4853471"/>
          </a:xfrm>
        </p:spPr>
        <p:txBody>
          <a:bodyPr>
            <a:normAutofit fontScale="92500" lnSpcReduction="20000"/>
          </a:bodyPr>
          <a:lstStyle/>
          <a:p>
            <a:pPr marL="0" indent="0">
              <a:buNone/>
            </a:pPr>
            <a:r>
              <a:rPr lang="en-GB" dirty="0"/>
              <a:t>Initially we can observe a lot of frustration and upset during the sessions. This can be largely due to the language expectations of giving and receiving instructions, as well as the social demands of working as a group. To address these you can introduce the following:</a:t>
            </a:r>
          </a:p>
          <a:p>
            <a:pPr marL="0" indent="0">
              <a:buNone/>
            </a:pPr>
            <a:endParaRPr lang="en-GB" dirty="0"/>
          </a:p>
          <a:p>
            <a:r>
              <a:rPr lang="en-GB" dirty="0">
                <a:solidFill>
                  <a:srgbClr val="FF0000"/>
                </a:solidFill>
              </a:rPr>
              <a:t>Games to explicitly develop the understanding of prepositional concepts such as ‘in front’, ‘behind’, ‘on top of’ which the children needed to use as Engineers and Builders. </a:t>
            </a:r>
          </a:p>
          <a:p>
            <a:r>
              <a:rPr lang="en-GB" dirty="0">
                <a:solidFill>
                  <a:srgbClr val="FF0000"/>
                </a:solidFill>
              </a:rPr>
              <a:t>Opportunities to develop and agree a shared language e.g. is it a ‘slide', a ‘slope' or a 'slanting flat bit’? </a:t>
            </a:r>
          </a:p>
          <a:p>
            <a:r>
              <a:rPr lang="en-GB" dirty="0">
                <a:solidFill>
                  <a:srgbClr val="FF0000"/>
                </a:solidFill>
              </a:rPr>
              <a:t>Visual prompt cards to help with asking for and describing Lego pieces (colour, thickness).</a:t>
            </a:r>
          </a:p>
          <a:p>
            <a:r>
              <a:rPr lang="en-GB" dirty="0">
                <a:solidFill>
                  <a:srgbClr val="FF0000"/>
                </a:solidFill>
              </a:rPr>
              <a:t>Provide motivation 'Lego tokens' were given when skills such turn taking, good listening, good use of words and seeking clarification were observed.</a:t>
            </a:r>
          </a:p>
        </p:txBody>
      </p:sp>
    </p:spTree>
    <p:extLst>
      <p:ext uri="{BB962C8B-B14F-4D97-AF65-F5344CB8AC3E}">
        <p14:creationId xmlns:p14="http://schemas.microsoft.com/office/powerpoint/2010/main" val="421372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TotalTime>
  <Words>562</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What is Lego Therapy?</vt:lpstr>
      <vt:lpstr>What kids get from Lego therapy?</vt:lpstr>
      <vt:lpstr>Freestyle building</vt:lpstr>
      <vt:lpstr>Group Structure</vt:lpstr>
      <vt:lpstr>Different roles</vt:lpstr>
      <vt:lpstr>Making up Rules</vt:lpstr>
      <vt:lpstr>Challenges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Callum Shreeve</dc:creator>
  <cp:lastModifiedBy>Callum Shreeve</cp:lastModifiedBy>
  <cp:revision>8</cp:revision>
  <dcterms:created xsi:type="dcterms:W3CDTF">2020-05-21T12:18:34Z</dcterms:created>
  <dcterms:modified xsi:type="dcterms:W3CDTF">2020-05-21T13:20:15Z</dcterms:modified>
</cp:coreProperties>
</file>