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720263" cy="17640300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6" roundtripDataSignature="AMtx7mjXBgjXId/Eo+Ct7wewIHsqjRxTp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>
        <p:scale>
          <a:sx n="70" d="100"/>
          <a:sy n="70" d="100"/>
        </p:scale>
        <p:origin x="1158" y="-42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customschemas.google.com/relationships/presentationmetadata" Target="metadata"/><Relationship Id="rId10" Type="http://schemas.openxmlformats.org/officeDocument/2006/relationships/tableStyles" Target="tableStyles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476500" y="1241425"/>
            <a:ext cx="184467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76500" y="1241425"/>
            <a:ext cx="184467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A575A-FE42-F34E-BE8D-35435E3FEA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75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729020" y="2886967"/>
            <a:ext cx="8262224" cy="6141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78"/>
              <a:buFont typeface="Calibri"/>
              <a:buNone/>
              <a:defRPr sz="637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215033" y="9265242"/>
            <a:ext cx="7290197" cy="4258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2551"/>
              <a:buNone/>
              <a:defRPr sz="2551"/>
            </a:lvl1pPr>
            <a:lvl2pPr lvl="1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None/>
              <a:defRPr sz="2126"/>
            </a:lvl2pPr>
            <a:lvl3pPr lvl="2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None/>
              <a:defRPr sz="1912"/>
            </a:lvl3pPr>
            <a:lvl4pPr lvl="3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4pPr>
            <a:lvl5pPr lvl="4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5pPr>
            <a:lvl6pPr lvl="5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6pPr>
            <a:lvl7pPr lvl="6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7pPr>
            <a:lvl8pPr lvl="7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8pPr>
            <a:lvl9pPr lvl="8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 rot="5400000">
            <a:off x="529361" y="7365886"/>
            <a:ext cx="14949338" cy="2095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 rot="5400000">
            <a:off x="-3723254" y="5330706"/>
            <a:ext cx="14949338" cy="6166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663206" y="4397830"/>
            <a:ext cx="8383727" cy="7337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78"/>
              <a:buFont typeface="Calibri"/>
              <a:buNone/>
              <a:defRPr sz="637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663206" y="11805123"/>
            <a:ext cx="8383727" cy="3858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2551"/>
              <a:buNone/>
              <a:defRPr sz="255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2126"/>
              <a:buNone/>
              <a:defRPr sz="2126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913"/>
              <a:buNone/>
              <a:defRPr sz="1912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668268" y="4695913"/>
            <a:ext cx="4131112" cy="111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920883" y="4695913"/>
            <a:ext cx="4131112" cy="111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669534" y="939186"/>
            <a:ext cx="8383727" cy="3409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669535" y="4324325"/>
            <a:ext cx="4112126" cy="2119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2551"/>
              <a:buNone/>
              <a:defRPr sz="2551" b="1"/>
            </a:lvl1pPr>
            <a:lvl2pPr marL="914400" lvl="1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None/>
              <a:defRPr sz="2126" b="1"/>
            </a:lvl2pPr>
            <a:lvl3pPr marL="1371600" lvl="2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None/>
              <a:defRPr sz="1912" b="1"/>
            </a:lvl3pPr>
            <a:lvl4pPr marL="1828800" lvl="3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4pPr>
            <a:lvl5pPr marL="2286000" lvl="4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5pPr>
            <a:lvl6pPr marL="2743200" lvl="5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6pPr>
            <a:lvl7pPr marL="3200400" lvl="6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7pPr>
            <a:lvl8pPr marL="3657600" lvl="7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8pPr>
            <a:lvl9pPr marL="4114800" lvl="8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669535" y="6443610"/>
            <a:ext cx="4112126" cy="9477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920884" y="4324325"/>
            <a:ext cx="4132378" cy="2119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2551"/>
              <a:buNone/>
              <a:defRPr sz="2551" b="1"/>
            </a:lvl1pPr>
            <a:lvl2pPr marL="914400" lvl="1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None/>
              <a:defRPr sz="2126" b="1"/>
            </a:lvl2pPr>
            <a:lvl3pPr marL="1371600" lvl="2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None/>
              <a:defRPr sz="1912" b="1"/>
            </a:lvl3pPr>
            <a:lvl4pPr marL="1828800" lvl="3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4pPr>
            <a:lvl5pPr marL="2286000" lvl="4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5pPr>
            <a:lvl6pPr marL="2743200" lvl="5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6pPr>
            <a:lvl7pPr marL="3200400" lvl="6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7pPr>
            <a:lvl8pPr marL="3657600" lvl="7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8pPr>
            <a:lvl9pPr marL="4114800" lvl="8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920884" y="6443610"/>
            <a:ext cx="4132378" cy="9477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2"/>
              <a:buFont typeface="Calibri"/>
              <a:buNone/>
              <a:defRPr sz="3402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4132378" y="2539880"/>
            <a:ext cx="4920883" cy="12536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44627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3402"/>
              <a:buChar char="•"/>
              <a:defRPr sz="3402"/>
            </a:lvl1pPr>
            <a:lvl2pPr marL="914400" lvl="1" indent="-417576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976"/>
              <a:buChar char="•"/>
              <a:defRPr sz="2976"/>
            </a:lvl2pPr>
            <a:lvl3pPr marL="1371600" lvl="2" indent="-390588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551"/>
              <a:buChar char="•"/>
              <a:defRPr sz="2551"/>
            </a:lvl3pPr>
            <a:lvl4pPr marL="1828800" lvl="3" indent="-363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4pPr>
            <a:lvl5pPr marL="2286000" lvl="4" indent="-363601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5pPr>
            <a:lvl6pPr marL="2743200" lvl="5" indent="-363601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6pPr>
            <a:lvl7pPr marL="3200400" lvl="6" indent="-363601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7pPr>
            <a:lvl8pPr marL="3657600" lvl="7" indent="-363601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8pPr>
            <a:lvl9pPr marL="4114800" lvl="8" indent="-363601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669534" y="5292090"/>
            <a:ext cx="3135038" cy="980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1pPr>
            <a:lvl2pPr marL="914400" lvl="1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488"/>
              <a:buNone/>
              <a:defRPr sz="1488"/>
            </a:lvl2pPr>
            <a:lvl3pPr marL="1371600" lvl="2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276"/>
              <a:buNone/>
              <a:defRPr sz="1276"/>
            </a:lvl3pPr>
            <a:lvl4pPr marL="1828800" lvl="3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4pPr>
            <a:lvl5pPr marL="2286000" lvl="4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5pPr>
            <a:lvl6pPr marL="2743200" lvl="5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6pPr>
            <a:lvl7pPr marL="3200400" lvl="6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7pPr>
            <a:lvl8pPr marL="3657600" lvl="7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8pPr>
            <a:lvl9pPr marL="4114800" lvl="8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2"/>
              <a:buFont typeface="Calibri"/>
              <a:buNone/>
              <a:defRPr sz="3402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>
            <a:spLocks noGrp="1"/>
          </p:cNvSpPr>
          <p:nvPr>
            <p:ph type="pic" idx="2"/>
          </p:nvPr>
        </p:nvSpPr>
        <p:spPr>
          <a:xfrm>
            <a:off x="4132378" y="2539880"/>
            <a:ext cx="4920883" cy="12536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3402"/>
              <a:buFont typeface="Arial"/>
              <a:buNone/>
              <a:defRPr sz="34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976"/>
              <a:buFont typeface="Arial"/>
              <a:buNone/>
              <a:defRPr sz="297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551"/>
              <a:buFont typeface="Arial"/>
              <a:buNone/>
              <a:defRPr sz="25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None/>
              <a:defRPr sz="21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None/>
              <a:defRPr sz="21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None/>
              <a:defRPr sz="21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None/>
              <a:defRPr sz="21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None/>
              <a:defRPr sz="21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None/>
              <a:defRPr sz="21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669534" y="5292090"/>
            <a:ext cx="3135038" cy="980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1pPr>
            <a:lvl2pPr marL="914400" lvl="1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488"/>
              <a:buNone/>
              <a:defRPr sz="1488"/>
            </a:lvl2pPr>
            <a:lvl3pPr marL="1371600" lvl="2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276"/>
              <a:buNone/>
              <a:defRPr sz="1276"/>
            </a:lvl3pPr>
            <a:lvl4pPr marL="1828800" lvl="3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4pPr>
            <a:lvl5pPr marL="2286000" lvl="4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5pPr>
            <a:lvl6pPr marL="2743200" lvl="5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6pPr>
            <a:lvl7pPr marL="3200400" lvl="6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7pPr>
            <a:lvl8pPr marL="3657600" lvl="7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8pPr>
            <a:lvl9pPr marL="4114800" lvl="8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 rot="5400000">
            <a:off x="-736172" y="6100353"/>
            <a:ext cx="11192608" cy="8383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77"/>
              <a:buFont typeface="Calibri"/>
              <a:buNone/>
              <a:defRPr sz="467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668268" y="4695913"/>
            <a:ext cx="8383727" cy="111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17576" algn="l" rtl="0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2976"/>
              <a:buFont typeface="Arial"/>
              <a:buChar char="•"/>
              <a:defRPr sz="297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0588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551"/>
              <a:buFont typeface="Arial"/>
              <a:buChar char="•"/>
              <a:defRPr sz="25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36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Char char="•"/>
              <a:defRPr sz="21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007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sz="19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007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sz="19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007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sz="19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007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sz="19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007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sz="19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007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sz="19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9" Type="http://schemas.openxmlformats.org/officeDocument/2006/relationships/image" Target="../media/image37.png"/><Relationship Id="rId21" Type="http://schemas.openxmlformats.org/officeDocument/2006/relationships/image" Target="../media/image19.png"/><Relationship Id="rId34" Type="http://schemas.openxmlformats.org/officeDocument/2006/relationships/image" Target="../media/image32.png"/><Relationship Id="rId42" Type="http://schemas.openxmlformats.org/officeDocument/2006/relationships/image" Target="../media/image40.png"/><Relationship Id="rId47" Type="http://schemas.openxmlformats.org/officeDocument/2006/relationships/image" Target="../media/image45.png"/><Relationship Id="rId50" Type="http://schemas.openxmlformats.org/officeDocument/2006/relationships/image" Target="../media/image48.png"/><Relationship Id="rId55" Type="http://schemas.openxmlformats.org/officeDocument/2006/relationships/image" Target="../media/image5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9" Type="http://schemas.openxmlformats.org/officeDocument/2006/relationships/image" Target="../media/image27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37" Type="http://schemas.openxmlformats.org/officeDocument/2006/relationships/image" Target="../media/image35.png"/><Relationship Id="rId40" Type="http://schemas.openxmlformats.org/officeDocument/2006/relationships/image" Target="../media/image38.png"/><Relationship Id="rId45" Type="http://schemas.openxmlformats.org/officeDocument/2006/relationships/image" Target="../media/image43.png"/><Relationship Id="rId53" Type="http://schemas.openxmlformats.org/officeDocument/2006/relationships/image" Target="../media/image51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4" Type="http://schemas.openxmlformats.org/officeDocument/2006/relationships/image" Target="../media/image42.png"/><Relationship Id="rId52" Type="http://schemas.openxmlformats.org/officeDocument/2006/relationships/image" Target="../media/image50.pn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Relationship Id="rId43" Type="http://schemas.openxmlformats.org/officeDocument/2006/relationships/image" Target="../media/image41.png"/><Relationship Id="rId48" Type="http://schemas.openxmlformats.org/officeDocument/2006/relationships/image" Target="../media/image46.png"/><Relationship Id="rId56" Type="http://schemas.openxmlformats.org/officeDocument/2006/relationships/image" Target="../media/image54.png"/><Relationship Id="rId8" Type="http://schemas.openxmlformats.org/officeDocument/2006/relationships/image" Target="../media/image6.png"/><Relationship Id="rId51" Type="http://schemas.openxmlformats.org/officeDocument/2006/relationships/image" Target="../media/image49.png"/><Relationship Id="rId3" Type="http://schemas.openxmlformats.org/officeDocument/2006/relationships/image" Target="../media/image1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38" Type="http://schemas.openxmlformats.org/officeDocument/2006/relationships/image" Target="../media/image36.png"/><Relationship Id="rId46" Type="http://schemas.openxmlformats.org/officeDocument/2006/relationships/image" Target="../media/image44.png"/><Relationship Id="rId20" Type="http://schemas.openxmlformats.org/officeDocument/2006/relationships/image" Target="../media/image18.png"/><Relationship Id="rId41" Type="http://schemas.openxmlformats.org/officeDocument/2006/relationships/image" Target="../media/image39.png"/><Relationship Id="rId54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36" Type="http://schemas.openxmlformats.org/officeDocument/2006/relationships/image" Target="../media/image34.png"/><Relationship Id="rId49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peech Bubble: Rectangle with Corners Rounded 73">
            <a:extLst>
              <a:ext uri="{FF2B5EF4-FFF2-40B4-BE49-F238E27FC236}">
                <a16:creationId xmlns:a16="http://schemas.microsoft.com/office/drawing/2014/main" id="{BDC2A4FA-DFC1-4BBB-8C7C-AA926C23DCE4}"/>
              </a:ext>
            </a:extLst>
          </p:cNvPr>
          <p:cNvSpPr/>
          <p:nvPr/>
        </p:nvSpPr>
        <p:spPr>
          <a:xfrm>
            <a:off x="7055876" y="14874391"/>
            <a:ext cx="1196063" cy="461665"/>
          </a:xfrm>
          <a:prstGeom prst="wedgeRoundRect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0" name="Rectangle 399">
            <a:extLst>
              <a:ext uri="{FF2B5EF4-FFF2-40B4-BE49-F238E27FC236}">
                <a16:creationId xmlns:a16="http://schemas.microsoft.com/office/drawing/2014/main" id="{001523A3-D0A5-3447-9A4B-DA59FA07C8E9}"/>
              </a:ext>
            </a:extLst>
          </p:cNvPr>
          <p:cNvSpPr/>
          <p:nvPr/>
        </p:nvSpPr>
        <p:spPr>
          <a:xfrm>
            <a:off x="4060" y="-6035"/>
            <a:ext cx="9726896" cy="17640300"/>
          </a:xfrm>
          <a:prstGeom prst="rect">
            <a:avLst/>
          </a:prstGeom>
          <a:solidFill>
            <a:srgbClr val="99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77E6DF-4EA3-D14D-8E13-28AB8D609DDE}"/>
              </a:ext>
            </a:extLst>
          </p:cNvPr>
          <p:cNvSpPr/>
          <p:nvPr/>
        </p:nvSpPr>
        <p:spPr>
          <a:xfrm>
            <a:off x="223492" y="-9884"/>
            <a:ext cx="9366739" cy="178392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ja-JP" dirty="0"/>
              <a:t>Voyages et </a:t>
            </a:r>
            <a:r>
              <a:rPr lang="en-GB" altLang="ja-JP" dirty="0" err="1"/>
              <a:t>VacanceHolidays</a:t>
            </a:r>
            <a:r>
              <a:rPr lang="en-GB" altLang="ja-JP" dirty="0"/>
              <a:t> and Travel </a:t>
            </a:r>
            <a:endParaRPr lang="en-GB" dirty="0"/>
          </a:p>
        </p:txBody>
      </p:sp>
      <p:sp>
        <p:nvSpPr>
          <p:cNvPr id="15" name="Block Arc 14">
            <a:extLst>
              <a:ext uri="{FF2B5EF4-FFF2-40B4-BE49-F238E27FC236}">
                <a16:creationId xmlns:a16="http://schemas.microsoft.com/office/drawing/2014/main" id="{D2F97453-494C-5746-8E17-4A67EE1BF309}"/>
              </a:ext>
            </a:extLst>
          </p:cNvPr>
          <p:cNvSpPr/>
          <p:nvPr/>
        </p:nvSpPr>
        <p:spPr>
          <a:xfrm rot="16200000">
            <a:off x="641871" y="13625001"/>
            <a:ext cx="2780712" cy="2184400"/>
          </a:xfrm>
          <a:prstGeom prst="blockArc">
            <a:avLst>
              <a:gd name="adj1" fmla="val 10794188"/>
              <a:gd name="adj2" fmla="val 156513"/>
              <a:gd name="adj3" fmla="val 28217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361D24CC-941E-4C47-B0EC-E144352A4A74}"/>
              </a:ext>
            </a:extLst>
          </p:cNvPr>
          <p:cNvSpPr/>
          <p:nvPr/>
        </p:nvSpPr>
        <p:spPr>
          <a:xfrm>
            <a:off x="1902351" y="15483503"/>
            <a:ext cx="6359419" cy="61073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Block Arc 131">
            <a:extLst>
              <a:ext uri="{FF2B5EF4-FFF2-40B4-BE49-F238E27FC236}">
                <a16:creationId xmlns:a16="http://schemas.microsoft.com/office/drawing/2014/main" id="{2ABDDAA7-1330-5846-8957-036F466F9A01}"/>
              </a:ext>
            </a:extLst>
          </p:cNvPr>
          <p:cNvSpPr/>
          <p:nvPr/>
        </p:nvSpPr>
        <p:spPr>
          <a:xfrm rot="5400000" flipH="1">
            <a:off x="6345213" y="11375552"/>
            <a:ext cx="2847721" cy="2325134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8EE221F3-E29A-7E44-BA3E-4DDEF353168D}"/>
              </a:ext>
            </a:extLst>
          </p:cNvPr>
          <p:cNvSpPr/>
          <p:nvPr/>
        </p:nvSpPr>
        <p:spPr>
          <a:xfrm>
            <a:off x="1938165" y="13327905"/>
            <a:ext cx="5942715" cy="62184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BBA4EACD-79B2-9047-926C-4179677F6DF3}"/>
              </a:ext>
            </a:extLst>
          </p:cNvPr>
          <p:cNvSpPr/>
          <p:nvPr/>
        </p:nvSpPr>
        <p:spPr>
          <a:xfrm>
            <a:off x="2032661" y="11131055"/>
            <a:ext cx="5841604" cy="65497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Block Arc 135">
            <a:extLst>
              <a:ext uri="{FF2B5EF4-FFF2-40B4-BE49-F238E27FC236}">
                <a16:creationId xmlns:a16="http://schemas.microsoft.com/office/drawing/2014/main" id="{28EF7BC0-BD7F-BD4C-8DBE-13C9030B0FE6}"/>
              </a:ext>
            </a:extLst>
          </p:cNvPr>
          <p:cNvSpPr/>
          <p:nvPr/>
        </p:nvSpPr>
        <p:spPr>
          <a:xfrm rot="16200000">
            <a:off x="670067" y="9270881"/>
            <a:ext cx="2800986" cy="2229301"/>
          </a:xfrm>
          <a:prstGeom prst="blockArc">
            <a:avLst>
              <a:gd name="adj1" fmla="val 10532807"/>
              <a:gd name="adj2" fmla="val 263439"/>
              <a:gd name="adj3" fmla="val 2851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0" name="Block Arc 139">
            <a:extLst>
              <a:ext uri="{FF2B5EF4-FFF2-40B4-BE49-F238E27FC236}">
                <a16:creationId xmlns:a16="http://schemas.microsoft.com/office/drawing/2014/main" id="{E050A4CB-2DFF-4C43-B71B-CB7634BAF8C7}"/>
              </a:ext>
            </a:extLst>
          </p:cNvPr>
          <p:cNvSpPr/>
          <p:nvPr/>
        </p:nvSpPr>
        <p:spPr>
          <a:xfrm rot="5400000" flipH="1">
            <a:off x="6380150" y="7050599"/>
            <a:ext cx="2817087" cy="2339633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4ED9223C-B305-724C-860B-8788F8ED72BC}"/>
              </a:ext>
            </a:extLst>
          </p:cNvPr>
          <p:cNvSpPr/>
          <p:nvPr/>
        </p:nvSpPr>
        <p:spPr>
          <a:xfrm>
            <a:off x="2032660" y="8981637"/>
            <a:ext cx="5935711" cy="652772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5B6ECEE5-8B0A-BE49-88D6-380CCB5771D4}"/>
              </a:ext>
            </a:extLst>
          </p:cNvPr>
          <p:cNvSpPr/>
          <p:nvPr/>
        </p:nvSpPr>
        <p:spPr>
          <a:xfrm>
            <a:off x="2114179" y="6821733"/>
            <a:ext cx="5827821" cy="61739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Block Arc 142">
            <a:extLst>
              <a:ext uri="{FF2B5EF4-FFF2-40B4-BE49-F238E27FC236}">
                <a16:creationId xmlns:a16="http://schemas.microsoft.com/office/drawing/2014/main" id="{F9A4C65A-77AF-D444-B52E-87C937A7CC66}"/>
              </a:ext>
            </a:extLst>
          </p:cNvPr>
          <p:cNvSpPr/>
          <p:nvPr/>
        </p:nvSpPr>
        <p:spPr>
          <a:xfrm rot="16200000">
            <a:off x="758789" y="4966051"/>
            <a:ext cx="2763038" cy="2184400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4" name="Block Arc 213">
            <a:extLst>
              <a:ext uri="{FF2B5EF4-FFF2-40B4-BE49-F238E27FC236}">
                <a16:creationId xmlns:a16="http://schemas.microsoft.com/office/drawing/2014/main" id="{9BB00DD6-C4C4-7348-AD3E-28EAE4D8492B}"/>
              </a:ext>
            </a:extLst>
          </p:cNvPr>
          <p:cNvSpPr/>
          <p:nvPr/>
        </p:nvSpPr>
        <p:spPr>
          <a:xfrm rot="5400000" flipH="1">
            <a:off x="6301903" y="2771424"/>
            <a:ext cx="2828114" cy="2204310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19CB39D4-AD12-0B45-8E85-C9D1845FD3AE}"/>
              </a:ext>
            </a:extLst>
          </p:cNvPr>
          <p:cNvSpPr/>
          <p:nvPr/>
        </p:nvSpPr>
        <p:spPr>
          <a:xfrm>
            <a:off x="2049536" y="4685534"/>
            <a:ext cx="5733212" cy="6041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Oval 223">
            <a:extLst>
              <a:ext uri="{FF2B5EF4-FFF2-40B4-BE49-F238E27FC236}">
                <a16:creationId xmlns:a16="http://schemas.microsoft.com/office/drawing/2014/main" id="{ACF0C630-75E2-F848-B9E5-7E5905E2C993}"/>
              </a:ext>
            </a:extLst>
          </p:cNvPr>
          <p:cNvSpPr/>
          <p:nvPr/>
        </p:nvSpPr>
        <p:spPr>
          <a:xfrm>
            <a:off x="3130225" y="8672472"/>
            <a:ext cx="1214980" cy="130486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Oval 224">
            <a:extLst>
              <a:ext uri="{FF2B5EF4-FFF2-40B4-BE49-F238E27FC236}">
                <a16:creationId xmlns:a16="http://schemas.microsoft.com/office/drawing/2014/main" id="{37258FC4-E633-1F40-B961-0AFD7DEF4AD4}"/>
              </a:ext>
            </a:extLst>
          </p:cNvPr>
          <p:cNvSpPr/>
          <p:nvPr/>
        </p:nvSpPr>
        <p:spPr>
          <a:xfrm>
            <a:off x="3317742" y="8887230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Oval 227">
            <a:extLst>
              <a:ext uri="{FF2B5EF4-FFF2-40B4-BE49-F238E27FC236}">
                <a16:creationId xmlns:a16="http://schemas.microsoft.com/office/drawing/2014/main" id="{AB96207F-9876-7A4C-8CB8-0378596E3D43}"/>
              </a:ext>
            </a:extLst>
          </p:cNvPr>
          <p:cNvSpPr/>
          <p:nvPr/>
        </p:nvSpPr>
        <p:spPr>
          <a:xfrm>
            <a:off x="5897337" y="12984251"/>
            <a:ext cx="1214980" cy="130486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Oval 228">
            <a:extLst>
              <a:ext uri="{FF2B5EF4-FFF2-40B4-BE49-F238E27FC236}">
                <a16:creationId xmlns:a16="http://schemas.microsoft.com/office/drawing/2014/main" id="{78D87C2B-4ED1-1C4B-B314-D95374A7846D}"/>
              </a:ext>
            </a:extLst>
          </p:cNvPr>
          <p:cNvSpPr/>
          <p:nvPr/>
        </p:nvSpPr>
        <p:spPr>
          <a:xfrm>
            <a:off x="6090165" y="13191828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B5CF508-9F97-7344-A588-8737134FC758}"/>
              </a:ext>
            </a:extLst>
          </p:cNvPr>
          <p:cNvSpPr/>
          <p:nvPr/>
        </p:nvSpPr>
        <p:spPr>
          <a:xfrm>
            <a:off x="1956390" y="2459522"/>
            <a:ext cx="5851869" cy="62284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riangle 45">
            <a:extLst>
              <a:ext uri="{FF2B5EF4-FFF2-40B4-BE49-F238E27FC236}">
                <a16:creationId xmlns:a16="http://schemas.microsoft.com/office/drawing/2014/main" id="{B85D31BE-9BE0-3341-86C3-0BFD563EAA1B}"/>
              </a:ext>
            </a:extLst>
          </p:cNvPr>
          <p:cNvSpPr/>
          <p:nvPr/>
        </p:nvSpPr>
        <p:spPr>
          <a:xfrm rot="5400000">
            <a:off x="2311828" y="428735"/>
            <a:ext cx="938427" cy="735967"/>
          </a:xfrm>
          <a:prstGeom prst="triangle">
            <a:avLst>
              <a:gd name="adj" fmla="val 45360"/>
            </a:avLst>
          </a:prstGeom>
          <a:gradFill>
            <a:gsLst>
              <a:gs pos="100000">
                <a:schemeClr val="tx1"/>
              </a:gs>
              <a:gs pos="55000">
                <a:schemeClr val="accent1">
                  <a:lumMod val="45000"/>
                  <a:lumOff val="55000"/>
                </a:schemeClr>
              </a:gs>
              <a:gs pos="27000">
                <a:srgbClr val="990099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2392CED-199C-044B-8C83-9528D182044C}"/>
              </a:ext>
            </a:extLst>
          </p:cNvPr>
          <p:cNvSpPr txBox="1"/>
          <p:nvPr/>
        </p:nvSpPr>
        <p:spPr>
          <a:xfrm>
            <a:off x="6108034" y="13300235"/>
            <a:ext cx="84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YEAR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EC6A36B-BE5D-9742-9412-BEDB5350E9B4}"/>
              </a:ext>
            </a:extLst>
          </p:cNvPr>
          <p:cNvSpPr txBox="1"/>
          <p:nvPr/>
        </p:nvSpPr>
        <p:spPr>
          <a:xfrm>
            <a:off x="6121431" y="13340636"/>
            <a:ext cx="841074" cy="82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8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42C74E4-6C67-AB42-B00E-14010A9DAB4A}"/>
              </a:ext>
            </a:extLst>
          </p:cNvPr>
          <p:cNvSpPr txBox="1"/>
          <p:nvPr/>
        </p:nvSpPr>
        <p:spPr>
          <a:xfrm>
            <a:off x="3289422" y="8989316"/>
            <a:ext cx="84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YEAR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8E84878-B999-3E45-A62E-A5D9A1ABF6E1}"/>
              </a:ext>
            </a:extLst>
          </p:cNvPr>
          <p:cNvSpPr txBox="1"/>
          <p:nvPr/>
        </p:nvSpPr>
        <p:spPr>
          <a:xfrm>
            <a:off x="3320205" y="9028838"/>
            <a:ext cx="841074" cy="82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9</a:t>
            </a:r>
          </a:p>
        </p:txBody>
      </p:sp>
      <p:sp>
        <p:nvSpPr>
          <p:cNvPr id="222" name="Oval 221">
            <a:extLst>
              <a:ext uri="{FF2B5EF4-FFF2-40B4-BE49-F238E27FC236}">
                <a16:creationId xmlns:a16="http://schemas.microsoft.com/office/drawing/2014/main" id="{80735897-8BBA-DB41-B061-A9B018CCEA5B}"/>
              </a:ext>
            </a:extLst>
          </p:cNvPr>
          <p:cNvSpPr/>
          <p:nvPr/>
        </p:nvSpPr>
        <p:spPr>
          <a:xfrm>
            <a:off x="1182402" y="6310628"/>
            <a:ext cx="1214980" cy="130486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Oval 222">
            <a:extLst>
              <a:ext uri="{FF2B5EF4-FFF2-40B4-BE49-F238E27FC236}">
                <a16:creationId xmlns:a16="http://schemas.microsoft.com/office/drawing/2014/main" id="{B86E97AE-F6AD-3941-9977-D85456F283F2}"/>
              </a:ext>
            </a:extLst>
          </p:cNvPr>
          <p:cNvSpPr/>
          <p:nvPr/>
        </p:nvSpPr>
        <p:spPr>
          <a:xfrm>
            <a:off x="1372788" y="6503656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97388CA-480C-FF4C-8413-3D86DF3CDAEA}"/>
              </a:ext>
            </a:extLst>
          </p:cNvPr>
          <p:cNvSpPr txBox="1"/>
          <p:nvPr/>
        </p:nvSpPr>
        <p:spPr>
          <a:xfrm>
            <a:off x="1367916" y="6575303"/>
            <a:ext cx="84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YEAR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418B80D-A453-EC4A-95CC-6785F89B09BA}"/>
              </a:ext>
            </a:extLst>
          </p:cNvPr>
          <p:cNvSpPr txBox="1"/>
          <p:nvPr/>
        </p:nvSpPr>
        <p:spPr>
          <a:xfrm>
            <a:off x="1249978" y="6654359"/>
            <a:ext cx="10340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10</a:t>
            </a:r>
          </a:p>
        </p:txBody>
      </p:sp>
      <p:sp>
        <p:nvSpPr>
          <p:cNvPr id="230" name="Oval 229">
            <a:extLst>
              <a:ext uri="{FF2B5EF4-FFF2-40B4-BE49-F238E27FC236}">
                <a16:creationId xmlns:a16="http://schemas.microsoft.com/office/drawing/2014/main" id="{67D857C8-6DBF-1441-BED6-4FF1EB531C36}"/>
              </a:ext>
            </a:extLst>
          </p:cNvPr>
          <p:cNvSpPr/>
          <p:nvPr/>
        </p:nvSpPr>
        <p:spPr>
          <a:xfrm>
            <a:off x="7371444" y="15009324"/>
            <a:ext cx="1214980" cy="130486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Oval 230">
            <a:extLst>
              <a:ext uri="{FF2B5EF4-FFF2-40B4-BE49-F238E27FC236}">
                <a16:creationId xmlns:a16="http://schemas.microsoft.com/office/drawing/2014/main" id="{FA468CC4-DA3D-D04C-A0F3-908B66B1ED58}"/>
              </a:ext>
            </a:extLst>
          </p:cNvPr>
          <p:cNvSpPr/>
          <p:nvPr/>
        </p:nvSpPr>
        <p:spPr>
          <a:xfrm>
            <a:off x="7573949" y="15209595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A43FCBD3-15AC-074B-89C1-9811AED33C3A}"/>
              </a:ext>
            </a:extLst>
          </p:cNvPr>
          <p:cNvCxnSpPr>
            <a:cxnSpLocks/>
          </p:cNvCxnSpPr>
          <p:nvPr/>
        </p:nvCxnSpPr>
        <p:spPr>
          <a:xfrm flipV="1">
            <a:off x="6607502" y="15364769"/>
            <a:ext cx="0" cy="40211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79CABD94-8106-F04E-93C4-2DBA3B817C6C}"/>
              </a:ext>
            </a:extLst>
          </p:cNvPr>
          <p:cNvCxnSpPr>
            <a:cxnSpLocks/>
          </p:cNvCxnSpPr>
          <p:nvPr/>
        </p:nvCxnSpPr>
        <p:spPr>
          <a:xfrm flipH="1">
            <a:off x="4913832" y="15312106"/>
            <a:ext cx="2311" cy="41086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22C34EC9-0363-624B-91C8-BC3109AEE089}"/>
              </a:ext>
            </a:extLst>
          </p:cNvPr>
          <p:cNvCxnSpPr>
            <a:cxnSpLocks/>
          </p:cNvCxnSpPr>
          <p:nvPr/>
        </p:nvCxnSpPr>
        <p:spPr>
          <a:xfrm flipH="1">
            <a:off x="4064878" y="11370384"/>
            <a:ext cx="8724" cy="45038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Connector 233">
            <a:extLst>
              <a:ext uri="{FF2B5EF4-FFF2-40B4-BE49-F238E27FC236}">
                <a16:creationId xmlns:a16="http://schemas.microsoft.com/office/drawing/2014/main" id="{C01852B1-E08D-2243-A474-5E7835DAB027}"/>
              </a:ext>
            </a:extLst>
          </p:cNvPr>
          <p:cNvCxnSpPr>
            <a:cxnSpLocks/>
          </p:cNvCxnSpPr>
          <p:nvPr/>
        </p:nvCxnSpPr>
        <p:spPr>
          <a:xfrm>
            <a:off x="7929478" y="12357473"/>
            <a:ext cx="644922" cy="604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>
            <a:extLst>
              <a:ext uri="{FF2B5EF4-FFF2-40B4-BE49-F238E27FC236}">
                <a16:creationId xmlns:a16="http://schemas.microsoft.com/office/drawing/2014/main" id="{AB65D886-ADBA-FC4B-9739-0F6ED4A9D67A}"/>
              </a:ext>
            </a:extLst>
          </p:cNvPr>
          <p:cNvCxnSpPr>
            <a:cxnSpLocks/>
          </p:cNvCxnSpPr>
          <p:nvPr/>
        </p:nvCxnSpPr>
        <p:spPr>
          <a:xfrm>
            <a:off x="8284714" y="13595226"/>
            <a:ext cx="11113" cy="73160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241">
            <a:extLst>
              <a:ext uri="{FF2B5EF4-FFF2-40B4-BE49-F238E27FC236}">
                <a16:creationId xmlns:a16="http://schemas.microsoft.com/office/drawing/2014/main" id="{9E865DA3-DE36-E64D-B463-8964711B884D}"/>
              </a:ext>
            </a:extLst>
          </p:cNvPr>
          <p:cNvCxnSpPr>
            <a:cxnSpLocks/>
          </p:cNvCxnSpPr>
          <p:nvPr/>
        </p:nvCxnSpPr>
        <p:spPr>
          <a:xfrm flipV="1">
            <a:off x="955909" y="10900242"/>
            <a:ext cx="331303" cy="28040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4" name="Straight Connector 383">
            <a:extLst>
              <a:ext uri="{FF2B5EF4-FFF2-40B4-BE49-F238E27FC236}">
                <a16:creationId xmlns:a16="http://schemas.microsoft.com/office/drawing/2014/main" id="{8E3DE95F-9ECA-3346-BB38-F9EBCA9A37B9}"/>
              </a:ext>
            </a:extLst>
          </p:cNvPr>
          <p:cNvCxnSpPr>
            <a:cxnSpLocks/>
          </p:cNvCxnSpPr>
          <p:nvPr/>
        </p:nvCxnSpPr>
        <p:spPr>
          <a:xfrm flipV="1">
            <a:off x="8080899" y="5053259"/>
            <a:ext cx="1" cy="31276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8" name="Straight Connector 387">
            <a:extLst>
              <a:ext uri="{FF2B5EF4-FFF2-40B4-BE49-F238E27FC236}">
                <a16:creationId xmlns:a16="http://schemas.microsoft.com/office/drawing/2014/main" id="{24E180E0-EF2A-9645-9783-CACAE2FBF8CE}"/>
              </a:ext>
            </a:extLst>
          </p:cNvPr>
          <p:cNvCxnSpPr>
            <a:cxnSpLocks/>
          </p:cNvCxnSpPr>
          <p:nvPr/>
        </p:nvCxnSpPr>
        <p:spPr>
          <a:xfrm flipH="1">
            <a:off x="8152000" y="2640408"/>
            <a:ext cx="239712" cy="21219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2" name="Straight Connector 391">
            <a:extLst>
              <a:ext uri="{FF2B5EF4-FFF2-40B4-BE49-F238E27FC236}">
                <a16:creationId xmlns:a16="http://schemas.microsoft.com/office/drawing/2014/main" id="{D8FE89EB-BF86-E64A-8A5A-7463636CC8B2}"/>
              </a:ext>
            </a:extLst>
          </p:cNvPr>
          <p:cNvCxnSpPr>
            <a:cxnSpLocks/>
          </p:cNvCxnSpPr>
          <p:nvPr/>
        </p:nvCxnSpPr>
        <p:spPr>
          <a:xfrm flipV="1">
            <a:off x="5169554" y="2885848"/>
            <a:ext cx="0" cy="26273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4" name="Straight Connector 393">
            <a:extLst>
              <a:ext uri="{FF2B5EF4-FFF2-40B4-BE49-F238E27FC236}">
                <a16:creationId xmlns:a16="http://schemas.microsoft.com/office/drawing/2014/main" id="{4A004A65-F6C5-4141-8C1F-EA48F18945B6}"/>
              </a:ext>
            </a:extLst>
          </p:cNvPr>
          <p:cNvCxnSpPr>
            <a:cxnSpLocks/>
          </p:cNvCxnSpPr>
          <p:nvPr/>
        </p:nvCxnSpPr>
        <p:spPr>
          <a:xfrm>
            <a:off x="3616647" y="2358651"/>
            <a:ext cx="0" cy="40546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554B049-F74B-48F1-A036-FC00BC393C00}"/>
              </a:ext>
            </a:extLst>
          </p:cNvPr>
          <p:cNvSpPr txBox="1"/>
          <p:nvPr/>
        </p:nvSpPr>
        <p:spPr>
          <a:xfrm>
            <a:off x="5297311" y="186286"/>
            <a:ext cx="4144517" cy="120032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Blackpool Aspire Academy</a:t>
            </a:r>
          </a:p>
          <a:p>
            <a:pPr algn="ctr"/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MFL Department</a:t>
            </a:r>
          </a:p>
          <a:p>
            <a:pPr algn="ctr"/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 Learning Journey</a:t>
            </a:r>
          </a:p>
        </p:txBody>
      </p:sp>
      <p:sp>
        <p:nvSpPr>
          <p:cNvPr id="401" name="TextBox 400">
            <a:extLst>
              <a:ext uri="{FF2B5EF4-FFF2-40B4-BE49-F238E27FC236}">
                <a16:creationId xmlns:a16="http://schemas.microsoft.com/office/drawing/2014/main" id="{189D5999-43F7-F641-9393-172A969C8B1F}"/>
              </a:ext>
            </a:extLst>
          </p:cNvPr>
          <p:cNvSpPr txBox="1"/>
          <p:nvPr/>
        </p:nvSpPr>
        <p:spPr>
          <a:xfrm>
            <a:off x="-825811" y="16908877"/>
            <a:ext cx="10088187" cy="614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GB" sz="1600" dirty="0">
                <a:latin typeface="Freestyle Script" panose="030804020302050B04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If you talk to a man in a language he understands that goes to his head. 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GB" sz="1600" dirty="0">
                <a:latin typeface="Freestyle Script" panose="030804020302050B04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                      If you talk to him in his language that goes to his heart.”</a:t>
            </a:r>
            <a:r>
              <a:rPr lang="en-GB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Nelson Mandela                                                                                                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87A07DE-C984-5043-ABB4-D3D967D43357}"/>
              </a:ext>
            </a:extLst>
          </p:cNvPr>
          <p:cNvSpPr txBox="1"/>
          <p:nvPr/>
        </p:nvSpPr>
        <p:spPr>
          <a:xfrm>
            <a:off x="7591160" y="15386361"/>
            <a:ext cx="841074" cy="82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7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BE9DFE9-D2AE-C14C-AB63-41C6DF192559}"/>
              </a:ext>
            </a:extLst>
          </p:cNvPr>
          <p:cNvSpPr txBox="1"/>
          <p:nvPr/>
        </p:nvSpPr>
        <p:spPr>
          <a:xfrm>
            <a:off x="7587399" y="15312128"/>
            <a:ext cx="84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YEAR</a:t>
            </a:r>
          </a:p>
        </p:txBody>
      </p:sp>
      <p:cxnSp>
        <p:nvCxnSpPr>
          <p:cNvPr id="391" name="Straight Connector 390">
            <a:extLst>
              <a:ext uri="{FF2B5EF4-FFF2-40B4-BE49-F238E27FC236}">
                <a16:creationId xmlns:a16="http://schemas.microsoft.com/office/drawing/2014/main" id="{39981D08-B8AF-4086-AE03-C44C8CE55DC7}"/>
              </a:ext>
            </a:extLst>
          </p:cNvPr>
          <p:cNvCxnSpPr>
            <a:cxnSpLocks/>
          </p:cNvCxnSpPr>
          <p:nvPr/>
        </p:nvCxnSpPr>
        <p:spPr>
          <a:xfrm>
            <a:off x="2852302" y="15872301"/>
            <a:ext cx="0" cy="67879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3" name="Straight Connector 412">
            <a:extLst>
              <a:ext uri="{FF2B5EF4-FFF2-40B4-BE49-F238E27FC236}">
                <a16:creationId xmlns:a16="http://schemas.microsoft.com/office/drawing/2014/main" id="{87060DFD-A38E-40F8-BEFA-BC2D5DA4D4D8}"/>
              </a:ext>
            </a:extLst>
          </p:cNvPr>
          <p:cNvCxnSpPr>
            <a:cxnSpLocks/>
          </p:cNvCxnSpPr>
          <p:nvPr/>
        </p:nvCxnSpPr>
        <p:spPr>
          <a:xfrm>
            <a:off x="1339830" y="14326832"/>
            <a:ext cx="475150" cy="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4" name="Straight Connector 413">
            <a:extLst>
              <a:ext uri="{FF2B5EF4-FFF2-40B4-BE49-F238E27FC236}">
                <a16:creationId xmlns:a16="http://schemas.microsoft.com/office/drawing/2014/main" id="{970C0AA5-ED89-4EB0-B167-A719E81A435C}"/>
              </a:ext>
            </a:extLst>
          </p:cNvPr>
          <p:cNvCxnSpPr>
            <a:cxnSpLocks/>
          </p:cNvCxnSpPr>
          <p:nvPr/>
        </p:nvCxnSpPr>
        <p:spPr>
          <a:xfrm>
            <a:off x="3141476" y="13267051"/>
            <a:ext cx="5613" cy="47893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6" name="Straight Connector 425">
            <a:extLst>
              <a:ext uri="{FF2B5EF4-FFF2-40B4-BE49-F238E27FC236}">
                <a16:creationId xmlns:a16="http://schemas.microsoft.com/office/drawing/2014/main" id="{9A7E9AE4-66B6-4167-8CB1-2370B4DFB57F}"/>
              </a:ext>
            </a:extLst>
          </p:cNvPr>
          <p:cNvCxnSpPr>
            <a:cxnSpLocks/>
          </p:cNvCxnSpPr>
          <p:nvPr/>
        </p:nvCxnSpPr>
        <p:spPr>
          <a:xfrm flipV="1">
            <a:off x="4832639" y="13629157"/>
            <a:ext cx="5411" cy="46008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9" name="TextBox 438">
            <a:extLst>
              <a:ext uri="{FF2B5EF4-FFF2-40B4-BE49-F238E27FC236}">
                <a16:creationId xmlns:a16="http://schemas.microsoft.com/office/drawing/2014/main" id="{19A806D4-570C-4CFC-AB84-3071701CD273}"/>
              </a:ext>
            </a:extLst>
          </p:cNvPr>
          <p:cNvSpPr txBox="1"/>
          <p:nvPr/>
        </p:nvSpPr>
        <p:spPr>
          <a:xfrm>
            <a:off x="6213749" y="16584534"/>
            <a:ext cx="1510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/>
              <a:t>Mon autoportrait  </a:t>
            </a:r>
          </a:p>
          <a:p>
            <a:pPr algn="ctr"/>
            <a:r>
              <a:rPr lang="fr-FR" sz="1000" b="1" dirty="0"/>
              <a:t>All about me</a:t>
            </a:r>
            <a:endParaRPr lang="en-US" sz="1000" b="1" dirty="0"/>
          </a:p>
        </p:txBody>
      </p:sp>
      <p:sp>
        <p:nvSpPr>
          <p:cNvPr id="456" name="TextBox 455">
            <a:extLst>
              <a:ext uri="{FF2B5EF4-FFF2-40B4-BE49-F238E27FC236}">
                <a16:creationId xmlns:a16="http://schemas.microsoft.com/office/drawing/2014/main" id="{7C4CA3BD-478D-4E6D-9522-DA02CAB5E9CF}"/>
              </a:ext>
            </a:extLst>
          </p:cNvPr>
          <p:cNvSpPr txBox="1"/>
          <p:nvPr/>
        </p:nvSpPr>
        <p:spPr>
          <a:xfrm>
            <a:off x="4584397" y="16269782"/>
            <a:ext cx="1723113" cy="64633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Become a member of the </a:t>
            </a:r>
          </a:p>
          <a:p>
            <a:pPr algn="ctr"/>
            <a:r>
              <a:rPr lang="en-US" sz="1000" b="1" dirty="0"/>
              <a:t>Aspire Chinese club</a:t>
            </a:r>
          </a:p>
          <a:p>
            <a:pPr algn="ctr"/>
            <a:r>
              <a:rPr lang="ja-JP" altLang="en-US" sz="1600" dirty="0"/>
              <a:t>普通话</a:t>
            </a:r>
            <a:endParaRPr lang="en-US" sz="1600" dirty="0"/>
          </a:p>
        </p:txBody>
      </p:sp>
      <p:cxnSp>
        <p:nvCxnSpPr>
          <p:cNvPr id="472" name="Straight Connector 471">
            <a:extLst>
              <a:ext uri="{FF2B5EF4-FFF2-40B4-BE49-F238E27FC236}">
                <a16:creationId xmlns:a16="http://schemas.microsoft.com/office/drawing/2014/main" id="{62ABF8E8-F9DE-460A-98CD-549E4EA7B3A6}"/>
              </a:ext>
            </a:extLst>
          </p:cNvPr>
          <p:cNvCxnSpPr>
            <a:cxnSpLocks/>
          </p:cNvCxnSpPr>
          <p:nvPr/>
        </p:nvCxnSpPr>
        <p:spPr>
          <a:xfrm flipH="1">
            <a:off x="7158782" y="10712600"/>
            <a:ext cx="110683" cy="55800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6" name="TextBox 475">
            <a:extLst>
              <a:ext uri="{FF2B5EF4-FFF2-40B4-BE49-F238E27FC236}">
                <a16:creationId xmlns:a16="http://schemas.microsoft.com/office/drawing/2014/main" id="{0DE55340-7E21-473A-8887-C8BC9BB44D37}"/>
              </a:ext>
            </a:extLst>
          </p:cNvPr>
          <p:cNvSpPr txBox="1"/>
          <p:nvPr/>
        </p:nvSpPr>
        <p:spPr>
          <a:xfrm>
            <a:off x="4330183" y="14129055"/>
            <a:ext cx="935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/>
              <a:t>Ma zone</a:t>
            </a:r>
            <a:r>
              <a:rPr lang="en-GB" sz="1000" dirty="0"/>
              <a:t>  </a:t>
            </a:r>
            <a:r>
              <a:rPr lang="en-GB" sz="1000" b="1" dirty="0"/>
              <a:t>Where I live </a:t>
            </a:r>
            <a:endParaRPr lang="en-US" sz="1000" b="1" dirty="0"/>
          </a:p>
        </p:txBody>
      </p:sp>
      <p:cxnSp>
        <p:nvCxnSpPr>
          <p:cNvPr id="481" name="Straight Connector 480">
            <a:extLst>
              <a:ext uri="{FF2B5EF4-FFF2-40B4-BE49-F238E27FC236}">
                <a16:creationId xmlns:a16="http://schemas.microsoft.com/office/drawing/2014/main" id="{459D4038-7592-473C-B07D-B8BCF35F433B}"/>
              </a:ext>
            </a:extLst>
          </p:cNvPr>
          <p:cNvCxnSpPr>
            <a:cxnSpLocks/>
          </p:cNvCxnSpPr>
          <p:nvPr/>
        </p:nvCxnSpPr>
        <p:spPr>
          <a:xfrm flipV="1">
            <a:off x="5064253" y="11421033"/>
            <a:ext cx="0" cy="51382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3" name="TextBox 482">
            <a:extLst>
              <a:ext uri="{FF2B5EF4-FFF2-40B4-BE49-F238E27FC236}">
                <a16:creationId xmlns:a16="http://schemas.microsoft.com/office/drawing/2014/main" id="{936AAC96-3E7D-4CE0-8F85-D65DADB8C6B3}"/>
              </a:ext>
            </a:extLst>
          </p:cNvPr>
          <p:cNvSpPr txBox="1"/>
          <p:nvPr/>
        </p:nvSpPr>
        <p:spPr>
          <a:xfrm>
            <a:off x="4468937" y="14936852"/>
            <a:ext cx="8423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Ma </a:t>
            </a:r>
            <a:r>
              <a:rPr lang="en-US" sz="1000" dirty="0" err="1"/>
              <a:t>Famille</a:t>
            </a:r>
            <a:r>
              <a:rPr lang="en-US" sz="1000" dirty="0"/>
              <a:t>  My Family </a:t>
            </a:r>
          </a:p>
        </p:txBody>
      </p:sp>
      <p:cxnSp>
        <p:nvCxnSpPr>
          <p:cNvPr id="491" name="Straight Connector 490">
            <a:extLst>
              <a:ext uri="{FF2B5EF4-FFF2-40B4-BE49-F238E27FC236}">
                <a16:creationId xmlns:a16="http://schemas.microsoft.com/office/drawing/2014/main" id="{0E6149B5-A688-4EAC-9AE2-0CBA1774F2E1}"/>
              </a:ext>
            </a:extLst>
          </p:cNvPr>
          <p:cNvCxnSpPr>
            <a:cxnSpLocks/>
          </p:cNvCxnSpPr>
          <p:nvPr/>
        </p:nvCxnSpPr>
        <p:spPr>
          <a:xfrm flipV="1">
            <a:off x="5460218" y="15817080"/>
            <a:ext cx="0" cy="45270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3" name="TextBox 492">
            <a:extLst>
              <a:ext uri="{FF2B5EF4-FFF2-40B4-BE49-F238E27FC236}">
                <a16:creationId xmlns:a16="http://schemas.microsoft.com/office/drawing/2014/main" id="{E6A02E47-62B9-4763-8A84-9E7F125AC24D}"/>
              </a:ext>
            </a:extLst>
          </p:cNvPr>
          <p:cNvSpPr txBox="1"/>
          <p:nvPr/>
        </p:nvSpPr>
        <p:spPr>
          <a:xfrm>
            <a:off x="1879132" y="14114929"/>
            <a:ext cx="12840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/>
              <a:t>Mes</a:t>
            </a:r>
            <a:r>
              <a:rPr lang="en-US" sz="1000" b="1" dirty="0"/>
              <a:t> </a:t>
            </a:r>
            <a:r>
              <a:rPr lang="en-US" sz="1000" b="1" dirty="0" err="1"/>
              <a:t>passe</a:t>
            </a:r>
            <a:r>
              <a:rPr lang="en-US" sz="1000" b="1" dirty="0"/>
              <a:t>-temps </a:t>
            </a:r>
          </a:p>
          <a:p>
            <a:pPr algn="ctr"/>
            <a:r>
              <a:rPr lang="en-US" sz="1000" b="1" dirty="0"/>
              <a:t>My hobbies</a:t>
            </a:r>
          </a:p>
        </p:txBody>
      </p:sp>
      <p:cxnSp>
        <p:nvCxnSpPr>
          <p:cNvPr id="494" name="Straight Connector 493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3297595" y="10986398"/>
            <a:ext cx="0" cy="53585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3" name="TextBox 502">
            <a:extLst>
              <a:ext uri="{FF2B5EF4-FFF2-40B4-BE49-F238E27FC236}">
                <a16:creationId xmlns:a16="http://schemas.microsoft.com/office/drawing/2014/main" id="{04D80602-4DB8-4783-8974-4FC97336C2F8}"/>
              </a:ext>
            </a:extLst>
          </p:cNvPr>
          <p:cNvSpPr txBox="1"/>
          <p:nvPr/>
        </p:nvSpPr>
        <p:spPr>
          <a:xfrm>
            <a:off x="2574462" y="12902397"/>
            <a:ext cx="1165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err="1"/>
              <a:t>Partez</a:t>
            </a:r>
            <a:r>
              <a:rPr lang="en-GB" sz="1000" b="1" dirty="0"/>
              <a:t>!</a:t>
            </a:r>
          </a:p>
          <a:p>
            <a:pPr algn="ctr"/>
            <a:r>
              <a:rPr lang="en-GB" sz="1000" b="1" dirty="0"/>
              <a:t>Holidays</a:t>
            </a:r>
            <a:endParaRPr lang="en-US" sz="1000" b="1" dirty="0"/>
          </a:p>
        </p:txBody>
      </p:sp>
      <p:sp>
        <p:nvSpPr>
          <p:cNvPr id="509" name="TextBox 508">
            <a:extLst>
              <a:ext uri="{FF2B5EF4-FFF2-40B4-BE49-F238E27FC236}">
                <a16:creationId xmlns:a16="http://schemas.microsoft.com/office/drawing/2014/main" id="{95CC6F4C-79DE-41EC-B47F-1F2104C3FDFA}"/>
              </a:ext>
            </a:extLst>
          </p:cNvPr>
          <p:cNvSpPr txBox="1"/>
          <p:nvPr/>
        </p:nvSpPr>
        <p:spPr>
          <a:xfrm>
            <a:off x="4419447" y="11868980"/>
            <a:ext cx="12746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Mon </a:t>
            </a:r>
            <a:r>
              <a:rPr lang="en-US" sz="1000" b="1" dirty="0" err="1"/>
              <a:t>Identité</a:t>
            </a:r>
            <a:r>
              <a:rPr lang="en-US" sz="1000" b="1" dirty="0"/>
              <a:t>  </a:t>
            </a:r>
          </a:p>
          <a:p>
            <a:pPr algn="ctr"/>
            <a:r>
              <a:rPr lang="en-US" sz="1000" b="1" dirty="0"/>
              <a:t>Myself, my likes,  and my style</a:t>
            </a:r>
          </a:p>
        </p:txBody>
      </p:sp>
      <p:sp>
        <p:nvSpPr>
          <p:cNvPr id="510" name="TextBox 509">
            <a:extLst>
              <a:ext uri="{FF2B5EF4-FFF2-40B4-BE49-F238E27FC236}">
                <a16:creationId xmlns:a16="http://schemas.microsoft.com/office/drawing/2014/main" id="{077580CC-6314-4277-975A-65625BF34AC7}"/>
              </a:ext>
            </a:extLst>
          </p:cNvPr>
          <p:cNvSpPr txBox="1"/>
          <p:nvPr/>
        </p:nvSpPr>
        <p:spPr>
          <a:xfrm>
            <a:off x="2232677" y="16551096"/>
            <a:ext cx="1137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Mon </a:t>
            </a:r>
            <a:r>
              <a:rPr lang="en-US" sz="1000" b="1" dirty="0" err="1"/>
              <a:t>collège</a:t>
            </a:r>
            <a:endParaRPr lang="en-US" sz="1000" b="1" dirty="0"/>
          </a:p>
          <a:p>
            <a:pPr algn="ctr"/>
            <a:r>
              <a:rPr lang="en-US" sz="1000" b="1" dirty="0"/>
              <a:t> My school </a:t>
            </a:r>
          </a:p>
        </p:txBody>
      </p:sp>
      <p:sp>
        <p:nvSpPr>
          <p:cNvPr id="521" name="TextBox 520">
            <a:extLst>
              <a:ext uri="{FF2B5EF4-FFF2-40B4-BE49-F238E27FC236}">
                <a16:creationId xmlns:a16="http://schemas.microsoft.com/office/drawing/2014/main" id="{2F98BA5F-BA3E-4B10-A4D2-7F75684A266E}"/>
              </a:ext>
            </a:extLst>
          </p:cNvPr>
          <p:cNvSpPr txBox="1"/>
          <p:nvPr/>
        </p:nvSpPr>
        <p:spPr>
          <a:xfrm>
            <a:off x="1160572" y="8545497"/>
            <a:ext cx="1366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/>
              <a:t>Quel</a:t>
            </a:r>
            <a:r>
              <a:rPr lang="en-US" sz="1000" b="1" dirty="0"/>
              <a:t> talent! </a:t>
            </a:r>
          </a:p>
          <a:p>
            <a:pPr algn="ctr"/>
            <a:r>
              <a:rPr lang="en-US" sz="1000" b="1" dirty="0"/>
              <a:t>What a talent!</a:t>
            </a:r>
          </a:p>
        </p:txBody>
      </p:sp>
      <p:cxnSp>
        <p:nvCxnSpPr>
          <p:cNvPr id="524" name="Straight Connector 523">
            <a:extLst>
              <a:ext uri="{FF2B5EF4-FFF2-40B4-BE49-F238E27FC236}">
                <a16:creationId xmlns:a16="http://schemas.microsoft.com/office/drawing/2014/main" id="{0AE8AA44-1750-41E6-9F70-8D8C59CC1C2E}"/>
              </a:ext>
            </a:extLst>
          </p:cNvPr>
          <p:cNvCxnSpPr>
            <a:cxnSpLocks/>
          </p:cNvCxnSpPr>
          <p:nvPr/>
        </p:nvCxnSpPr>
        <p:spPr>
          <a:xfrm>
            <a:off x="1313492" y="9117514"/>
            <a:ext cx="208619" cy="23441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9" name="TextBox 528">
            <a:extLst>
              <a:ext uri="{FF2B5EF4-FFF2-40B4-BE49-F238E27FC236}">
                <a16:creationId xmlns:a16="http://schemas.microsoft.com/office/drawing/2014/main" id="{56BFC517-DBE3-4EEB-8E6B-FFCF1C241728}"/>
              </a:ext>
            </a:extLst>
          </p:cNvPr>
          <p:cNvSpPr txBox="1"/>
          <p:nvPr/>
        </p:nvSpPr>
        <p:spPr>
          <a:xfrm>
            <a:off x="6855494" y="7828674"/>
            <a:ext cx="1437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/>
              <a:t>A </a:t>
            </a:r>
            <a:r>
              <a:rPr lang="en-GB" sz="1000" b="1" dirty="0" err="1"/>
              <a:t>l’horizon</a:t>
            </a:r>
            <a:endParaRPr lang="en-GB" sz="1000" b="1" dirty="0"/>
          </a:p>
          <a:p>
            <a:pPr algn="ctr"/>
            <a:r>
              <a:rPr lang="en-GB" sz="1000" b="1" dirty="0"/>
              <a:t>On the horizon</a:t>
            </a:r>
            <a:endParaRPr lang="en-US" sz="1000" b="1" dirty="0"/>
          </a:p>
        </p:txBody>
      </p:sp>
      <p:sp>
        <p:nvSpPr>
          <p:cNvPr id="543" name="TextBox 542">
            <a:extLst>
              <a:ext uri="{FF2B5EF4-FFF2-40B4-BE49-F238E27FC236}">
                <a16:creationId xmlns:a16="http://schemas.microsoft.com/office/drawing/2014/main" id="{B86AFE16-E45E-4486-8C88-00D3C77F31D9}"/>
              </a:ext>
            </a:extLst>
          </p:cNvPr>
          <p:cNvSpPr txBox="1"/>
          <p:nvPr/>
        </p:nvSpPr>
        <p:spPr>
          <a:xfrm>
            <a:off x="1664950" y="9908632"/>
            <a:ext cx="14825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Chez </a:t>
            </a:r>
            <a:r>
              <a:rPr lang="en-US" sz="1000" b="1" dirty="0" err="1"/>
              <a:t>moi</a:t>
            </a:r>
            <a:r>
              <a:rPr lang="en-US" sz="1000" b="1" dirty="0"/>
              <a:t> chez </a:t>
            </a:r>
            <a:r>
              <a:rPr lang="en-US" sz="1000" b="1" dirty="0" err="1"/>
              <a:t>toi</a:t>
            </a:r>
            <a:endParaRPr lang="en-US" sz="1000" b="1" dirty="0"/>
          </a:p>
          <a:p>
            <a:pPr algn="ctr"/>
            <a:r>
              <a:rPr lang="en-US" sz="1000" dirty="0"/>
              <a:t>My house, your house</a:t>
            </a:r>
          </a:p>
        </p:txBody>
      </p:sp>
      <p:sp>
        <p:nvSpPr>
          <p:cNvPr id="551" name="TextBox 550">
            <a:extLst>
              <a:ext uri="{FF2B5EF4-FFF2-40B4-BE49-F238E27FC236}">
                <a16:creationId xmlns:a16="http://schemas.microsoft.com/office/drawing/2014/main" id="{718207F3-8ABB-40BA-A359-8EF9604600D8}"/>
              </a:ext>
            </a:extLst>
          </p:cNvPr>
          <p:cNvSpPr txBox="1"/>
          <p:nvPr/>
        </p:nvSpPr>
        <p:spPr>
          <a:xfrm>
            <a:off x="8316606" y="10697978"/>
            <a:ext cx="1163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/>
              <a:t>Paris, je t’adore</a:t>
            </a:r>
          </a:p>
          <a:p>
            <a:pPr algn="ctr"/>
            <a:r>
              <a:rPr lang="fr-FR" sz="1000" b="1" dirty="0"/>
              <a:t>I      Paris! </a:t>
            </a:r>
            <a:endParaRPr lang="en-US" sz="1000" dirty="0"/>
          </a:p>
        </p:txBody>
      </p:sp>
      <p:cxnSp>
        <p:nvCxnSpPr>
          <p:cNvPr id="557" name="Straight Connector 556">
            <a:extLst>
              <a:ext uri="{FF2B5EF4-FFF2-40B4-BE49-F238E27FC236}">
                <a16:creationId xmlns:a16="http://schemas.microsoft.com/office/drawing/2014/main" id="{6D2CA6D4-B783-4475-9FB8-1D76F9FB7BB6}"/>
              </a:ext>
            </a:extLst>
          </p:cNvPr>
          <p:cNvCxnSpPr>
            <a:cxnSpLocks/>
          </p:cNvCxnSpPr>
          <p:nvPr/>
        </p:nvCxnSpPr>
        <p:spPr>
          <a:xfrm>
            <a:off x="4492970" y="8585795"/>
            <a:ext cx="0" cy="61488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8" name="TextBox 567">
            <a:extLst>
              <a:ext uri="{FF2B5EF4-FFF2-40B4-BE49-F238E27FC236}">
                <a16:creationId xmlns:a16="http://schemas.microsoft.com/office/drawing/2014/main" id="{45DF7456-052C-4509-A804-9EAE505A949A}"/>
              </a:ext>
            </a:extLst>
          </p:cNvPr>
          <p:cNvSpPr txBox="1"/>
          <p:nvPr/>
        </p:nvSpPr>
        <p:spPr>
          <a:xfrm>
            <a:off x="3553640" y="8163342"/>
            <a:ext cx="14759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/>
              <a:t>Bien dans </a:t>
            </a:r>
            <a:r>
              <a:rPr lang="en-GB" sz="1000" b="1" dirty="0" err="1"/>
              <a:t>sa</a:t>
            </a:r>
            <a:r>
              <a:rPr lang="en-GB" sz="1000" b="1" dirty="0"/>
              <a:t> </a:t>
            </a:r>
            <a:r>
              <a:rPr lang="en-GB" sz="1000" b="1" dirty="0" err="1"/>
              <a:t>peau</a:t>
            </a:r>
            <a:endParaRPr lang="en-GB" sz="1000" b="1" dirty="0"/>
          </a:p>
          <a:p>
            <a:pPr algn="ctr"/>
            <a:r>
              <a:rPr lang="en-GB" sz="1000" b="1" dirty="0"/>
              <a:t>Healthy Lifestyle</a:t>
            </a:r>
            <a:endParaRPr lang="en-US" sz="1000" b="1" dirty="0"/>
          </a:p>
        </p:txBody>
      </p:sp>
      <p:sp>
        <p:nvSpPr>
          <p:cNvPr id="574" name="Block Arc 573">
            <a:extLst>
              <a:ext uri="{FF2B5EF4-FFF2-40B4-BE49-F238E27FC236}">
                <a16:creationId xmlns:a16="http://schemas.microsoft.com/office/drawing/2014/main" id="{42DCC817-95A4-4F9E-B69E-5B3F826F1806}"/>
              </a:ext>
            </a:extLst>
          </p:cNvPr>
          <p:cNvSpPr/>
          <p:nvPr/>
        </p:nvSpPr>
        <p:spPr>
          <a:xfrm rot="16200000">
            <a:off x="687322" y="697013"/>
            <a:ext cx="2591870" cy="2184400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85" name="Straight Connector 584">
            <a:extLst>
              <a:ext uri="{FF2B5EF4-FFF2-40B4-BE49-F238E27FC236}">
                <a16:creationId xmlns:a16="http://schemas.microsoft.com/office/drawing/2014/main" id="{ED97350C-F515-4F00-B9C2-7F4F13347875}"/>
              </a:ext>
            </a:extLst>
          </p:cNvPr>
          <p:cNvCxnSpPr>
            <a:cxnSpLocks/>
          </p:cNvCxnSpPr>
          <p:nvPr/>
        </p:nvCxnSpPr>
        <p:spPr>
          <a:xfrm flipH="1">
            <a:off x="7773937" y="6626123"/>
            <a:ext cx="271617" cy="51255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8" name="Straight Connector 597">
            <a:extLst>
              <a:ext uri="{FF2B5EF4-FFF2-40B4-BE49-F238E27FC236}">
                <a16:creationId xmlns:a16="http://schemas.microsoft.com/office/drawing/2014/main" id="{104C83F5-434B-446C-8EFF-A20C47D069A3}"/>
              </a:ext>
            </a:extLst>
          </p:cNvPr>
          <p:cNvCxnSpPr>
            <a:cxnSpLocks/>
          </p:cNvCxnSpPr>
          <p:nvPr/>
        </p:nvCxnSpPr>
        <p:spPr>
          <a:xfrm>
            <a:off x="8592395" y="8824757"/>
            <a:ext cx="193475" cy="46619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2" name="Straight Connector 601">
            <a:extLst>
              <a:ext uri="{FF2B5EF4-FFF2-40B4-BE49-F238E27FC236}">
                <a16:creationId xmlns:a16="http://schemas.microsoft.com/office/drawing/2014/main" id="{16E1766B-69B7-4F10-8262-9916A640BB13}"/>
              </a:ext>
            </a:extLst>
          </p:cNvPr>
          <p:cNvCxnSpPr>
            <a:cxnSpLocks/>
          </p:cNvCxnSpPr>
          <p:nvPr/>
        </p:nvCxnSpPr>
        <p:spPr>
          <a:xfrm>
            <a:off x="6224791" y="6719143"/>
            <a:ext cx="0" cy="43906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" name="Oval 219">
            <a:extLst>
              <a:ext uri="{FF2B5EF4-FFF2-40B4-BE49-F238E27FC236}">
                <a16:creationId xmlns:a16="http://schemas.microsoft.com/office/drawing/2014/main" id="{73B2E537-2E94-164D-A891-794C913A475F}"/>
              </a:ext>
            </a:extLst>
          </p:cNvPr>
          <p:cNvSpPr/>
          <p:nvPr/>
        </p:nvSpPr>
        <p:spPr>
          <a:xfrm>
            <a:off x="7963642" y="2921286"/>
            <a:ext cx="1214980" cy="130486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Oval 220">
            <a:extLst>
              <a:ext uri="{FF2B5EF4-FFF2-40B4-BE49-F238E27FC236}">
                <a16:creationId xmlns:a16="http://schemas.microsoft.com/office/drawing/2014/main" id="{7F00163B-8BDB-AF44-A463-AD1ACB8794F0}"/>
              </a:ext>
            </a:extLst>
          </p:cNvPr>
          <p:cNvSpPr/>
          <p:nvPr/>
        </p:nvSpPr>
        <p:spPr>
          <a:xfrm>
            <a:off x="8157293" y="3130708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219AB6F-CC39-9542-9CB4-66613FD228E7}"/>
              </a:ext>
            </a:extLst>
          </p:cNvPr>
          <p:cNvSpPr txBox="1"/>
          <p:nvPr/>
        </p:nvSpPr>
        <p:spPr>
          <a:xfrm>
            <a:off x="8050934" y="3289525"/>
            <a:ext cx="1039993" cy="82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11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6F20039-ABEA-BE47-B3A0-6B1A5F7867BE}"/>
              </a:ext>
            </a:extLst>
          </p:cNvPr>
          <p:cNvSpPr txBox="1"/>
          <p:nvPr/>
        </p:nvSpPr>
        <p:spPr>
          <a:xfrm>
            <a:off x="8184803" y="3167160"/>
            <a:ext cx="84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YEAR</a:t>
            </a:r>
          </a:p>
        </p:txBody>
      </p:sp>
      <p:cxnSp>
        <p:nvCxnSpPr>
          <p:cNvPr id="619" name="Straight Connector 618">
            <a:extLst>
              <a:ext uri="{FF2B5EF4-FFF2-40B4-BE49-F238E27FC236}">
                <a16:creationId xmlns:a16="http://schemas.microsoft.com/office/drawing/2014/main" id="{4405E6CA-E5DD-422F-BBC2-0D02D90B9AF8}"/>
              </a:ext>
            </a:extLst>
          </p:cNvPr>
          <p:cNvCxnSpPr>
            <a:cxnSpLocks/>
          </p:cNvCxnSpPr>
          <p:nvPr/>
        </p:nvCxnSpPr>
        <p:spPr>
          <a:xfrm>
            <a:off x="2883686" y="6725079"/>
            <a:ext cx="0" cy="26964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1" name="Straight Connector 620">
            <a:extLst>
              <a:ext uri="{FF2B5EF4-FFF2-40B4-BE49-F238E27FC236}">
                <a16:creationId xmlns:a16="http://schemas.microsoft.com/office/drawing/2014/main" id="{E3F061CF-B9C5-49C1-8ABB-4084A9282E37}"/>
              </a:ext>
            </a:extLst>
          </p:cNvPr>
          <p:cNvCxnSpPr>
            <a:cxnSpLocks/>
          </p:cNvCxnSpPr>
          <p:nvPr/>
        </p:nvCxnSpPr>
        <p:spPr>
          <a:xfrm flipV="1">
            <a:off x="4397238" y="7158205"/>
            <a:ext cx="11250" cy="42649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0" name="TextBox 629">
            <a:extLst>
              <a:ext uri="{FF2B5EF4-FFF2-40B4-BE49-F238E27FC236}">
                <a16:creationId xmlns:a16="http://schemas.microsoft.com/office/drawing/2014/main" id="{6687BAFA-58F5-4685-9DD2-85AD70EC80C4}"/>
              </a:ext>
            </a:extLst>
          </p:cNvPr>
          <p:cNvSpPr txBox="1"/>
          <p:nvPr/>
        </p:nvSpPr>
        <p:spPr>
          <a:xfrm>
            <a:off x="2361354" y="5969409"/>
            <a:ext cx="10945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Les </a:t>
            </a:r>
            <a:r>
              <a:rPr lang="en-US" sz="1000" b="1" dirty="0" err="1"/>
              <a:t>Choristes</a:t>
            </a:r>
            <a:endParaRPr lang="en-US" sz="1000" b="1" dirty="0"/>
          </a:p>
        </p:txBody>
      </p:sp>
      <p:sp>
        <p:nvSpPr>
          <p:cNvPr id="631" name="TextBox 630">
            <a:extLst>
              <a:ext uri="{FF2B5EF4-FFF2-40B4-BE49-F238E27FC236}">
                <a16:creationId xmlns:a16="http://schemas.microsoft.com/office/drawing/2014/main" id="{0341959C-33C0-4390-BEBD-7C152AA7C771}"/>
              </a:ext>
            </a:extLst>
          </p:cNvPr>
          <p:cNvSpPr txBox="1"/>
          <p:nvPr/>
        </p:nvSpPr>
        <p:spPr>
          <a:xfrm>
            <a:off x="229917" y="4683158"/>
            <a:ext cx="99541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/>
              <a:t>Qui suis-je? </a:t>
            </a:r>
            <a:r>
              <a:rPr lang="fr-FR" sz="1000" dirty="0"/>
              <a:t>  Family, </a:t>
            </a:r>
            <a:r>
              <a:rPr lang="fr-FR" sz="1000" dirty="0" err="1"/>
              <a:t>friends</a:t>
            </a:r>
            <a:r>
              <a:rPr lang="fr-FR" sz="1000" dirty="0"/>
              <a:t>, </a:t>
            </a:r>
            <a:r>
              <a:rPr lang="fr-FR" sz="1000" dirty="0" err="1"/>
              <a:t>relationships</a:t>
            </a:r>
            <a:r>
              <a:rPr lang="fr-FR" sz="1000" dirty="0"/>
              <a:t> and talents</a:t>
            </a:r>
            <a:endParaRPr lang="en-US" sz="1000" dirty="0"/>
          </a:p>
        </p:txBody>
      </p:sp>
      <p:cxnSp>
        <p:nvCxnSpPr>
          <p:cNvPr id="638" name="Straight Connector 637">
            <a:extLst>
              <a:ext uri="{FF2B5EF4-FFF2-40B4-BE49-F238E27FC236}">
                <a16:creationId xmlns:a16="http://schemas.microsoft.com/office/drawing/2014/main" id="{7E040C18-2E53-40CA-BFAD-62C81655A485}"/>
              </a:ext>
            </a:extLst>
          </p:cNvPr>
          <p:cNvCxnSpPr>
            <a:cxnSpLocks/>
          </p:cNvCxnSpPr>
          <p:nvPr/>
        </p:nvCxnSpPr>
        <p:spPr>
          <a:xfrm>
            <a:off x="949610" y="5628751"/>
            <a:ext cx="306675" cy="45867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5" name="Straight Connector 644">
            <a:extLst>
              <a:ext uri="{FF2B5EF4-FFF2-40B4-BE49-F238E27FC236}">
                <a16:creationId xmlns:a16="http://schemas.microsoft.com/office/drawing/2014/main" id="{81857D51-45D0-4E67-BB75-FE7B36966985}"/>
              </a:ext>
            </a:extLst>
          </p:cNvPr>
          <p:cNvCxnSpPr>
            <a:cxnSpLocks/>
          </p:cNvCxnSpPr>
          <p:nvPr/>
        </p:nvCxnSpPr>
        <p:spPr>
          <a:xfrm>
            <a:off x="2686901" y="4240881"/>
            <a:ext cx="0" cy="62683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4" name="Straight Connector 653">
            <a:extLst>
              <a:ext uri="{FF2B5EF4-FFF2-40B4-BE49-F238E27FC236}">
                <a16:creationId xmlns:a16="http://schemas.microsoft.com/office/drawing/2014/main" id="{654912DF-DC0F-40EA-BBF4-8EA8558311B9}"/>
              </a:ext>
            </a:extLst>
          </p:cNvPr>
          <p:cNvCxnSpPr>
            <a:cxnSpLocks/>
          </p:cNvCxnSpPr>
          <p:nvPr/>
        </p:nvCxnSpPr>
        <p:spPr>
          <a:xfrm>
            <a:off x="4561703" y="4555730"/>
            <a:ext cx="0" cy="35889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5" name="TextBox 654">
            <a:extLst>
              <a:ext uri="{FF2B5EF4-FFF2-40B4-BE49-F238E27FC236}">
                <a16:creationId xmlns:a16="http://schemas.microsoft.com/office/drawing/2014/main" id="{6FC1E7A0-0494-4938-B1B0-760EC9273BEA}"/>
              </a:ext>
            </a:extLst>
          </p:cNvPr>
          <p:cNvSpPr txBox="1"/>
          <p:nvPr/>
        </p:nvSpPr>
        <p:spPr>
          <a:xfrm>
            <a:off x="1718844" y="3860468"/>
            <a:ext cx="2070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/>
              <a:t>Jours ordinaires, jours de fête</a:t>
            </a:r>
          </a:p>
          <a:p>
            <a:pPr algn="ctr"/>
            <a:r>
              <a:rPr lang="fr-FR" sz="1000" dirty="0"/>
              <a:t>Festivals and </a:t>
            </a:r>
            <a:r>
              <a:rPr lang="fr-FR" sz="1000" dirty="0" err="1"/>
              <a:t>events</a:t>
            </a:r>
            <a:endParaRPr lang="en-US" sz="1000" dirty="0"/>
          </a:p>
        </p:txBody>
      </p:sp>
      <p:sp>
        <p:nvSpPr>
          <p:cNvPr id="658" name="TextBox 657">
            <a:extLst>
              <a:ext uri="{FF2B5EF4-FFF2-40B4-BE49-F238E27FC236}">
                <a16:creationId xmlns:a16="http://schemas.microsoft.com/office/drawing/2014/main" id="{CFA510C2-7B12-450D-A605-372E594590DB}"/>
              </a:ext>
            </a:extLst>
          </p:cNvPr>
          <p:cNvSpPr txBox="1"/>
          <p:nvPr/>
        </p:nvSpPr>
        <p:spPr>
          <a:xfrm>
            <a:off x="3937388" y="4010562"/>
            <a:ext cx="12116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err="1"/>
              <a:t>Où</a:t>
            </a:r>
            <a:r>
              <a:rPr lang="en-GB" sz="1000" b="1" dirty="0"/>
              <a:t> </a:t>
            </a:r>
            <a:r>
              <a:rPr lang="en-GB" sz="1000" b="1" dirty="0" err="1"/>
              <a:t>j'habite</a:t>
            </a:r>
            <a:r>
              <a:rPr lang="en-GB" sz="1000" b="1" dirty="0"/>
              <a:t> </a:t>
            </a:r>
          </a:p>
          <a:p>
            <a:pPr algn="ctr"/>
            <a:r>
              <a:rPr lang="en-GB" sz="1000" dirty="0"/>
              <a:t> Home and local area</a:t>
            </a:r>
            <a:endParaRPr lang="en-US" sz="1000" dirty="0"/>
          </a:p>
        </p:txBody>
      </p:sp>
      <p:cxnSp>
        <p:nvCxnSpPr>
          <p:cNvPr id="661" name="Straight Connector 660">
            <a:extLst>
              <a:ext uri="{FF2B5EF4-FFF2-40B4-BE49-F238E27FC236}">
                <a16:creationId xmlns:a16="http://schemas.microsoft.com/office/drawing/2014/main" id="{D71852D8-1A13-46D5-9ED9-C188B1FC9C13}"/>
              </a:ext>
            </a:extLst>
          </p:cNvPr>
          <p:cNvCxnSpPr>
            <a:cxnSpLocks/>
          </p:cNvCxnSpPr>
          <p:nvPr/>
        </p:nvCxnSpPr>
        <p:spPr>
          <a:xfrm>
            <a:off x="6023654" y="4607618"/>
            <a:ext cx="9096" cy="35353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3" name="TextBox 662">
            <a:extLst>
              <a:ext uri="{FF2B5EF4-FFF2-40B4-BE49-F238E27FC236}">
                <a16:creationId xmlns:a16="http://schemas.microsoft.com/office/drawing/2014/main" id="{C87F4E65-B9C4-4118-8A17-2F0A70243848}"/>
              </a:ext>
            </a:extLst>
          </p:cNvPr>
          <p:cNvSpPr txBox="1"/>
          <p:nvPr/>
        </p:nvSpPr>
        <p:spPr>
          <a:xfrm>
            <a:off x="6981085" y="4050359"/>
            <a:ext cx="1149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/>
              <a:t>Le Grand Large  </a:t>
            </a:r>
          </a:p>
          <a:p>
            <a:pPr algn="ctr"/>
            <a:r>
              <a:rPr lang="en-GB" sz="1000" dirty="0"/>
              <a:t>Tourism</a:t>
            </a:r>
            <a:endParaRPr lang="en-US" sz="1000" dirty="0"/>
          </a:p>
        </p:txBody>
      </p:sp>
      <p:cxnSp>
        <p:nvCxnSpPr>
          <p:cNvPr id="670" name="Straight Connector 669">
            <a:extLst>
              <a:ext uri="{FF2B5EF4-FFF2-40B4-BE49-F238E27FC236}">
                <a16:creationId xmlns:a16="http://schemas.microsoft.com/office/drawing/2014/main" id="{9637F0F5-2C07-45EA-BAFE-6D32F9DD4CDF}"/>
              </a:ext>
            </a:extLst>
          </p:cNvPr>
          <p:cNvCxnSpPr>
            <a:cxnSpLocks/>
          </p:cNvCxnSpPr>
          <p:nvPr/>
        </p:nvCxnSpPr>
        <p:spPr>
          <a:xfrm>
            <a:off x="7543881" y="4447090"/>
            <a:ext cx="0" cy="47688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9" name="TextBox 678">
            <a:extLst>
              <a:ext uri="{FF2B5EF4-FFF2-40B4-BE49-F238E27FC236}">
                <a16:creationId xmlns:a16="http://schemas.microsoft.com/office/drawing/2014/main" id="{B6CAF9F9-8C73-4B3D-9456-24D557941FA7}"/>
              </a:ext>
            </a:extLst>
          </p:cNvPr>
          <p:cNvSpPr txBox="1"/>
          <p:nvPr/>
        </p:nvSpPr>
        <p:spPr>
          <a:xfrm>
            <a:off x="1624762" y="1511705"/>
            <a:ext cx="9074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680" name="TextBox 679">
            <a:extLst>
              <a:ext uri="{FF2B5EF4-FFF2-40B4-BE49-F238E27FC236}">
                <a16:creationId xmlns:a16="http://schemas.microsoft.com/office/drawing/2014/main" id="{2B9BFBB5-86F1-4A44-A8F7-08A581107616}"/>
              </a:ext>
            </a:extLst>
          </p:cNvPr>
          <p:cNvSpPr txBox="1"/>
          <p:nvPr/>
        </p:nvSpPr>
        <p:spPr>
          <a:xfrm>
            <a:off x="2869752" y="1817621"/>
            <a:ext cx="15391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Preparation and revision </a:t>
            </a:r>
            <a:r>
              <a:rPr lang="en-US" sz="1000" dirty="0"/>
              <a:t>for GCSE Paper 2 speaking exam</a:t>
            </a:r>
          </a:p>
        </p:txBody>
      </p:sp>
      <p:sp>
        <p:nvSpPr>
          <p:cNvPr id="681" name="TextBox 680">
            <a:extLst>
              <a:ext uri="{FF2B5EF4-FFF2-40B4-BE49-F238E27FC236}">
                <a16:creationId xmlns:a16="http://schemas.microsoft.com/office/drawing/2014/main" id="{C61CE08E-6B65-49EB-B391-7B49C618905C}"/>
              </a:ext>
            </a:extLst>
          </p:cNvPr>
          <p:cNvSpPr txBox="1"/>
          <p:nvPr/>
        </p:nvSpPr>
        <p:spPr>
          <a:xfrm>
            <a:off x="8348705" y="2088716"/>
            <a:ext cx="135136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/>
              <a:t>Au </a:t>
            </a:r>
            <a:r>
              <a:rPr lang="en-GB" sz="1000" b="1" dirty="0" err="1"/>
              <a:t>collège</a:t>
            </a:r>
            <a:endParaRPr lang="en-GB" sz="1000" b="1" dirty="0"/>
          </a:p>
          <a:p>
            <a:pPr algn="ctr"/>
            <a:r>
              <a:rPr lang="en-GB" sz="1000" b="1" dirty="0"/>
              <a:t>Bon Travail </a:t>
            </a:r>
          </a:p>
          <a:p>
            <a:pPr algn="ctr"/>
            <a:r>
              <a:rPr lang="en-GB" sz="1000" dirty="0"/>
              <a:t>Current and future study and employment</a:t>
            </a:r>
          </a:p>
        </p:txBody>
      </p:sp>
      <p:sp>
        <p:nvSpPr>
          <p:cNvPr id="686" name="TextBox 685">
            <a:extLst>
              <a:ext uri="{FF2B5EF4-FFF2-40B4-BE49-F238E27FC236}">
                <a16:creationId xmlns:a16="http://schemas.microsoft.com/office/drawing/2014/main" id="{791BA37E-B81D-46F0-8EBE-B7F11330C1B2}"/>
              </a:ext>
            </a:extLst>
          </p:cNvPr>
          <p:cNvSpPr txBox="1"/>
          <p:nvPr/>
        </p:nvSpPr>
        <p:spPr>
          <a:xfrm>
            <a:off x="4964140" y="1520076"/>
            <a:ext cx="132160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/>
              <a:t>Un </a:t>
            </a:r>
            <a:r>
              <a:rPr lang="fr-FR" sz="1000" b="1" dirty="0" err="1"/>
              <a:t>oeil</a:t>
            </a:r>
            <a:r>
              <a:rPr lang="fr-FR" sz="1000" b="1" dirty="0"/>
              <a:t> sur le monde </a:t>
            </a:r>
          </a:p>
          <a:p>
            <a:pPr algn="ctr"/>
            <a:r>
              <a:rPr lang="fr-FR" sz="1000" dirty="0"/>
              <a:t>  Global, social and </a:t>
            </a:r>
            <a:r>
              <a:rPr lang="fr-FR" sz="1000" dirty="0" err="1"/>
              <a:t>environmental</a:t>
            </a:r>
            <a:r>
              <a:rPr lang="fr-FR" sz="1000" dirty="0"/>
              <a:t> issues </a:t>
            </a:r>
            <a:endParaRPr lang="en-US" sz="1000" dirty="0"/>
          </a:p>
        </p:txBody>
      </p:sp>
      <p:sp>
        <p:nvSpPr>
          <p:cNvPr id="693" name="Rectangle 692">
            <a:extLst>
              <a:ext uri="{FF2B5EF4-FFF2-40B4-BE49-F238E27FC236}">
                <a16:creationId xmlns:a16="http://schemas.microsoft.com/office/drawing/2014/main" id="{242D1697-493D-4EEA-9BF1-C16D669A5B45}"/>
              </a:ext>
            </a:extLst>
          </p:cNvPr>
          <p:cNvSpPr/>
          <p:nvPr/>
        </p:nvSpPr>
        <p:spPr>
          <a:xfrm>
            <a:off x="1932699" y="482122"/>
            <a:ext cx="462817" cy="61198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08" name="Picture 707" descr="A close up of a logo&#10;&#10;Description automatically generated">
            <a:extLst>
              <a:ext uri="{FF2B5EF4-FFF2-40B4-BE49-F238E27FC236}">
                <a16:creationId xmlns:a16="http://schemas.microsoft.com/office/drawing/2014/main" id="{1FDB4158-C97B-485A-9493-41C7BA2E0D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78"/>
          <a:stretch/>
        </p:blipFill>
        <p:spPr>
          <a:xfrm>
            <a:off x="3026521" y="199990"/>
            <a:ext cx="1284972" cy="1047535"/>
          </a:xfrm>
          <a:prstGeom prst="rect">
            <a:avLst/>
          </a:prstGeom>
        </p:spPr>
      </p:pic>
      <p:pic>
        <p:nvPicPr>
          <p:cNvPr id="1026" name="Picture 2" descr="Image result for blackpool aspire academy logo">
            <a:extLst>
              <a:ext uri="{FF2B5EF4-FFF2-40B4-BE49-F238E27FC236}">
                <a16:creationId xmlns:a16="http://schemas.microsoft.com/office/drawing/2014/main" id="{A493F113-C0BD-49C1-B886-A61AF1F77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81" y="16506994"/>
            <a:ext cx="1825086" cy="84368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087F162-01B7-4A09-9C6E-4C080332502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802" r="10408" b="18913"/>
          <a:stretch/>
        </p:blipFill>
        <p:spPr>
          <a:xfrm>
            <a:off x="4258076" y="386428"/>
            <a:ext cx="915148" cy="84645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44F979F-2A23-4E39-9ACE-0301F8F0F2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2944" y="14792946"/>
            <a:ext cx="926164" cy="66154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9124674-D72C-4D7C-BFA7-C5380B5049E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20861"/>
          <a:stretch/>
        </p:blipFill>
        <p:spPr>
          <a:xfrm>
            <a:off x="6867212" y="16108228"/>
            <a:ext cx="367210" cy="40001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5ACABC1-2640-4B96-9291-E91E63B925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362" y="15994995"/>
            <a:ext cx="935190" cy="93519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DDDF080-7064-4222-B07D-9D5B9CA7C7F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61386" y="14501754"/>
            <a:ext cx="1278926" cy="91696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C6E5B81-2508-4523-8949-89066315B08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66205" y="14486211"/>
            <a:ext cx="408793" cy="34066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C91347B-702A-4486-A576-6319D7DE223A}"/>
              </a:ext>
            </a:extLst>
          </p:cNvPr>
          <p:cNvSpPr txBox="1"/>
          <p:nvPr/>
        </p:nvSpPr>
        <p:spPr>
          <a:xfrm>
            <a:off x="7495449" y="14345602"/>
            <a:ext cx="190600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/>
              <a:t>T’es branché?</a:t>
            </a:r>
          </a:p>
          <a:p>
            <a:pPr algn="ctr"/>
            <a:r>
              <a:rPr lang="fr-FR" sz="1050" b="1" dirty="0"/>
              <a:t>Are </a:t>
            </a:r>
            <a:r>
              <a:rPr lang="fr-FR" sz="1050" b="1" dirty="0" err="1"/>
              <a:t>you</a:t>
            </a:r>
            <a:r>
              <a:rPr lang="fr-FR" sz="1050" b="1" dirty="0"/>
              <a:t> </a:t>
            </a:r>
            <a:r>
              <a:rPr lang="fr-FR" sz="1050" b="1" dirty="0" err="1"/>
              <a:t>tuned</a:t>
            </a:r>
            <a:r>
              <a:rPr lang="fr-FR" sz="1050" b="1" dirty="0"/>
              <a:t> in?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647DDC8E-58C4-42EC-B0F7-0D575C9C5E0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0618230">
            <a:off x="8684884" y="15482065"/>
            <a:ext cx="692761" cy="72110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9B1E96E-A00F-4E3A-97A3-1CD955B83E8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7995" y="10253762"/>
            <a:ext cx="567000" cy="567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4F1538D-3A55-43B8-B22C-CB29FF9D0578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4982" r="693" b="12031"/>
          <a:stretch/>
        </p:blipFill>
        <p:spPr>
          <a:xfrm>
            <a:off x="4045320" y="12725696"/>
            <a:ext cx="661643" cy="585882"/>
          </a:xfrm>
          <a:prstGeom prst="rect">
            <a:avLst/>
          </a:prstGeom>
        </p:spPr>
      </p:pic>
      <p:sp>
        <p:nvSpPr>
          <p:cNvPr id="345" name="TextBox 344">
            <a:extLst>
              <a:ext uri="{FF2B5EF4-FFF2-40B4-BE49-F238E27FC236}">
                <a16:creationId xmlns:a16="http://schemas.microsoft.com/office/drawing/2014/main" id="{B1ED8076-9233-4CAA-BEC9-3EAFD15F331B}"/>
              </a:ext>
            </a:extLst>
          </p:cNvPr>
          <p:cNvSpPr txBox="1"/>
          <p:nvPr/>
        </p:nvSpPr>
        <p:spPr>
          <a:xfrm>
            <a:off x="6241694" y="12341927"/>
            <a:ext cx="1625262" cy="553998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26 September</a:t>
            </a:r>
          </a:p>
          <a:p>
            <a:pPr algn="ctr"/>
            <a:r>
              <a:rPr lang="en-US" sz="1000" b="1" dirty="0"/>
              <a:t>Celebrate European Day of Languages!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C7B67489-6862-47B4-BEF7-D84B54823DD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81223" y="12649284"/>
            <a:ext cx="439459" cy="439459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C20C1073-E06E-4368-84D4-33CCDAC7F17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76210" y="10421399"/>
            <a:ext cx="649525" cy="649525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B68D8FA9-365B-4B28-B1ED-FD3287FB9B2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893062" y="8375338"/>
            <a:ext cx="549708" cy="549708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A5801C4F-236E-4812-AA7D-480C09629C6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450130" y="13791842"/>
            <a:ext cx="1028789" cy="540944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37111F82-8371-4FDD-A0DD-23E7739C3F3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778416">
            <a:off x="8946317" y="12456823"/>
            <a:ext cx="564559" cy="564559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3423C75E-F8DF-45EE-9472-37436DBF7FE4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10257" t="10027"/>
          <a:stretch/>
        </p:blipFill>
        <p:spPr>
          <a:xfrm rot="19316724">
            <a:off x="480056" y="12037298"/>
            <a:ext cx="698185" cy="699975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96B2F6E9-711B-4F6E-9AC0-B3BD63D2874B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902253" y="12479514"/>
            <a:ext cx="467071" cy="467071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12ABD703-8D50-4F6F-BE2D-85FEC30F9E39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399641" y="10412125"/>
            <a:ext cx="641548" cy="641548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A5BB3917-A2C2-40A9-8A90-3240E32CEB03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746754" y="10128932"/>
            <a:ext cx="623611" cy="623611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1D08706B-A84B-4A35-B2F7-158A2F3BB875}"/>
              </a:ext>
            </a:extLst>
          </p:cNvPr>
          <p:cNvPicPr>
            <a:picLocks noChangeAspect="1"/>
          </p:cNvPicPr>
          <p:nvPr/>
        </p:nvPicPr>
        <p:blipFill rotWithShape="1">
          <a:blip r:embed="rId23"/>
          <a:srcRect t="15847" b="21744"/>
          <a:stretch/>
        </p:blipFill>
        <p:spPr>
          <a:xfrm>
            <a:off x="6916729" y="9646670"/>
            <a:ext cx="1781597" cy="1111871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B3EA441F-BF4D-4E43-84E1-73CD0F919B2F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559998" y="6094422"/>
            <a:ext cx="876740" cy="834808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A04EDAC3-E3D0-4918-BD69-5403B0091C8C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535247" y="8237639"/>
            <a:ext cx="678531" cy="678531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BECDBCD8-D800-4849-B695-C0266B2B8754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933163" y="8828405"/>
            <a:ext cx="461665" cy="432554"/>
          </a:xfrm>
          <a:prstGeom prst="rect">
            <a:avLst/>
          </a:prstGeom>
        </p:spPr>
      </p:pic>
      <p:sp>
        <p:nvSpPr>
          <p:cNvPr id="385" name="TextBox 384">
            <a:extLst>
              <a:ext uri="{FF2B5EF4-FFF2-40B4-BE49-F238E27FC236}">
                <a16:creationId xmlns:a16="http://schemas.microsoft.com/office/drawing/2014/main" id="{EE212E76-DF60-4376-899F-9D429EFC1A67}"/>
              </a:ext>
            </a:extLst>
          </p:cNvPr>
          <p:cNvSpPr txBox="1"/>
          <p:nvPr/>
        </p:nvSpPr>
        <p:spPr>
          <a:xfrm>
            <a:off x="6411783" y="6278639"/>
            <a:ext cx="14218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/>
              <a:t>Spécial</a:t>
            </a:r>
            <a:r>
              <a:rPr lang="en-US" sz="1000" b="1" dirty="0"/>
              <a:t> </a:t>
            </a:r>
            <a:r>
              <a:rPr lang="en-US" sz="1000" b="1" dirty="0" err="1"/>
              <a:t>Vacances</a:t>
            </a:r>
            <a:endParaRPr lang="en-US" sz="1000" b="1" dirty="0"/>
          </a:p>
          <a:p>
            <a:pPr algn="ctr"/>
            <a:r>
              <a:rPr lang="en-US" sz="1000" b="1" dirty="0"/>
              <a:t>Holidays</a:t>
            </a:r>
            <a:endParaRPr lang="en-US" sz="1000" dirty="0"/>
          </a:p>
        </p:txBody>
      </p:sp>
      <p:pic>
        <p:nvPicPr>
          <p:cNvPr id="99" name="Picture 98">
            <a:extLst>
              <a:ext uri="{FF2B5EF4-FFF2-40B4-BE49-F238E27FC236}">
                <a16:creationId xmlns:a16="http://schemas.microsoft.com/office/drawing/2014/main" id="{51F14055-AA3E-445F-8C71-5FF02FFBAEDA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565516" y="5278166"/>
            <a:ext cx="960869" cy="596750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8BAD0B96-2363-4289-8602-765F435849D4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821048" y="5684367"/>
            <a:ext cx="862339" cy="626261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1C9FBBB5-6450-483C-A844-652C4B8771A8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4261040" y="6078624"/>
            <a:ext cx="521597" cy="612309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3E225F62-5210-47BA-9AAA-67C62292A8A3}"/>
              </a:ext>
            </a:extLst>
          </p:cNvPr>
          <p:cNvPicPr>
            <a:picLocks noChangeAspect="1"/>
          </p:cNvPicPr>
          <p:nvPr/>
        </p:nvPicPr>
        <p:blipFill rotWithShape="1">
          <a:blip r:embed="rId30"/>
          <a:srcRect l="22396" r="20414"/>
          <a:stretch/>
        </p:blipFill>
        <p:spPr>
          <a:xfrm>
            <a:off x="3457279" y="5895880"/>
            <a:ext cx="682593" cy="844878"/>
          </a:xfrm>
          <a:prstGeom prst="rect">
            <a:avLst/>
          </a:prstGeom>
        </p:spPr>
      </p:pic>
      <p:sp>
        <p:nvSpPr>
          <p:cNvPr id="393" name="TextBox 392">
            <a:extLst>
              <a:ext uri="{FF2B5EF4-FFF2-40B4-BE49-F238E27FC236}">
                <a16:creationId xmlns:a16="http://schemas.microsoft.com/office/drawing/2014/main" id="{E1711EAD-D896-433B-B54A-717C93AADB97}"/>
              </a:ext>
            </a:extLst>
          </p:cNvPr>
          <p:cNvSpPr txBox="1"/>
          <p:nvPr/>
        </p:nvSpPr>
        <p:spPr>
          <a:xfrm>
            <a:off x="2934292" y="7585345"/>
            <a:ext cx="1845078" cy="40011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GCSE options evening </a:t>
            </a:r>
          </a:p>
          <a:p>
            <a:pPr algn="ctr"/>
            <a:r>
              <a:rPr lang="en-US" sz="1000" b="1" dirty="0"/>
              <a:t>GCSE choices submitted</a:t>
            </a:r>
          </a:p>
        </p:txBody>
      </p:sp>
      <p:pic>
        <p:nvPicPr>
          <p:cNvPr id="107" name="Picture 106">
            <a:extLst>
              <a:ext uri="{FF2B5EF4-FFF2-40B4-BE49-F238E27FC236}">
                <a16:creationId xmlns:a16="http://schemas.microsoft.com/office/drawing/2014/main" id="{FB27DEE8-85D4-47A2-A206-6D7F193D97C8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3886215" y="14031957"/>
            <a:ext cx="810838" cy="810838"/>
          </a:xfrm>
          <a:prstGeom prst="rect">
            <a:avLst/>
          </a:prstGeom>
        </p:spPr>
      </p:pic>
      <p:sp>
        <p:nvSpPr>
          <p:cNvPr id="395" name="TextBox 394">
            <a:extLst>
              <a:ext uri="{FF2B5EF4-FFF2-40B4-BE49-F238E27FC236}">
                <a16:creationId xmlns:a16="http://schemas.microsoft.com/office/drawing/2014/main" id="{BE31AD2A-8490-4AFC-A3DE-0C8984D62D44}"/>
              </a:ext>
            </a:extLst>
          </p:cNvPr>
          <p:cNvSpPr txBox="1"/>
          <p:nvPr/>
        </p:nvSpPr>
        <p:spPr>
          <a:xfrm>
            <a:off x="83401" y="6519436"/>
            <a:ext cx="1182060" cy="646331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5">
                    <a:lumMod val="50000"/>
                  </a:schemeClr>
                </a:solidFill>
              </a:rPr>
              <a:t>GCSE French</a:t>
            </a:r>
          </a:p>
        </p:txBody>
      </p:sp>
      <p:pic>
        <p:nvPicPr>
          <p:cNvPr id="108" name="Picture 107">
            <a:extLst>
              <a:ext uri="{FF2B5EF4-FFF2-40B4-BE49-F238E27FC236}">
                <a16:creationId xmlns:a16="http://schemas.microsoft.com/office/drawing/2014/main" id="{DB956124-C181-46B0-BF62-C88176B62EE2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407670" y="6180540"/>
            <a:ext cx="554784" cy="323116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B58926DA-232B-4846-BBBC-BB65A2ED14BA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284242" y="3910482"/>
            <a:ext cx="1038646" cy="744690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CC3189ED-2ECD-4F4C-8607-A78D715EE4F2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2040360" y="3112204"/>
            <a:ext cx="786653" cy="728482"/>
          </a:xfrm>
          <a:prstGeom prst="rect">
            <a:avLst/>
          </a:prstGeom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id="{7B17CDC5-1BAA-48E0-82DA-9CDE595F089C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4533831" y="3477295"/>
            <a:ext cx="1171878" cy="616181"/>
          </a:xfrm>
          <a:prstGeom prst="rect">
            <a:avLst/>
          </a:prstGeom>
        </p:spPr>
      </p:pic>
      <p:sp>
        <p:nvSpPr>
          <p:cNvPr id="431" name="TextBox 430">
            <a:extLst>
              <a:ext uri="{FF2B5EF4-FFF2-40B4-BE49-F238E27FC236}">
                <a16:creationId xmlns:a16="http://schemas.microsoft.com/office/drawing/2014/main" id="{1488A483-0FCE-4205-8C36-0C46F3036742}"/>
              </a:ext>
            </a:extLst>
          </p:cNvPr>
          <p:cNvSpPr txBox="1"/>
          <p:nvPr/>
        </p:nvSpPr>
        <p:spPr>
          <a:xfrm>
            <a:off x="7406158" y="5402732"/>
            <a:ext cx="1845078" cy="553998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 </a:t>
            </a:r>
            <a:r>
              <a:rPr lang="en-US" sz="1000" b="1" dirty="0" err="1"/>
              <a:t>Yr</a:t>
            </a:r>
            <a:r>
              <a:rPr lang="en-US" sz="1000" b="1" dirty="0"/>
              <a:t> 10 </a:t>
            </a:r>
          </a:p>
          <a:p>
            <a:pPr algn="ctr"/>
            <a:r>
              <a:rPr lang="en-US" sz="1000" b="1" dirty="0" err="1"/>
              <a:t>Yr</a:t>
            </a:r>
            <a:r>
              <a:rPr lang="en-US" sz="1000" b="1" dirty="0"/>
              <a:t> 11 Entrance exam</a:t>
            </a:r>
          </a:p>
          <a:p>
            <a:pPr algn="ctr"/>
            <a:r>
              <a:rPr lang="en-US" sz="1000" b="1" dirty="0"/>
              <a:t> in Speaking</a:t>
            </a:r>
          </a:p>
        </p:txBody>
      </p:sp>
      <p:sp>
        <p:nvSpPr>
          <p:cNvPr id="433" name="TextBox 432">
            <a:extLst>
              <a:ext uri="{FF2B5EF4-FFF2-40B4-BE49-F238E27FC236}">
                <a16:creationId xmlns:a16="http://schemas.microsoft.com/office/drawing/2014/main" id="{461B00FF-C744-482F-BE99-CE1E62651F5D}"/>
              </a:ext>
            </a:extLst>
          </p:cNvPr>
          <p:cNvSpPr txBox="1"/>
          <p:nvPr/>
        </p:nvSpPr>
        <p:spPr>
          <a:xfrm>
            <a:off x="5186492" y="4036768"/>
            <a:ext cx="1845078" cy="553998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/>
              <a:t>Yr</a:t>
            </a:r>
            <a:r>
              <a:rPr lang="en-US" sz="1000" b="1" dirty="0"/>
              <a:t> 10 </a:t>
            </a:r>
          </a:p>
          <a:p>
            <a:pPr algn="ctr"/>
            <a:r>
              <a:rPr lang="en-US" sz="1000" b="1" dirty="0" err="1"/>
              <a:t>Yr</a:t>
            </a:r>
            <a:r>
              <a:rPr lang="en-US" sz="1000" b="1" dirty="0"/>
              <a:t> 11 Entrance exams in </a:t>
            </a:r>
          </a:p>
          <a:p>
            <a:pPr algn="ctr"/>
            <a:r>
              <a:rPr lang="en-US" sz="1000" b="1" dirty="0"/>
              <a:t>Listening, Reading, Writing </a:t>
            </a:r>
          </a:p>
        </p:txBody>
      </p:sp>
      <p:pic>
        <p:nvPicPr>
          <p:cNvPr id="129" name="Picture 128">
            <a:extLst>
              <a:ext uri="{FF2B5EF4-FFF2-40B4-BE49-F238E27FC236}">
                <a16:creationId xmlns:a16="http://schemas.microsoft.com/office/drawing/2014/main" id="{E59A098E-9FE5-453C-BE14-603B5DADEEEC}"/>
              </a:ext>
            </a:extLst>
          </p:cNvPr>
          <p:cNvPicPr>
            <a:picLocks noChangeAspect="1"/>
          </p:cNvPicPr>
          <p:nvPr/>
        </p:nvPicPr>
        <p:blipFill rotWithShape="1">
          <a:blip r:embed="rId36"/>
          <a:srcRect l="16817" t="13718" r="15693" b="16898"/>
          <a:stretch/>
        </p:blipFill>
        <p:spPr>
          <a:xfrm>
            <a:off x="7124904" y="3483844"/>
            <a:ext cx="830505" cy="532132"/>
          </a:xfrm>
          <a:prstGeom prst="rect">
            <a:avLst/>
          </a:prstGeom>
        </p:spPr>
      </p:pic>
      <p:sp>
        <p:nvSpPr>
          <p:cNvPr id="434" name="TextBox 433">
            <a:extLst>
              <a:ext uri="{FF2B5EF4-FFF2-40B4-BE49-F238E27FC236}">
                <a16:creationId xmlns:a16="http://schemas.microsoft.com/office/drawing/2014/main" id="{4D89AD7C-FE21-4920-8E90-F94996D8E313}"/>
              </a:ext>
            </a:extLst>
          </p:cNvPr>
          <p:cNvSpPr txBox="1"/>
          <p:nvPr/>
        </p:nvSpPr>
        <p:spPr>
          <a:xfrm>
            <a:off x="247191" y="2693665"/>
            <a:ext cx="1016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Revision </a:t>
            </a:r>
            <a:r>
              <a:rPr lang="en-US" sz="1000" dirty="0"/>
              <a:t>for GCSE papers 1, 3 and 4: listening, reading and writing exams</a:t>
            </a:r>
          </a:p>
        </p:txBody>
      </p:sp>
      <p:cxnSp>
        <p:nvCxnSpPr>
          <p:cNvPr id="436" name="Straight Connector 435">
            <a:extLst>
              <a:ext uri="{FF2B5EF4-FFF2-40B4-BE49-F238E27FC236}">
                <a16:creationId xmlns:a16="http://schemas.microsoft.com/office/drawing/2014/main" id="{9E5CF93A-16BB-4725-B99B-5834DDA0766A}"/>
              </a:ext>
            </a:extLst>
          </p:cNvPr>
          <p:cNvCxnSpPr>
            <a:cxnSpLocks/>
          </p:cNvCxnSpPr>
          <p:nvPr/>
        </p:nvCxnSpPr>
        <p:spPr>
          <a:xfrm flipV="1">
            <a:off x="1110313" y="2699097"/>
            <a:ext cx="602924" cy="42285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8" name="TextBox 437">
            <a:extLst>
              <a:ext uri="{FF2B5EF4-FFF2-40B4-BE49-F238E27FC236}">
                <a16:creationId xmlns:a16="http://schemas.microsoft.com/office/drawing/2014/main" id="{52BDA35D-1824-4AF4-A3B8-17E7C120B127}"/>
              </a:ext>
            </a:extLst>
          </p:cNvPr>
          <p:cNvSpPr txBox="1"/>
          <p:nvPr/>
        </p:nvSpPr>
        <p:spPr>
          <a:xfrm>
            <a:off x="6122233" y="3175615"/>
            <a:ext cx="1755213" cy="24622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Autumn term </a:t>
            </a:r>
            <a:r>
              <a:rPr lang="en-US" sz="1000" b="1" dirty="0" err="1"/>
              <a:t>Yr</a:t>
            </a:r>
            <a:r>
              <a:rPr lang="en-US" sz="1000" b="1" dirty="0"/>
              <a:t> 11 PPE 1 </a:t>
            </a:r>
          </a:p>
        </p:txBody>
      </p:sp>
      <p:pic>
        <p:nvPicPr>
          <p:cNvPr id="149" name="Picture 148">
            <a:extLst>
              <a:ext uri="{FF2B5EF4-FFF2-40B4-BE49-F238E27FC236}">
                <a16:creationId xmlns:a16="http://schemas.microsoft.com/office/drawing/2014/main" id="{71DEE898-F1A5-4E22-AB60-0C96FC7F3AB4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4506489" y="1371892"/>
            <a:ext cx="562845" cy="550448"/>
          </a:xfrm>
          <a:prstGeom prst="rect">
            <a:avLst/>
          </a:prstGeom>
        </p:spPr>
      </p:pic>
      <p:pic>
        <p:nvPicPr>
          <p:cNvPr id="150" name="Picture 149">
            <a:extLst>
              <a:ext uri="{FF2B5EF4-FFF2-40B4-BE49-F238E27FC236}">
                <a16:creationId xmlns:a16="http://schemas.microsoft.com/office/drawing/2014/main" id="{5C78F24B-C670-4E83-93EC-3748DB5ED421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8659698" y="1484267"/>
            <a:ext cx="631622" cy="631622"/>
          </a:xfrm>
          <a:prstGeom prst="rect">
            <a:avLst/>
          </a:prstGeom>
        </p:spPr>
      </p:pic>
      <p:pic>
        <p:nvPicPr>
          <p:cNvPr id="152" name="Picture 151">
            <a:extLst>
              <a:ext uri="{FF2B5EF4-FFF2-40B4-BE49-F238E27FC236}">
                <a16:creationId xmlns:a16="http://schemas.microsoft.com/office/drawing/2014/main" id="{42B7E0B2-68D7-4C19-9352-3180EE70676A}"/>
              </a:ext>
            </a:extLst>
          </p:cNvPr>
          <p:cNvPicPr>
            <a:picLocks noChangeAspect="1"/>
          </p:cNvPicPr>
          <p:nvPr/>
        </p:nvPicPr>
        <p:blipFill rotWithShape="1">
          <a:blip r:embed="rId39"/>
          <a:srcRect l="14524" t="14689" r="17678" b="28652"/>
          <a:stretch/>
        </p:blipFill>
        <p:spPr>
          <a:xfrm>
            <a:off x="3327991" y="1397684"/>
            <a:ext cx="502936" cy="453381"/>
          </a:xfrm>
          <a:prstGeom prst="rect">
            <a:avLst/>
          </a:prstGeom>
        </p:spPr>
      </p:pic>
      <p:sp>
        <p:nvSpPr>
          <p:cNvPr id="441" name="TextBox 440">
            <a:extLst>
              <a:ext uri="{FF2B5EF4-FFF2-40B4-BE49-F238E27FC236}">
                <a16:creationId xmlns:a16="http://schemas.microsoft.com/office/drawing/2014/main" id="{EBDA33E1-4258-4FC5-A04B-3C4890D1C0C9}"/>
              </a:ext>
            </a:extLst>
          </p:cNvPr>
          <p:cNvSpPr txBox="1"/>
          <p:nvPr/>
        </p:nvSpPr>
        <p:spPr>
          <a:xfrm>
            <a:off x="54540" y="711140"/>
            <a:ext cx="1211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/>
              <a:t>GCSE Examinations</a:t>
            </a:r>
            <a:endParaRPr lang="en-US" sz="1000" b="1" dirty="0"/>
          </a:p>
        </p:txBody>
      </p:sp>
      <p:cxnSp>
        <p:nvCxnSpPr>
          <p:cNvPr id="443" name="Straight Connector 442">
            <a:extLst>
              <a:ext uri="{FF2B5EF4-FFF2-40B4-BE49-F238E27FC236}">
                <a16:creationId xmlns:a16="http://schemas.microsoft.com/office/drawing/2014/main" id="{051557B7-D332-408B-83C9-458AA3470CDD}"/>
              </a:ext>
            </a:extLst>
          </p:cNvPr>
          <p:cNvCxnSpPr>
            <a:cxnSpLocks/>
          </p:cNvCxnSpPr>
          <p:nvPr/>
        </p:nvCxnSpPr>
        <p:spPr>
          <a:xfrm>
            <a:off x="881313" y="1240687"/>
            <a:ext cx="354925" cy="34760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4" name="Picture 443">
            <a:extLst>
              <a:ext uri="{FF2B5EF4-FFF2-40B4-BE49-F238E27FC236}">
                <a16:creationId xmlns:a16="http://schemas.microsoft.com/office/drawing/2014/main" id="{6D772E6C-0989-492E-A808-125EE38DEBB3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342100" y="1053988"/>
            <a:ext cx="554784" cy="323116"/>
          </a:xfrm>
          <a:prstGeom prst="rect">
            <a:avLst/>
          </a:prstGeom>
        </p:spPr>
      </p:pic>
      <p:cxnSp>
        <p:nvCxnSpPr>
          <p:cNvPr id="445" name="Straight Connector 444">
            <a:extLst>
              <a:ext uri="{FF2B5EF4-FFF2-40B4-BE49-F238E27FC236}">
                <a16:creationId xmlns:a16="http://schemas.microsoft.com/office/drawing/2014/main" id="{FE4855DD-AA68-4ABD-A6E5-FD9393BD30BB}"/>
              </a:ext>
            </a:extLst>
          </p:cNvPr>
          <p:cNvCxnSpPr>
            <a:cxnSpLocks/>
          </p:cNvCxnSpPr>
          <p:nvPr/>
        </p:nvCxnSpPr>
        <p:spPr>
          <a:xfrm flipV="1">
            <a:off x="7009999" y="2831962"/>
            <a:ext cx="0" cy="35573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8" name="TextBox 447">
            <a:extLst>
              <a:ext uri="{FF2B5EF4-FFF2-40B4-BE49-F238E27FC236}">
                <a16:creationId xmlns:a16="http://schemas.microsoft.com/office/drawing/2014/main" id="{775555AC-8AB1-4CF2-BC20-B75D5BCB98F1}"/>
              </a:ext>
            </a:extLst>
          </p:cNvPr>
          <p:cNvSpPr txBox="1"/>
          <p:nvPr/>
        </p:nvSpPr>
        <p:spPr>
          <a:xfrm>
            <a:off x="3112483" y="3217664"/>
            <a:ext cx="1670805" cy="24622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Spring term </a:t>
            </a:r>
            <a:r>
              <a:rPr lang="en-US" sz="1000" b="1" dirty="0" err="1"/>
              <a:t>Yr</a:t>
            </a:r>
            <a:r>
              <a:rPr lang="en-US" sz="1000" b="1" dirty="0"/>
              <a:t> 11 PPE 2 </a:t>
            </a:r>
          </a:p>
        </p:txBody>
      </p:sp>
      <p:cxnSp>
        <p:nvCxnSpPr>
          <p:cNvPr id="450" name="Straight Connector 449">
            <a:extLst>
              <a:ext uri="{FF2B5EF4-FFF2-40B4-BE49-F238E27FC236}">
                <a16:creationId xmlns:a16="http://schemas.microsoft.com/office/drawing/2014/main" id="{19977EBD-9300-45AB-AD9F-F88BC509693C}"/>
              </a:ext>
            </a:extLst>
          </p:cNvPr>
          <p:cNvCxnSpPr>
            <a:cxnSpLocks/>
          </p:cNvCxnSpPr>
          <p:nvPr/>
        </p:nvCxnSpPr>
        <p:spPr>
          <a:xfrm flipV="1">
            <a:off x="4311493" y="2852598"/>
            <a:ext cx="0" cy="33509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1" name="TextBox 450">
            <a:extLst>
              <a:ext uri="{FF2B5EF4-FFF2-40B4-BE49-F238E27FC236}">
                <a16:creationId xmlns:a16="http://schemas.microsoft.com/office/drawing/2014/main" id="{BD755569-B24D-4999-BF1E-B24677280FE7}"/>
              </a:ext>
            </a:extLst>
          </p:cNvPr>
          <p:cNvSpPr txBox="1"/>
          <p:nvPr/>
        </p:nvSpPr>
        <p:spPr>
          <a:xfrm>
            <a:off x="1713973" y="1264066"/>
            <a:ext cx="1189264" cy="1015663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Your language skills will open opportunities in the world of work and travel.  </a:t>
            </a:r>
          </a:p>
          <a:p>
            <a:pPr algn="ctr"/>
            <a:r>
              <a:rPr lang="en-US" sz="1000" dirty="0"/>
              <a:t>Enjoy!</a:t>
            </a:r>
          </a:p>
        </p:txBody>
      </p:sp>
      <p:cxnSp>
        <p:nvCxnSpPr>
          <p:cNvPr id="453" name="Straight Connector 452">
            <a:extLst>
              <a:ext uri="{FF2B5EF4-FFF2-40B4-BE49-F238E27FC236}">
                <a16:creationId xmlns:a16="http://schemas.microsoft.com/office/drawing/2014/main" id="{D37C1BD3-7BBD-48A9-BD96-C345887C275D}"/>
              </a:ext>
            </a:extLst>
          </p:cNvPr>
          <p:cNvCxnSpPr>
            <a:cxnSpLocks/>
          </p:cNvCxnSpPr>
          <p:nvPr/>
        </p:nvCxnSpPr>
        <p:spPr>
          <a:xfrm flipV="1">
            <a:off x="2029899" y="819264"/>
            <a:ext cx="0" cy="45684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4" name="TextBox 453">
            <a:extLst>
              <a:ext uri="{FF2B5EF4-FFF2-40B4-BE49-F238E27FC236}">
                <a16:creationId xmlns:a16="http://schemas.microsoft.com/office/drawing/2014/main" id="{AEEC4EC9-33E9-48C3-9BD4-109E07D6F864}"/>
              </a:ext>
            </a:extLst>
          </p:cNvPr>
          <p:cNvSpPr txBox="1"/>
          <p:nvPr/>
        </p:nvSpPr>
        <p:spPr>
          <a:xfrm>
            <a:off x="257318" y="159395"/>
            <a:ext cx="1581577" cy="553998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Consider continuing your language learning</a:t>
            </a:r>
            <a:r>
              <a:rPr lang="en-GB" sz="1000" b="1" dirty="0"/>
              <a:t> </a:t>
            </a:r>
          </a:p>
          <a:p>
            <a:pPr algn="ctr"/>
            <a:r>
              <a:rPr lang="en-GB" sz="1000" dirty="0"/>
              <a:t>at A Level and beyond…</a:t>
            </a:r>
            <a:endParaRPr lang="en-US" sz="1000" dirty="0"/>
          </a:p>
        </p:txBody>
      </p:sp>
      <p:cxnSp>
        <p:nvCxnSpPr>
          <p:cNvPr id="455" name="Straight Connector 454">
            <a:extLst>
              <a:ext uri="{FF2B5EF4-FFF2-40B4-BE49-F238E27FC236}">
                <a16:creationId xmlns:a16="http://schemas.microsoft.com/office/drawing/2014/main" id="{896DC92D-407D-4523-838C-425920CE07DA}"/>
              </a:ext>
            </a:extLst>
          </p:cNvPr>
          <p:cNvCxnSpPr>
            <a:cxnSpLocks/>
          </p:cNvCxnSpPr>
          <p:nvPr/>
        </p:nvCxnSpPr>
        <p:spPr>
          <a:xfrm>
            <a:off x="1168168" y="735096"/>
            <a:ext cx="167209" cy="16115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3BB1819B-28E0-486C-A3DA-333C28715B09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 rot="20882568">
            <a:off x="3563447" y="429632"/>
            <a:ext cx="344070" cy="347115"/>
          </a:xfrm>
          <a:prstGeom prst="rect">
            <a:avLst/>
          </a:prstGeom>
        </p:spPr>
      </p:pic>
      <p:sp>
        <p:nvSpPr>
          <p:cNvPr id="156" name="TextBox 155">
            <a:extLst>
              <a:ext uri="{FF2B5EF4-FFF2-40B4-BE49-F238E27FC236}">
                <a16:creationId xmlns:a16="http://schemas.microsoft.com/office/drawing/2014/main" id="{51312513-4323-42BA-B904-4183D6424B6C}"/>
              </a:ext>
            </a:extLst>
          </p:cNvPr>
          <p:cNvSpPr txBox="1"/>
          <p:nvPr/>
        </p:nvSpPr>
        <p:spPr>
          <a:xfrm>
            <a:off x="6141172" y="14865765"/>
            <a:ext cx="1510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How do I </a:t>
            </a:r>
            <a:r>
              <a:rPr lang="fr-FR" sz="800" dirty="0" err="1"/>
              <a:t>introduce</a:t>
            </a:r>
            <a:r>
              <a:rPr lang="fr-FR" sz="800" dirty="0"/>
              <a:t> </a:t>
            </a:r>
            <a:r>
              <a:rPr lang="fr-FR" sz="800" dirty="0" err="1"/>
              <a:t>my</a:t>
            </a:r>
            <a:r>
              <a:rPr lang="fr-FR" sz="800" dirty="0"/>
              <a:t> </a:t>
            </a:r>
            <a:r>
              <a:rPr lang="fr-FR" sz="800" dirty="0" err="1"/>
              <a:t>name</a:t>
            </a:r>
            <a:r>
              <a:rPr lang="fr-FR" sz="800" dirty="0"/>
              <a:t>, </a:t>
            </a:r>
            <a:r>
              <a:rPr lang="fr-FR" sz="800" dirty="0" err="1"/>
              <a:t>age</a:t>
            </a:r>
            <a:r>
              <a:rPr lang="fr-FR" sz="800" dirty="0"/>
              <a:t>, </a:t>
            </a:r>
            <a:r>
              <a:rPr lang="fr-FR" sz="800" dirty="0" err="1"/>
              <a:t>birthday</a:t>
            </a:r>
            <a:r>
              <a:rPr lang="fr-FR" sz="800" dirty="0"/>
              <a:t> and talk about </a:t>
            </a:r>
            <a:r>
              <a:rPr lang="fr-FR" sz="800" dirty="0" err="1"/>
              <a:t>my</a:t>
            </a:r>
            <a:r>
              <a:rPr lang="fr-FR" sz="800" dirty="0"/>
              <a:t> likes and dislikes?</a:t>
            </a:r>
            <a:endParaRPr lang="en-US" sz="800" dirty="0"/>
          </a:p>
        </p:txBody>
      </p: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2DBC28EC-5C20-4B37-8AA2-EE3092C9FE22}"/>
              </a:ext>
            </a:extLst>
          </p:cNvPr>
          <p:cNvCxnSpPr>
            <a:cxnSpLocks/>
          </p:cNvCxnSpPr>
          <p:nvPr/>
        </p:nvCxnSpPr>
        <p:spPr>
          <a:xfrm flipH="1" flipV="1">
            <a:off x="7269465" y="15911842"/>
            <a:ext cx="200" cy="41520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TextBox 158">
            <a:extLst>
              <a:ext uri="{FF2B5EF4-FFF2-40B4-BE49-F238E27FC236}">
                <a16:creationId xmlns:a16="http://schemas.microsoft.com/office/drawing/2014/main" id="{6E512D82-9715-4BC8-8EF9-A7E8E8EDD07A}"/>
              </a:ext>
            </a:extLst>
          </p:cNvPr>
          <p:cNvSpPr txBox="1"/>
          <p:nvPr/>
        </p:nvSpPr>
        <p:spPr>
          <a:xfrm>
            <a:off x="2980759" y="16276873"/>
            <a:ext cx="15103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How do I </a:t>
            </a:r>
            <a:r>
              <a:rPr lang="fr-FR" sz="800" dirty="0" err="1"/>
              <a:t>describe</a:t>
            </a:r>
            <a:r>
              <a:rPr lang="fr-FR" sz="800" dirty="0"/>
              <a:t> </a:t>
            </a:r>
            <a:r>
              <a:rPr lang="fr-FR" sz="800" dirty="0" err="1"/>
              <a:t>what</a:t>
            </a:r>
            <a:r>
              <a:rPr lang="fr-FR" sz="800" dirty="0"/>
              <a:t> </a:t>
            </a:r>
            <a:r>
              <a:rPr lang="fr-FR" sz="800" dirty="0" err="1"/>
              <a:t>my</a:t>
            </a:r>
            <a:r>
              <a:rPr lang="fr-FR" sz="800" dirty="0"/>
              <a:t> </a:t>
            </a:r>
            <a:r>
              <a:rPr lang="fr-FR" sz="800" dirty="0" err="1"/>
              <a:t>family</a:t>
            </a:r>
            <a:r>
              <a:rPr lang="fr-FR" sz="800" dirty="0"/>
              <a:t> are like?</a:t>
            </a:r>
            <a:endParaRPr lang="en-US" sz="800" dirty="0"/>
          </a:p>
        </p:txBody>
      </p: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FD537956-F808-4874-8D02-A39D42C89C0D}"/>
              </a:ext>
            </a:extLst>
          </p:cNvPr>
          <p:cNvCxnSpPr>
            <a:cxnSpLocks/>
          </p:cNvCxnSpPr>
          <p:nvPr/>
        </p:nvCxnSpPr>
        <p:spPr>
          <a:xfrm flipV="1">
            <a:off x="3746936" y="15833114"/>
            <a:ext cx="0" cy="45270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C1F6B778-DCA1-4899-853A-017B4E9F85F4}"/>
              </a:ext>
            </a:extLst>
          </p:cNvPr>
          <p:cNvCxnSpPr>
            <a:cxnSpLocks/>
          </p:cNvCxnSpPr>
          <p:nvPr/>
        </p:nvCxnSpPr>
        <p:spPr>
          <a:xfrm>
            <a:off x="3939743" y="15293498"/>
            <a:ext cx="0" cy="33238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TextBox 162">
            <a:extLst>
              <a:ext uri="{FF2B5EF4-FFF2-40B4-BE49-F238E27FC236}">
                <a16:creationId xmlns:a16="http://schemas.microsoft.com/office/drawing/2014/main" id="{D5706D5E-A21B-4A09-BBC5-B9971085E913}"/>
              </a:ext>
            </a:extLst>
          </p:cNvPr>
          <p:cNvSpPr txBox="1"/>
          <p:nvPr/>
        </p:nvSpPr>
        <p:spPr>
          <a:xfrm>
            <a:off x="3172923" y="14983098"/>
            <a:ext cx="15103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How </a:t>
            </a:r>
            <a:r>
              <a:rPr lang="fr-FR" sz="800" dirty="0" err="1"/>
              <a:t>is</a:t>
            </a:r>
            <a:r>
              <a:rPr lang="fr-FR" sz="800" dirty="0"/>
              <a:t> Christmas </a:t>
            </a:r>
          </a:p>
          <a:p>
            <a:pPr algn="ctr"/>
            <a:r>
              <a:rPr lang="fr-FR" sz="800" dirty="0" err="1"/>
              <a:t>celebrated</a:t>
            </a:r>
            <a:r>
              <a:rPr lang="fr-FR" sz="800" dirty="0"/>
              <a:t> in France?</a:t>
            </a:r>
            <a:endParaRPr lang="en-US" sz="800" dirty="0"/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955A9936-F5AB-4474-989E-AF471D12655C}"/>
              </a:ext>
            </a:extLst>
          </p:cNvPr>
          <p:cNvSpPr txBox="1"/>
          <p:nvPr/>
        </p:nvSpPr>
        <p:spPr>
          <a:xfrm>
            <a:off x="284242" y="15526719"/>
            <a:ext cx="893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err="1"/>
              <a:t>What</a:t>
            </a:r>
            <a:r>
              <a:rPr lang="fr-FR" sz="800" dirty="0"/>
              <a:t> do I </a:t>
            </a:r>
            <a:r>
              <a:rPr lang="fr-FR" sz="800" dirty="0" err="1"/>
              <a:t>enjoy</a:t>
            </a:r>
            <a:r>
              <a:rPr lang="fr-FR" sz="800" dirty="0"/>
              <a:t> at </a:t>
            </a:r>
            <a:r>
              <a:rPr lang="fr-FR" sz="800" dirty="0" err="1"/>
              <a:t>school</a:t>
            </a:r>
            <a:r>
              <a:rPr lang="fr-FR" sz="800" dirty="0"/>
              <a:t>?</a:t>
            </a:r>
            <a:endParaRPr lang="en-US" sz="800" dirty="0"/>
          </a:p>
        </p:txBody>
      </p: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DC5E8ACB-E421-43D7-82A4-2778B775C984}"/>
              </a:ext>
            </a:extLst>
          </p:cNvPr>
          <p:cNvCxnSpPr>
            <a:cxnSpLocks/>
          </p:cNvCxnSpPr>
          <p:nvPr/>
        </p:nvCxnSpPr>
        <p:spPr>
          <a:xfrm flipH="1">
            <a:off x="1081981" y="15415839"/>
            <a:ext cx="264472" cy="22943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3033A4BE-1BA2-4948-8A3F-2D626F7AFF6A}"/>
              </a:ext>
            </a:extLst>
          </p:cNvPr>
          <p:cNvCxnSpPr>
            <a:cxnSpLocks/>
          </p:cNvCxnSpPr>
          <p:nvPr/>
        </p:nvCxnSpPr>
        <p:spPr>
          <a:xfrm flipH="1">
            <a:off x="878229" y="15073177"/>
            <a:ext cx="372923" cy="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TextBox 168">
            <a:extLst>
              <a:ext uri="{FF2B5EF4-FFF2-40B4-BE49-F238E27FC236}">
                <a16:creationId xmlns:a16="http://schemas.microsoft.com/office/drawing/2014/main" id="{3BEC10B4-62A8-436D-BBE7-AFF9CEC13585}"/>
              </a:ext>
            </a:extLst>
          </p:cNvPr>
          <p:cNvSpPr txBox="1"/>
          <p:nvPr/>
        </p:nvSpPr>
        <p:spPr>
          <a:xfrm>
            <a:off x="140291" y="14338116"/>
            <a:ext cx="8930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err="1"/>
              <a:t>What</a:t>
            </a:r>
            <a:r>
              <a:rPr lang="fr-FR" sz="800" dirty="0"/>
              <a:t> are the </a:t>
            </a:r>
            <a:r>
              <a:rPr lang="fr-FR" sz="800" dirty="0" err="1"/>
              <a:t>similarities</a:t>
            </a:r>
            <a:r>
              <a:rPr lang="fr-FR" sz="800" dirty="0"/>
              <a:t> and </a:t>
            </a:r>
            <a:r>
              <a:rPr lang="fr-FR" sz="800" dirty="0" err="1"/>
              <a:t>differences</a:t>
            </a:r>
            <a:r>
              <a:rPr lang="fr-FR" sz="800" dirty="0"/>
              <a:t> </a:t>
            </a:r>
            <a:r>
              <a:rPr lang="fr-FR" sz="800" dirty="0" err="1"/>
              <a:t>between</a:t>
            </a:r>
            <a:r>
              <a:rPr lang="fr-FR" sz="800" dirty="0"/>
              <a:t> French and British </a:t>
            </a:r>
            <a:r>
              <a:rPr lang="fr-FR" sz="800" dirty="0" err="1"/>
              <a:t>schools</a:t>
            </a:r>
            <a:r>
              <a:rPr lang="fr-FR" sz="800" dirty="0"/>
              <a:t>?</a:t>
            </a:r>
            <a:endParaRPr lang="en-US" sz="800" dirty="0"/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B30351AE-8CCF-4489-BA93-4C93382D3812}"/>
              </a:ext>
            </a:extLst>
          </p:cNvPr>
          <p:cNvSpPr txBox="1"/>
          <p:nvPr/>
        </p:nvSpPr>
        <p:spPr>
          <a:xfrm>
            <a:off x="1581285" y="16341490"/>
            <a:ext cx="893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How do I talk about </a:t>
            </a:r>
            <a:r>
              <a:rPr lang="fr-FR" sz="800" dirty="0" err="1"/>
              <a:t>my</a:t>
            </a:r>
            <a:r>
              <a:rPr lang="fr-FR" sz="800" dirty="0"/>
              <a:t> </a:t>
            </a:r>
            <a:r>
              <a:rPr lang="fr-FR" sz="800" dirty="0" err="1"/>
              <a:t>school</a:t>
            </a:r>
            <a:r>
              <a:rPr lang="fr-FR" sz="800" dirty="0"/>
              <a:t> </a:t>
            </a:r>
            <a:r>
              <a:rPr lang="fr-FR" sz="800" dirty="0" err="1"/>
              <a:t>day</a:t>
            </a:r>
            <a:r>
              <a:rPr lang="fr-FR" sz="800" dirty="0"/>
              <a:t>?</a:t>
            </a:r>
            <a:endParaRPr lang="en-US" sz="800" dirty="0"/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14DEC4B0-ACC0-46A3-800C-231DBB7810C5}"/>
              </a:ext>
            </a:extLst>
          </p:cNvPr>
          <p:cNvSpPr txBox="1"/>
          <p:nvPr/>
        </p:nvSpPr>
        <p:spPr>
          <a:xfrm>
            <a:off x="246810" y="13453908"/>
            <a:ext cx="893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err="1"/>
              <a:t>Which</a:t>
            </a:r>
            <a:r>
              <a:rPr lang="fr-FR" sz="800" dirty="0"/>
              <a:t> sports and hobbies do </a:t>
            </a:r>
            <a:r>
              <a:rPr lang="fr-FR" sz="800" dirty="0" err="1"/>
              <a:t>you</a:t>
            </a:r>
            <a:r>
              <a:rPr lang="fr-FR" sz="800" dirty="0"/>
              <a:t> like and dislike and </a:t>
            </a:r>
            <a:r>
              <a:rPr lang="fr-FR" sz="800" dirty="0" err="1"/>
              <a:t>why</a:t>
            </a:r>
            <a:r>
              <a:rPr lang="fr-FR" sz="800" dirty="0"/>
              <a:t>?</a:t>
            </a:r>
            <a:endParaRPr lang="en-US" sz="800" dirty="0"/>
          </a:p>
        </p:txBody>
      </p: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89B9CF10-2F3F-4D9D-B5BC-D5F6DEDB3240}"/>
              </a:ext>
            </a:extLst>
          </p:cNvPr>
          <p:cNvCxnSpPr>
            <a:cxnSpLocks/>
          </p:cNvCxnSpPr>
          <p:nvPr/>
        </p:nvCxnSpPr>
        <p:spPr>
          <a:xfrm>
            <a:off x="2027801" y="15784997"/>
            <a:ext cx="0" cy="49187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4454D23D-2473-48E0-9C2A-CD1E963F8668}"/>
              </a:ext>
            </a:extLst>
          </p:cNvPr>
          <p:cNvCxnSpPr>
            <a:cxnSpLocks/>
          </p:cNvCxnSpPr>
          <p:nvPr/>
        </p:nvCxnSpPr>
        <p:spPr>
          <a:xfrm flipH="1">
            <a:off x="1099159" y="13773461"/>
            <a:ext cx="283187" cy="438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B2336D70-41B0-4647-A8EC-9C812D4F2D51}"/>
              </a:ext>
            </a:extLst>
          </p:cNvPr>
          <p:cNvCxnSpPr>
            <a:cxnSpLocks/>
          </p:cNvCxnSpPr>
          <p:nvPr/>
        </p:nvCxnSpPr>
        <p:spPr>
          <a:xfrm flipH="1" flipV="1">
            <a:off x="1520341" y="13340636"/>
            <a:ext cx="216072" cy="26847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TextBox 176">
            <a:extLst>
              <a:ext uri="{FF2B5EF4-FFF2-40B4-BE49-F238E27FC236}">
                <a16:creationId xmlns:a16="http://schemas.microsoft.com/office/drawing/2014/main" id="{58C0DB9A-068A-4A63-98D7-516F3FB581B7}"/>
              </a:ext>
            </a:extLst>
          </p:cNvPr>
          <p:cNvSpPr txBox="1"/>
          <p:nvPr/>
        </p:nvSpPr>
        <p:spPr>
          <a:xfrm>
            <a:off x="948606" y="12878494"/>
            <a:ext cx="893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err="1"/>
              <a:t>Where</a:t>
            </a:r>
            <a:r>
              <a:rPr lang="fr-FR" sz="800" dirty="0"/>
              <a:t> do </a:t>
            </a:r>
            <a:r>
              <a:rPr lang="fr-FR" sz="800" dirty="0" err="1"/>
              <a:t>you</a:t>
            </a:r>
            <a:r>
              <a:rPr lang="fr-FR" sz="800" dirty="0"/>
              <a:t> like to go in </a:t>
            </a:r>
            <a:r>
              <a:rPr lang="fr-FR" sz="800" dirty="0" err="1"/>
              <a:t>town</a:t>
            </a:r>
            <a:r>
              <a:rPr lang="fr-FR" sz="800" dirty="0"/>
              <a:t>?</a:t>
            </a:r>
            <a:endParaRPr lang="en-US" sz="800" dirty="0"/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3CE9B720-C04C-443B-ABA9-26B59B69AAF0}"/>
              </a:ext>
            </a:extLst>
          </p:cNvPr>
          <p:cNvSpPr txBox="1"/>
          <p:nvPr/>
        </p:nvSpPr>
        <p:spPr>
          <a:xfrm>
            <a:off x="1872464" y="12665901"/>
            <a:ext cx="893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err="1"/>
              <a:t>What</a:t>
            </a:r>
            <a:r>
              <a:rPr lang="fr-FR" sz="800" dirty="0"/>
              <a:t> </a:t>
            </a:r>
            <a:r>
              <a:rPr lang="fr-FR" sz="800" dirty="0" err="1"/>
              <a:t>did</a:t>
            </a:r>
            <a:r>
              <a:rPr lang="fr-FR" sz="800" dirty="0"/>
              <a:t> </a:t>
            </a:r>
            <a:r>
              <a:rPr lang="fr-FR" sz="800" dirty="0" err="1"/>
              <a:t>you</a:t>
            </a:r>
            <a:r>
              <a:rPr lang="fr-FR" sz="800" dirty="0"/>
              <a:t> do last weekend?</a:t>
            </a:r>
            <a:endParaRPr lang="en-US" sz="800" dirty="0"/>
          </a:p>
        </p:txBody>
      </p: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4B9F645C-783C-4EBB-9DCB-EA8ED9596918}"/>
              </a:ext>
            </a:extLst>
          </p:cNvPr>
          <p:cNvCxnSpPr>
            <a:cxnSpLocks/>
          </p:cNvCxnSpPr>
          <p:nvPr/>
        </p:nvCxnSpPr>
        <p:spPr>
          <a:xfrm flipH="1" flipV="1">
            <a:off x="2287694" y="13186933"/>
            <a:ext cx="3781" cy="30740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TextBox 180">
            <a:extLst>
              <a:ext uri="{FF2B5EF4-FFF2-40B4-BE49-F238E27FC236}">
                <a16:creationId xmlns:a16="http://schemas.microsoft.com/office/drawing/2014/main" id="{30D2029C-7621-4D00-B17A-F9A5E7D5266F}"/>
              </a:ext>
            </a:extLst>
          </p:cNvPr>
          <p:cNvSpPr txBox="1"/>
          <p:nvPr/>
        </p:nvSpPr>
        <p:spPr>
          <a:xfrm>
            <a:off x="3483137" y="12580431"/>
            <a:ext cx="893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How do I </a:t>
            </a:r>
            <a:r>
              <a:rPr lang="fr-FR" sz="800" dirty="0" err="1"/>
              <a:t>order</a:t>
            </a:r>
            <a:r>
              <a:rPr lang="fr-FR" sz="800" dirty="0"/>
              <a:t> a drink and snack in a café?</a:t>
            </a:r>
            <a:endParaRPr lang="en-US" sz="800" dirty="0"/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FB831BAB-7B78-42E0-A42E-147B8E01E629}"/>
              </a:ext>
            </a:extLst>
          </p:cNvPr>
          <p:cNvSpPr txBox="1"/>
          <p:nvPr/>
        </p:nvSpPr>
        <p:spPr>
          <a:xfrm>
            <a:off x="3156225" y="14021427"/>
            <a:ext cx="893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How do </a:t>
            </a:r>
            <a:r>
              <a:rPr lang="fr-FR" sz="800" dirty="0" err="1"/>
              <a:t>we</a:t>
            </a:r>
            <a:r>
              <a:rPr lang="fr-FR" sz="800" dirty="0"/>
              <a:t> talk about </a:t>
            </a:r>
            <a:r>
              <a:rPr lang="fr-FR" sz="800" dirty="0" err="1"/>
              <a:t>our</a:t>
            </a:r>
            <a:r>
              <a:rPr lang="fr-FR" sz="800" dirty="0"/>
              <a:t> </a:t>
            </a:r>
            <a:r>
              <a:rPr lang="fr-FR" sz="800" dirty="0" err="1"/>
              <a:t>holiday</a:t>
            </a:r>
            <a:r>
              <a:rPr lang="fr-FR" sz="800" dirty="0"/>
              <a:t> plans?</a:t>
            </a:r>
            <a:endParaRPr lang="en-US" sz="800" dirty="0"/>
          </a:p>
        </p:txBody>
      </p: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93D5502E-372F-402C-A198-1F6D38346CF3}"/>
              </a:ext>
            </a:extLst>
          </p:cNvPr>
          <p:cNvCxnSpPr>
            <a:cxnSpLocks/>
          </p:cNvCxnSpPr>
          <p:nvPr/>
        </p:nvCxnSpPr>
        <p:spPr>
          <a:xfrm flipV="1">
            <a:off x="3572223" y="13671109"/>
            <a:ext cx="0" cy="41949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FE258F12-17CC-4BFB-97B3-AA2E3163ED0D}"/>
              </a:ext>
            </a:extLst>
          </p:cNvPr>
          <p:cNvCxnSpPr>
            <a:cxnSpLocks/>
          </p:cNvCxnSpPr>
          <p:nvPr/>
        </p:nvCxnSpPr>
        <p:spPr>
          <a:xfrm flipH="1">
            <a:off x="3928094" y="13162724"/>
            <a:ext cx="10905" cy="45133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TextBox 191">
            <a:extLst>
              <a:ext uri="{FF2B5EF4-FFF2-40B4-BE49-F238E27FC236}">
                <a16:creationId xmlns:a16="http://schemas.microsoft.com/office/drawing/2014/main" id="{69E88AC9-D35D-4D23-B3DC-CF1D3C0B26AB}"/>
              </a:ext>
            </a:extLst>
          </p:cNvPr>
          <p:cNvSpPr txBox="1"/>
          <p:nvPr/>
        </p:nvSpPr>
        <p:spPr>
          <a:xfrm>
            <a:off x="5149042" y="14106594"/>
            <a:ext cx="893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err="1"/>
              <a:t>What</a:t>
            </a:r>
            <a:r>
              <a:rPr lang="fr-FR" sz="800" dirty="0"/>
              <a:t> </a:t>
            </a:r>
            <a:r>
              <a:rPr lang="fr-FR" sz="800" dirty="0" err="1"/>
              <a:t>is</a:t>
            </a:r>
            <a:r>
              <a:rPr lang="fr-FR" sz="800" dirty="0"/>
              <a:t> the </a:t>
            </a:r>
            <a:r>
              <a:rPr lang="fr-FR" sz="800" dirty="0" err="1"/>
              <a:t>weather</a:t>
            </a:r>
            <a:r>
              <a:rPr lang="fr-FR" sz="800" dirty="0"/>
              <a:t> like?</a:t>
            </a:r>
            <a:endParaRPr lang="en-US" sz="800" dirty="0"/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1FC1A90C-4CC5-4485-A223-3622E2C10759}"/>
              </a:ext>
            </a:extLst>
          </p:cNvPr>
          <p:cNvSpPr txBox="1"/>
          <p:nvPr/>
        </p:nvSpPr>
        <p:spPr>
          <a:xfrm>
            <a:off x="4578161" y="12727639"/>
            <a:ext cx="893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err="1"/>
              <a:t>Where</a:t>
            </a:r>
            <a:r>
              <a:rPr lang="fr-FR" sz="800" dirty="0"/>
              <a:t> do </a:t>
            </a:r>
            <a:r>
              <a:rPr lang="fr-FR" sz="800" dirty="0" err="1"/>
              <a:t>you</a:t>
            </a:r>
            <a:r>
              <a:rPr lang="fr-FR" sz="800" dirty="0"/>
              <a:t> live and </a:t>
            </a:r>
            <a:r>
              <a:rPr lang="fr-FR" sz="800" dirty="0" err="1"/>
              <a:t>what</a:t>
            </a:r>
            <a:r>
              <a:rPr lang="fr-FR" sz="800" dirty="0"/>
              <a:t> </a:t>
            </a:r>
            <a:r>
              <a:rPr lang="fr-FR" sz="800" dirty="0" err="1"/>
              <a:t>is</a:t>
            </a:r>
            <a:r>
              <a:rPr lang="fr-FR" sz="800" dirty="0"/>
              <a:t> </a:t>
            </a:r>
            <a:r>
              <a:rPr lang="fr-FR" sz="800" dirty="0" err="1"/>
              <a:t>your</a:t>
            </a:r>
            <a:r>
              <a:rPr lang="fr-FR" sz="800" dirty="0"/>
              <a:t> house like?</a:t>
            </a:r>
            <a:endParaRPr lang="en-US" sz="800" dirty="0"/>
          </a:p>
        </p:txBody>
      </p: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250836A8-6A3E-4EB4-9535-6D62C6802527}"/>
              </a:ext>
            </a:extLst>
          </p:cNvPr>
          <p:cNvCxnSpPr>
            <a:cxnSpLocks/>
          </p:cNvCxnSpPr>
          <p:nvPr/>
        </p:nvCxnSpPr>
        <p:spPr>
          <a:xfrm flipH="1">
            <a:off x="5221336" y="13176762"/>
            <a:ext cx="1968" cy="38080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704D65A5-1B5B-4622-BDD1-4B3BB4366DF8}"/>
              </a:ext>
            </a:extLst>
          </p:cNvPr>
          <p:cNvCxnSpPr>
            <a:cxnSpLocks/>
          </p:cNvCxnSpPr>
          <p:nvPr/>
        </p:nvCxnSpPr>
        <p:spPr>
          <a:xfrm flipV="1">
            <a:off x="5578054" y="13629157"/>
            <a:ext cx="5411" cy="46008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TextBox 198">
            <a:extLst>
              <a:ext uri="{FF2B5EF4-FFF2-40B4-BE49-F238E27FC236}">
                <a16:creationId xmlns:a16="http://schemas.microsoft.com/office/drawing/2014/main" id="{EE9249F3-42E5-47B5-AB18-21811F9DCA26}"/>
              </a:ext>
            </a:extLst>
          </p:cNvPr>
          <p:cNvSpPr txBox="1"/>
          <p:nvPr/>
        </p:nvSpPr>
        <p:spPr>
          <a:xfrm>
            <a:off x="2869663" y="10373736"/>
            <a:ext cx="893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err="1"/>
              <a:t>Where</a:t>
            </a:r>
            <a:r>
              <a:rPr lang="fr-FR" sz="800" dirty="0"/>
              <a:t> are </a:t>
            </a:r>
            <a:r>
              <a:rPr lang="fr-FR" sz="800" dirty="0" err="1"/>
              <a:t>you</a:t>
            </a:r>
            <a:r>
              <a:rPr lang="fr-FR" sz="800" dirty="0"/>
              <a:t> </a:t>
            </a:r>
            <a:r>
              <a:rPr lang="fr-FR" sz="800" dirty="0" err="1"/>
              <a:t>going</a:t>
            </a:r>
            <a:r>
              <a:rPr lang="fr-FR" sz="800" dirty="0"/>
              <a:t> and </a:t>
            </a:r>
            <a:r>
              <a:rPr lang="fr-FR" sz="800" dirty="0" err="1"/>
              <a:t>what</a:t>
            </a:r>
            <a:r>
              <a:rPr lang="fr-FR" sz="800" dirty="0"/>
              <a:t> are </a:t>
            </a:r>
            <a:r>
              <a:rPr lang="fr-FR" sz="800" dirty="0" err="1"/>
              <a:t>you</a:t>
            </a:r>
            <a:r>
              <a:rPr lang="fr-FR" sz="800" dirty="0"/>
              <a:t> </a:t>
            </a:r>
            <a:r>
              <a:rPr lang="fr-FR" sz="800" dirty="0" err="1"/>
              <a:t>going</a:t>
            </a:r>
            <a:r>
              <a:rPr lang="fr-FR" sz="800" dirty="0"/>
              <a:t> to wear?</a:t>
            </a:r>
            <a:endParaRPr lang="en-US" sz="800" dirty="0"/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193998CF-EAA3-4C79-B9E1-561E2F824949}"/>
              </a:ext>
            </a:extLst>
          </p:cNvPr>
          <p:cNvSpPr txBox="1"/>
          <p:nvPr/>
        </p:nvSpPr>
        <p:spPr>
          <a:xfrm>
            <a:off x="596657" y="11598592"/>
            <a:ext cx="695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err="1"/>
              <a:t>What</a:t>
            </a:r>
            <a:r>
              <a:rPr lang="fr-FR" sz="800" dirty="0"/>
              <a:t> </a:t>
            </a:r>
            <a:r>
              <a:rPr lang="fr-FR" sz="800" dirty="0" err="1"/>
              <a:t>did</a:t>
            </a:r>
            <a:r>
              <a:rPr lang="fr-FR" sz="800" dirty="0"/>
              <a:t> </a:t>
            </a:r>
            <a:r>
              <a:rPr lang="fr-FR" sz="800" dirty="0" err="1"/>
              <a:t>you</a:t>
            </a:r>
            <a:r>
              <a:rPr lang="fr-FR" sz="800" dirty="0"/>
              <a:t> do last weekend?</a:t>
            </a:r>
            <a:endParaRPr lang="en-US" sz="800" dirty="0"/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88697DFD-11B7-475C-AB9C-26D87BDDAB47}"/>
              </a:ext>
            </a:extLst>
          </p:cNvPr>
          <p:cNvSpPr txBox="1"/>
          <p:nvPr/>
        </p:nvSpPr>
        <p:spPr>
          <a:xfrm>
            <a:off x="8614416" y="11174857"/>
            <a:ext cx="893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err="1"/>
              <a:t>What</a:t>
            </a:r>
            <a:r>
              <a:rPr lang="fr-FR" sz="800" dirty="0"/>
              <a:t> books do </a:t>
            </a:r>
            <a:r>
              <a:rPr lang="fr-FR" sz="800" dirty="0" err="1"/>
              <a:t>you</a:t>
            </a:r>
            <a:r>
              <a:rPr lang="fr-FR" sz="800" dirty="0"/>
              <a:t> </a:t>
            </a:r>
            <a:r>
              <a:rPr lang="fr-FR" sz="800" dirty="0" err="1"/>
              <a:t>enjoy</a:t>
            </a:r>
            <a:r>
              <a:rPr lang="fr-FR" sz="800" dirty="0"/>
              <a:t>?</a:t>
            </a:r>
            <a:endParaRPr lang="en-US" sz="800" dirty="0"/>
          </a:p>
        </p:txBody>
      </p:sp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id="{CDC87D99-A28F-41FF-8310-42F599ADC15D}"/>
              </a:ext>
            </a:extLst>
          </p:cNvPr>
          <p:cNvCxnSpPr>
            <a:cxnSpLocks/>
          </p:cNvCxnSpPr>
          <p:nvPr/>
        </p:nvCxnSpPr>
        <p:spPr>
          <a:xfrm flipV="1">
            <a:off x="8555429" y="11544591"/>
            <a:ext cx="277090" cy="25110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>
            <a:extLst>
              <a:ext uri="{FF2B5EF4-FFF2-40B4-BE49-F238E27FC236}">
                <a16:creationId xmlns:a16="http://schemas.microsoft.com/office/drawing/2014/main" id="{B0936D45-1079-4333-94E2-67966A6EFF63}"/>
              </a:ext>
            </a:extLst>
          </p:cNvPr>
          <p:cNvCxnSpPr>
            <a:cxnSpLocks/>
          </p:cNvCxnSpPr>
          <p:nvPr/>
        </p:nvCxnSpPr>
        <p:spPr>
          <a:xfrm>
            <a:off x="8568155" y="12119426"/>
            <a:ext cx="350113" cy="684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id="{5B1D7AB2-D610-4869-93B0-CBE5A7796848}"/>
              </a:ext>
            </a:extLst>
          </p:cNvPr>
          <p:cNvCxnSpPr>
            <a:cxnSpLocks/>
          </p:cNvCxnSpPr>
          <p:nvPr/>
        </p:nvCxnSpPr>
        <p:spPr>
          <a:xfrm>
            <a:off x="7283360" y="13815163"/>
            <a:ext cx="8137" cy="38214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C96F1E75-7F7B-4B56-A1D2-957C46C300B8}"/>
              </a:ext>
            </a:extLst>
          </p:cNvPr>
          <p:cNvCxnSpPr>
            <a:cxnSpLocks/>
          </p:cNvCxnSpPr>
          <p:nvPr/>
        </p:nvCxnSpPr>
        <p:spPr>
          <a:xfrm>
            <a:off x="8507582" y="13309981"/>
            <a:ext cx="335313" cy="19841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3" name="TextBox 212">
            <a:extLst>
              <a:ext uri="{FF2B5EF4-FFF2-40B4-BE49-F238E27FC236}">
                <a16:creationId xmlns:a16="http://schemas.microsoft.com/office/drawing/2014/main" id="{56AD51C0-00ED-45A9-B6D0-F111CFA77360}"/>
              </a:ext>
            </a:extLst>
          </p:cNvPr>
          <p:cNvSpPr txBox="1"/>
          <p:nvPr/>
        </p:nvSpPr>
        <p:spPr>
          <a:xfrm>
            <a:off x="6709823" y="14228685"/>
            <a:ext cx="1097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How do I </a:t>
            </a:r>
            <a:r>
              <a:rPr lang="fr-FR" sz="800" dirty="0" err="1"/>
              <a:t>introduce</a:t>
            </a:r>
            <a:r>
              <a:rPr lang="fr-FR" sz="800" dirty="0"/>
              <a:t> </a:t>
            </a:r>
            <a:r>
              <a:rPr lang="fr-FR" sz="800" dirty="0" err="1"/>
              <a:t>myself</a:t>
            </a:r>
            <a:r>
              <a:rPr lang="fr-FR" sz="800" dirty="0"/>
              <a:t> and </a:t>
            </a:r>
            <a:r>
              <a:rPr lang="fr-FR" sz="800" dirty="0" err="1"/>
              <a:t>my</a:t>
            </a:r>
            <a:r>
              <a:rPr lang="fr-FR" sz="800" dirty="0"/>
              <a:t> likes and dislikes?</a:t>
            </a:r>
            <a:endParaRPr lang="en-US" sz="800" dirty="0"/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716BBE57-BA2F-43B1-9867-16182E313EBF}"/>
              </a:ext>
            </a:extLst>
          </p:cNvPr>
          <p:cNvSpPr txBox="1"/>
          <p:nvPr/>
        </p:nvSpPr>
        <p:spPr>
          <a:xfrm>
            <a:off x="6942002" y="11802258"/>
            <a:ext cx="999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err="1"/>
              <a:t>Where</a:t>
            </a:r>
            <a:r>
              <a:rPr lang="fr-FR" sz="800" dirty="0"/>
              <a:t> </a:t>
            </a:r>
            <a:r>
              <a:rPr lang="fr-FR" sz="800" dirty="0" err="1"/>
              <a:t>did</a:t>
            </a:r>
            <a:r>
              <a:rPr lang="fr-FR" sz="800" dirty="0"/>
              <a:t> </a:t>
            </a:r>
            <a:r>
              <a:rPr lang="fr-FR" sz="800" dirty="0" err="1"/>
              <a:t>you</a:t>
            </a:r>
            <a:r>
              <a:rPr lang="fr-FR" sz="800" dirty="0"/>
              <a:t> go and </a:t>
            </a:r>
            <a:r>
              <a:rPr lang="fr-FR" sz="800" dirty="0" err="1"/>
              <a:t>what</a:t>
            </a:r>
            <a:r>
              <a:rPr lang="fr-FR" sz="800" dirty="0"/>
              <a:t> </a:t>
            </a:r>
            <a:r>
              <a:rPr lang="fr-FR" sz="800" dirty="0" err="1"/>
              <a:t>did</a:t>
            </a:r>
            <a:r>
              <a:rPr lang="fr-FR" sz="800" dirty="0"/>
              <a:t> </a:t>
            </a:r>
            <a:r>
              <a:rPr lang="fr-FR" sz="800" dirty="0" err="1"/>
              <a:t>you</a:t>
            </a:r>
            <a:r>
              <a:rPr lang="fr-FR" sz="800" dirty="0"/>
              <a:t> </a:t>
            </a:r>
            <a:r>
              <a:rPr lang="fr-FR" sz="800" dirty="0" err="1"/>
              <a:t>visit</a:t>
            </a:r>
            <a:r>
              <a:rPr lang="fr-FR" sz="800" dirty="0"/>
              <a:t>?</a:t>
            </a:r>
            <a:endParaRPr lang="en-US" sz="800" dirty="0"/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351244CF-9533-4D3C-9D8F-75C15A1922E0}"/>
              </a:ext>
            </a:extLst>
          </p:cNvPr>
          <p:cNvSpPr txBox="1"/>
          <p:nvPr/>
        </p:nvSpPr>
        <p:spPr>
          <a:xfrm>
            <a:off x="4837869" y="9756516"/>
            <a:ext cx="893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How do </a:t>
            </a:r>
            <a:r>
              <a:rPr lang="fr-FR" sz="800" dirty="0" err="1"/>
              <a:t>we</a:t>
            </a:r>
            <a:r>
              <a:rPr lang="fr-FR" sz="800" dirty="0"/>
              <a:t> </a:t>
            </a:r>
            <a:r>
              <a:rPr lang="fr-FR" sz="800" dirty="0" err="1"/>
              <a:t>cope</a:t>
            </a:r>
            <a:r>
              <a:rPr lang="fr-FR" sz="800" dirty="0"/>
              <a:t> at the </a:t>
            </a:r>
            <a:r>
              <a:rPr lang="fr-FR" sz="800" dirty="0" err="1"/>
              <a:t>doctors</a:t>
            </a:r>
            <a:r>
              <a:rPr lang="fr-FR" sz="800" dirty="0"/>
              <a:t>?</a:t>
            </a:r>
            <a:endParaRPr lang="en-US" sz="800" dirty="0"/>
          </a:p>
        </p:txBody>
      </p: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FC7DAEC3-2D66-441B-ACD1-49B7941812D6}"/>
              </a:ext>
            </a:extLst>
          </p:cNvPr>
          <p:cNvCxnSpPr>
            <a:cxnSpLocks/>
          </p:cNvCxnSpPr>
          <p:nvPr/>
        </p:nvCxnSpPr>
        <p:spPr>
          <a:xfrm>
            <a:off x="7865460" y="11055868"/>
            <a:ext cx="829" cy="39455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>
            <a:extLst>
              <a:ext uri="{FF2B5EF4-FFF2-40B4-BE49-F238E27FC236}">
                <a16:creationId xmlns:a16="http://schemas.microsoft.com/office/drawing/2014/main" id="{A541C9CD-2190-4609-B049-288CFA647D93}"/>
              </a:ext>
            </a:extLst>
          </p:cNvPr>
          <p:cNvCxnSpPr>
            <a:cxnSpLocks/>
          </p:cNvCxnSpPr>
          <p:nvPr/>
        </p:nvCxnSpPr>
        <p:spPr>
          <a:xfrm flipH="1" flipV="1">
            <a:off x="7479543" y="11552919"/>
            <a:ext cx="1829" cy="28784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>
            <a:extLst>
              <a:ext uri="{FF2B5EF4-FFF2-40B4-BE49-F238E27FC236}">
                <a16:creationId xmlns:a16="http://schemas.microsoft.com/office/drawing/2014/main" id="{DC2282DF-EC45-4C88-9B8F-45F58068D1A6}"/>
              </a:ext>
            </a:extLst>
          </p:cNvPr>
          <p:cNvCxnSpPr>
            <a:cxnSpLocks/>
          </p:cNvCxnSpPr>
          <p:nvPr/>
        </p:nvCxnSpPr>
        <p:spPr>
          <a:xfrm flipH="1">
            <a:off x="8323023" y="11151803"/>
            <a:ext cx="237236" cy="35397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" name="TextBox 226">
            <a:extLst>
              <a:ext uri="{FF2B5EF4-FFF2-40B4-BE49-F238E27FC236}">
                <a16:creationId xmlns:a16="http://schemas.microsoft.com/office/drawing/2014/main" id="{8295B4DC-7E7B-4700-A0B9-5462DD1CF3F8}"/>
              </a:ext>
            </a:extLst>
          </p:cNvPr>
          <p:cNvSpPr txBox="1"/>
          <p:nvPr/>
        </p:nvSpPr>
        <p:spPr>
          <a:xfrm>
            <a:off x="3543669" y="11835275"/>
            <a:ext cx="1018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err="1"/>
              <a:t>What</a:t>
            </a:r>
            <a:r>
              <a:rPr lang="fr-FR" sz="800" dirty="0"/>
              <a:t> do </a:t>
            </a:r>
            <a:r>
              <a:rPr lang="fr-FR" sz="800" dirty="0" err="1"/>
              <a:t>you</a:t>
            </a:r>
            <a:r>
              <a:rPr lang="fr-FR" sz="800" dirty="0"/>
              <a:t> like to do </a:t>
            </a:r>
            <a:r>
              <a:rPr lang="fr-FR" sz="800" dirty="0" err="1"/>
              <a:t>with</a:t>
            </a:r>
            <a:r>
              <a:rPr lang="fr-FR" sz="800" dirty="0"/>
              <a:t> </a:t>
            </a:r>
            <a:r>
              <a:rPr lang="fr-FR" sz="800" dirty="0" err="1"/>
              <a:t>your</a:t>
            </a:r>
            <a:r>
              <a:rPr lang="fr-FR" sz="800" dirty="0"/>
              <a:t> </a:t>
            </a:r>
            <a:r>
              <a:rPr lang="fr-FR" sz="800" dirty="0" err="1"/>
              <a:t>friends</a:t>
            </a:r>
            <a:r>
              <a:rPr lang="fr-FR" sz="800" dirty="0"/>
              <a:t>?</a:t>
            </a:r>
            <a:endParaRPr lang="en-US" sz="800" dirty="0"/>
          </a:p>
        </p:txBody>
      </p:sp>
      <p:sp>
        <p:nvSpPr>
          <p:cNvPr id="232" name="TextBox 231">
            <a:extLst>
              <a:ext uri="{FF2B5EF4-FFF2-40B4-BE49-F238E27FC236}">
                <a16:creationId xmlns:a16="http://schemas.microsoft.com/office/drawing/2014/main" id="{1DB91703-FA5D-4A15-B9C9-D322D16B9D91}"/>
              </a:ext>
            </a:extLst>
          </p:cNvPr>
          <p:cNvSpPr txBox="1"/>
          <p:nvPr/>
        </p:nvSpPr>
        <p:spPr>
          <a:xfrm>
            <a:off x="5847154" y="11828294"/>
            <a:ext cx="9905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Noël en France</a:t>
            </a:r>
            <a:endParaRPr lang="en-US" sz="800" dirty="0"/>
          </a:p>
        </p:txBody>
      </p:sp>
      <p:sp>
        <p:nvSpPr>
          <p:cNvPr id="233" name="TextBox 232">
            <a:extLst>
              <a:ext uri="{FF2B5EF4-FFF2-40B4-BE49-F238E27FC236}">
                <a16:creationId xmlns:a16="http://schemas.microsoft.com/office/drawing/2014/main" id="{ED9222F8-CB9F-4921-979D-7C57B306EE28}"/>
              </a:ext>
            </a:extLst>
          </p:cNvPr>
          <p:cNvSpPr txBox="1"/>
          <p:nvPr/>
        </p:nvSpPr>
        <p:spPr>
          <a:xfrm>
            <a:off x="8861267" y="13077548"/>
            <a:ext cx="634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err="1"/>
              <a:t>What</a:t>
            </a:r>
            <a:r>
              <a:rPr lang="fr-FR" sz="800" dirty="0"/>
              <a:t> films have </a:t>
            </a:r>
            <a:r>
              <a:rPr lang="fr-FR" sz="800" dirty="0" err="1"/>
              <a:t>you</a:t>
            </a:r>
            <a:r>
              <a:rPr lang="fr-FR" sz="800" dirty="0"/>
              <a:t> </a:t>
            </a:r>
            <a:r>
              <a:rPr lang="fr-FR" sz="800" dirty="0" err="1"/>
              <a:t>watched</a:t>
            </a:r>
            <a:r>
              <a:rPr lang="fr-FR" sz="800" dirty="0"/>
              <a:t> </a:t>
            </a:r>
            <a:r>
              <a:rPr lang="fr-FR" sz="800" dirty="0" err="1"/>
              <a:t>recently</a:t>
            </a:r>
            <a:r>
              <a:rPr lang="fr-FR" sz="800" dirty="0"/>
              <a:t>?</a:t>
            </a:r>
            <a:endParaRPr lang="en-US" sz="8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D7AF82C3-605D-41D8-AFDF-17D2387C9A27}"/>
              </a:ext>
            </a:extLst>
          </p:cNvPr>
          <p:cNvSpPr txBox="1"/>
          <p:nvPr/>
        </p:nvSpPr>
        <p:spPr>
          <a:xfrm>
            <a:off x="8879014" y="11695442"/>
            <a:ext cx="669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err="1"/>
              <a:t>What</a:t>
            </a:r>
            <a:r>
              <a:rPr lang="fr-FR" sz="800" dirty="0"/>
              <a:t> do </a:t>
            </a:r>
            <a:r>
              <a:rPr lang="fr-FR" sz="800" dirty="0" err="1"/>
              <a:t>you</a:t>
            </a:r>
            <a:r>
              <a:rPr lang="fr-FR" sz="800" dirty="0"/>
              <a:t> do online on </a:t>
            </a:r>
            <a:r>
              <a:rPr lang="fr-FR" sz="800" dirty="0" err="1"/>
              <a:t>your</a:t>
            </a:r>
            <a:r>
              <a:rPr lang="fr-FR" sz="800" dirty="0"/>
              <a:t> phone?</a:t>
            </a:r>
            <a:endParaRPr lang="en-US" sz="800" dirty="0"/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id="{9C6825BD-D51E-4341-B695-8D54EECE74CC}"/>
              </a:ext>
            </a:extLst>
          </p:cNvPr>
          <p:cNvSpPr txBox="1"/>
          <p:nvPr/>
        </p:nvSpPr>
        <p:spPr>
          <a:xfrm>
            <a:off x="7491216" y="10712600"/>
            <a:ext cx="893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err="1"/>
              <a:t>What</a:t>
            </a:r>
            <a:r>
              <a:rPr lang="fr-FR" sz="800" dirty="0"/>
              <a:t> can </a:t>
            </a:r>
            <a:r>
              <a:rPr lang="fr-FR" sz="800" dirty="0" err="1"/>
              <a:t>you</a:t>
            </a:r>
            <a:r>
              <a:rPr lang="fr-FR" sz="800" dirty="0"/>
              <a:t> do in Paris?</a:t>
            </a:r>
            <a:endParaRPr lang="en-US" sz="800" dirty="0"/>
          </a:p>
        </p:txBody>
      </p:sp>
      <p:cxnSp>
        <p:nvCxnSpPr>
          <p:cNvPr id="238" name="Straight Connector 237">
            <a:extLst>
              <a:ext uri="{FF2B5EF4-FFF2-40B4-BE49-F238E27FC236}">
                <a16:creationId xmlns:a16="http://schemas.microsoft.com/office/drawing/2014/main" id="{339F327E-9E78-48CB-B272-AB0FC3D3B8E4}"/>
              </a:ext>
            </a:extLst>
          </p:cNvPr>
          <p:cNvCxnSpPr>
            <a:cxnSpLocks/>
          </p:cNvCxnSpPr>
          <p:nvPr/>
        </p:nvCxnSpPr>
        <p:spPr>
          <a:xfrm>
            <a:off x="6435750" y="11003228"/>
            <a:ext cx="0" cy="35484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>
            <a:extLst>
              <a:ext uri="{FF2B5EF4-FFF2-40B4-BE49-F238E27FC236}">
                <a16:creationId xmlns:a16="http://schemas.microsoft.com/office/drawing/2014/main" id="{A92273C5-D231-4BEB-9FF3-72671BC004A3}"/>
              </a:ext>
            </a:extLst>
          </p:cNvPr>
          <p:cNvCxnSpPr>
            <a:cxnSpLocks/>
          </p:cNvCxnSpPr>
          <p:nvPr/>
        </p:nvCxnSpPr>
        <p:spPr>
          <a:xfrm flipH="1" flipV="1">
            <a:off x="6278212" y="11534025"/>
            <a:ext cx="1829" cy="28784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1" name="TextBox 240">
            <a:extLst>
              <a:ext uri="{FF2B5EF4-FFF2-40B4-BE49-F238E27FC236}">
                <a16:creationId xmlns:a16="http://schemas.microsoft.com/office/drawing/2014/main" id="{CFFAF63E-FB50-4972-848A-C1841082D6CD}"/>
              </a:ext>
            </a:extLst>
          </p:cNvPr>
          <p:cNvSpPr txBox="1"/>
          <p:nvPr/>
        </p:nvSpPr>
        <p:spPr>
          <a:xfrm>
            <a:off x="4110999" y="10530902"/>
            <a:ext cx="10180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err="1"/>
              <a:t>What</a:t>
            </a:r>
            <a:r>
              <a:rPr lang="fr-FR" sz="800" dirty="0"/>
              <a:t> music do </a:t>
            </a:r>
            <a:r>
              <a:rPr lang="fr-FR" sz="800" dirty="0" err="1"/>
              <a:t>you</a:t>
            </a:r>
            <a:r>
              <a:rPr lang="fr-FR" sz="800" dirty="0"/>
              <a:t> like and </a:t>
            </a:r>
            <a:r>
              <a:rPr lang="fr-FR" sz="800" dirty="0" err="1"/>
              <a:t>why</a:t>
            </a:r>
            <a:r>
              <a:rPr lang="fr-FR" sz="800" dirty="0"/>
              <a:t>?</a:t>
            </a:r>
            <a:endParaRPr lang="en-US" sz="800" dirty="0"/>
          </a:p>
        </p:txBody>
      </p:sp>
      <p:sp>
        <p:nvSpPr>
          <p:cNvPr id="243" name="TextBox 242">
            <a:extLst>
              <a:ext uri="{FF2B5EF4-FFF2-40B4-BE49-F238E27FC236}">
                <a16:creationId xmlns:a16="http://schemas.microsoft.com/office/drawing/2014/main" id="{B0B7031E-52A6-4E47-ADEE-043C113C9263}"/>
              </a:ext>
            </a:extLst>
          </p:cNvPr>
          <p:cNvSpPr txBox="1"/>
          <p:nvPr/>
        </p:nvSpPr>
        <p:spPr>
          <a:xfrm>
            <a:off x="1345372" y="11929091"/>
            <a:ext cx="10180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err="1"/>
              <a:t>Who</a:t>
            </a:r>
            <a:r>
              <a:rPr lang="fr-FR" sz="800" dirty="0"/>
              <a:t> </a:t>
            </a:r>
            <a:r>
              <a:rPr lang="fr-FR" sz="800" dirty="0" err="1"/>
              <a:t>is</a:t>
            </a:r>
            <a:r>
              <a:rPr lang="fr-FR" sz="800" dirty="0"/>
              <a:t> </a:t>
            </a:r>
            <a:r>
              <a:rPr lang="fr-FR" sz="800" dirty="0" err="1"/>
              <a:t>your</a:t>
            </a:r>
            <a:r>
              <a:rPr lang="fr-FR" sz="800" dirty="0"/>
              <a:t> </a:t>
            </a:r>
            <a:r>
              <a:rPr lang="fr-FR" sz="800" dirty="0" err="1"/>
              <a:t>favourite</a:t>
            </a:r>
            <a:r>
              <a:rPr lang="fr-FR" sz="800" dirty="0"/>
              <a:t> singer?</a:t>
            </a:r>
            <a:endParaRPr lang="en-US" sz="800" dirty="0"/>
          </a:p>
        </p:txBody>
      </p:sp>
      <p:cxnSp>
        <p:nvCxnSpPr>
          <p:cNvPr id="244" name="Straight Connector 243">
            <a:extLst>
              <a:ext uri="{FF2B5EF4-FFF2-40B4-BE49-F238E27FC236}">
                <a16:creationId xmlns:a16="http://schemas.microsoft.com/office/drawing/2014/main" id="{3A2761E0-D61D-4318-B395-3A89838ACD4F}"/>
              </a:ext>
            </a:extLst>
          </p:cNvPr>
          <p:cNvCxnSpPr>
            <a:cxnSpLocks/>
          </p:cNvCxnSpPr>
          <p:nvPr/>
        </p:nvCxnSpPr>
        <p:spPr>
          <a:xfrm flipH="1" flipV="1">
            <a:off x="2182445" y="11706319"/>
            <a:ext cx="20013" cy="23726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Connector 244">
            <a:extLst>
              <a:ext uri="{FF2B5EF4-FFF2-40B4-BE49-F238E27FC236}">
                <a16:creationId xmlns:a16="http://schemas.microsoft.com/office/drawing/2014/main" id="{27B72600-21AD-496E-A835-680E1F2D322D}"/>
              </a:ext>
            </a:extLst>
          </p:cNvPr>
          <p:cNvCxnSpPr>
            <a:cxnSpLocks/>
          </p:cNvCxnSpPr>
          <p:nvPr/>
        </p:nvCxnSpPr>
        <p:spPr>
          <a:xfrm>
            <a:off x="820915" y="10115099"/>
            <a:ext cx="309039" cy="24853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TextBox 245">
            <a:extLst>
              <a:ext uri="{FF2B5EF4-FFF2-40B4-BE49-F238E27FC236}">
                <a16:creationId xmlns:a16="http://schemas.microsoft.com/office/drawing/2014/main" id="{DCBBD52C-0FC8-4216-A81E-D0E7AB35ACE3}"/>
              </a:ext>
            </a:extLst>
          </p:cNvPr>
          <p:cNvSpPr txBox="1"/>
          <p:nvPr/>
        </p:nvSpPr>
        <p:spPr>
          <a:xfrm>
            <a:off x="5268630" y="12721939"/>
            <a:ext cx="1018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How do </a:t>
            </a:r>
            <a:r>
              <a:rPr lang="fr-FR" sz="800" dirty="0" err="1"/>
              <a:t>we</a:t>
            </a:r>
            <a:r>
              <a:rPr lang="fr-FR" sz="800" dirty="0"/>
              <a:t> </a:t>
            </a:r>
            <a:r>
              <a:rPr lang="fr-FR" sz="800" dirty="0" err="1"/>
              <a:t>ask</a:t>
            </a:r>
            <a:r>
              <a:rPr lang="fr-FR" sz="800" dirty="0"/>
              <a:t> for and </a:t>
            </a:r>
            <a:r>
              <a:rPr lang="fr-FR" sz="800" dirty="0" err="1"/>
              <a:t>give</a:t>
            </a:r>
            <a:r>
              <a:rPr lang="fr-FR" sz="800" dirty="0"/>
              <a:t> directions?</a:t>
            </a:r>
            <a:endParaRPr lang="en-US" sz="800" dirty="0"/>
          </a:p>
        </p:txBody>
      </p:sp>
      <p:sp>
        <p:nvSpPr>
          <p:cNvPr id="247" name="TextBox 246">
            <a:extLst>
              <a:ext uri="{FF2B5EF4-FFF2-40B4-BE49-F238E27FC236}">
                <a16:creationId xmlns:a16="http://schemas.microsoft.com/office/drawing/2014/main" id="{00C08B85-7020-4786-BC2A-35678F08DD40}"/>
              </a:ext>
            </a:extLst>
          </p:cNvPr>
          <p:cNvSpPr txBox="1"/>
          <p:nvPr/>
        </p:nvSpPr>
        <p:spPr>
          <a:xfrm>
            <a:off x="6031280" y="10392469"/>
            <a:ext cx="7678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How do </a:t>
            </a:r>
            <a:r>
              <a:rPr lang="fr-FR" sz="800" dirty="0" err="1"/>
              <a:t>we</a:t>
            </a:r>
            <a:r>
              <a:rPr lang="fr-FR" sz="800" dirty="0"/>
              <a:t> </a:t>
            </a:r>
            <a:r>
              <a:rPr lang="fr-FR" sz="800" dirty="0" err="1"/>
              <a:t>understand</a:t>
            </a:r>
            <a:r>
              <a:rPr lang="fr-FR" sz="800" dirty="0"/>
              <a:t> </a:t>
            </a:r>
            <a:r>
              <a:rPr lang="fr-FR" sz="800" dirty="0" err="1"/>
              <a:t>tourist</a:t>
            </a:r>
            <a:r>
              <a:rPr lang="fr-FR" sz="800" dirty="0"/>
              <a:t> information?</a:t>
            </a:r>
            <a:endParaRPr lang="en-US" sz="800" dirty="0"/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DD0714EC-AB18-4689-9DFC-80DA733434C2}"/>
              </a:ext>
            </a:extLst>
          </p:cNvPr>
          <p:cNvSpPr txBox="1"/>
          <p:nvPr/>
        </p:nvSpPr>
        <p:spPr>
          <a:xfrm>
            <a:off x="61465" y="9701271"/>
            <a:ext cx="1018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How do </a:t>
            </a:r>
            <a:r>
              <a:rPr lang="fr-FR" sz="800" dirty="0" err="1"/>
              <a:t>we</a:t>
            </a:r>
            <a:r>
              <a:rPr lang="fr-FR" sz="800" dirty="0"/>
              <a:t> go shopping for </a:t>
            </a:r>
            <a:r>
              <a:rPr lang="fr-FR" sz="800" dirty="0" err="1"/>
              <a:t>food</a:t>
            </a:r>
            <a:r>
              <a:rPr lang="fr-FR" sz="800" dirty="0"/>
              <a:t>?</a:t>
            </a:r>
            <a:endParaRPr lang="en-US" sz="800" dirty="0"/>
          </a:p>
        </p:txBody>
      </p:sp>
      <p:cxnSp>
        <p:nvCxnSpPr>
          <p:cNvPr id="249" name="Straight Connector 248">
            <a:extLst>
              <a:ext uri="{FF2B5EF4-FFF2-40B4-BE49-F238E27FC236}">
                <a16:creationId xmlns:a16="http://schemas.microsoft.com/office/drawing/2014/main" id="{B00678DE-DEED-41A0-BE04-5C16C83E67F1}"/>
              </a:ext>
            </a:extLst>
          </p:cNvPr>
          <p:cNvCxnSpPr>
            <a:cxnSpLocks/>
          </p:cNvCxnSpPr>
          <p:nvPr/>
        </p:nvCxnSpPr>
        <p:spPr>
          <a:xfrm flipV="1">
            <a:off x="1254946" y="11229129"/>
            <a:ext cx="147903" cy="47459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Connector 249">
            <a:extLst>
              <a:ext uri="{FF2B5EF4-FFF2-40B4-BE49-F238E27FC236}">
                <a16:creationId xmlns:a16="http://schemas.microsoft.com/office/drawing/2014/main" id="{3F0FC1CA-E70A-4D8C-9C3F-333A48AA3CFF}"/>
              </a:ext>
            </a:extLst>
          </p:cNvPr>
          <p:cNvCxnSpPr>
            <a:cxnSpLocks/>
          </p:cNvCxnSpPr>
          <p:nvPr/>
        </p:nvCxnSpPr>
        <p:spPr>
          <a:xfrm>
            <a:off x="5792252" y="13202655"/>
            <a:ext cx="5406" cy="29168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Connector 250">
            <a:extLst>
              <a:ext uri="{FF2B5EF4-FFF2-40B4-BE49-F238E27FC236}">
                <a16:creationId xmlns:a16="http://schemas.microsoft.com/office/drawing/2014/main" id="{89DDF802-9946-4372-975B-ACB1C0DC7440}"/>
              </a:ext>
            </a:extLst>
          </p:cNvPr>
          <p:cNvCxnSpPr>
            <a:cxnSpLocks/>
          </p:cNvCxnSpPr>
          <p:nvPr/>
        </p:nvCxnSpPr>
        <p:spPr>
          <a:xfrm>
            <a:off x="2610651" y="8828644"/>
            <a:ext cx="3809" cy="36358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7" name="Picture 456">
            <a:extLst>
              <a:ext uri="{FF2B5EF4-FFF2-40B4-BE49-F238E27FC236}">
                <a16:creationId xmlns:a16="http://schemas.microsoft.com/office/drawing/2014/main" id="{A388B6AB-E64C-474C-B824-2DE0DB4AB109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274152" y="12710855"/>
            <a:ext cx="754103" cy="754103"/>
          </a:xfrm>
          <a:prstGeom prst="rect">
            <a:avLst/>
          </a:prstGeom>
        </p:spPr>
      </p:pic>
      <p:pic>
        <p:nvPicPr>
          <p:cNvPr id="458" name="Picture 457">
            <a:extLst>
              <a:ext uri="{FF2B5EF4-FFF2-40B4-BE49-F238E27FC236}">
                <a16:creationId xmlns:a16="http://schemas.microsoft.com/office/drawing/2014/main" id="{373B2D9E-8358-4A21-9947-93A8776EF315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3449183" y="14562794"/>
            <a:ext cx="471119" cy="445902"/>
          </a:xfrm>
          <a:prstGeom prst="rect">
            <a:avLst/>
          </a:prstGeom>
        </p:spPr>
      </p:pic>
      <p:pic>
        <p:nvPicPr>
          <p:cNvPr id="459" name="Picture 458">
            <a:extLst>
              <a:ext uri="{FF2B5EF4-FFF2-40B4-BE49-F238E27FC236}">
                <a16:creationId xmlns:a16="http://schemas.microsoft.com/office/drawing/2014/main" id="{668E7901-FF31-41C5-B6E1-69B27D5CBE10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 flipH="1">
            <a:off x="3482039" y="16601497"/>
            <a:ext cx="540371" cy="366185"/>
          </a:xfrm>
          <a:prstGeom prst="rect">
            <a:avLst/>
          </a:prstGeom>
        </p:spPr>
      </p:pic>
      <p:pic>
        <p:nvPicPr>
          <p:cNvPr id="460" name="Picture 459">
            <a:extLst>
              <a:ext uri="{FF2B5EF4-FFF2-40B4-BE49-F238E27FC236}">
                <a16:creationId xmlns:a16="http://schemas.microsoft.com/office/drawing/2014/main" id="{EE9E7646-48C4-4E2A-81D4-2314AEEDD58E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5948742" y="14328824"/>
            <a:ext cx="438152" cy="438152"/>
          </a:xfrm>
          <a:prstGeom prst="rect">
            <a:avLst/>
          </a:prstGeom>
        </p:spPr>
      </p:pic>
      <p:pic>
        <p:nvPicPr>
          <p:cNvPr id="465" name="Picture 464">
            <a:extLst>
              <a:ext uri="{FF2B5EF4-FFF2-40B4-BE49-F238E27FC236}">
                <a16:creationId xmlns:a16="http://schemas.microsoft.com/office/drawing/2014/main" id="{BFA74D1E-1EAC-4FEC-AFBB-F419B8175C85}"/>
              </a:ext>
            </a:extLst>
          </p:cNvPr>
          <p:cNvPicPr>
            <a:picLocks noChangeAspect="1"/>
          </p:cNvPicPr>
          <p:nvPr/>
        </p:nvPicPr>
        <p:blipFill rotWithShape="1">
          <a:blip r:embed="rId45"/>
          <a:srcRect l="1" t="14914" r="-44859" b="18474"/>
          <a:stretch/>
        </p:blipFill>
        <p:spPr>
          <a:xfrm>
            <a:off x="5625667" y="9714749"/>
            <a:ext cx="796538" cy="567265"/>
          </a:xfrm>
          <a:prstGeom prst="rect">
            <a:avLst/>
          </a:prstGeom>
        </p:spPr>
      </p:pic>
      <p:pic>
        <p:nvPicPr>
          <p:cNvPr id="466" name="Picture 465">
            <a:extLst>
              <a:ext uri="{FF2B5EF4-FFF2-40B4-BE49-F238E27FC236}">
                <a16:creationId xmlns:a16="http://schemas.microsoft.com/office/drawing/2014/main" id="{16FA9175-9F37-4C95-97C5-E2F6740121D3}"/>
              </a:ext>
            </a:extLst>
      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4327271" y="9853381"/>
            <a:ext cx="571549" cy="571549"/>
          </a:xfrm>
          <a:prstGeom prst="rect">
            <a:avLst/>
          </a:prstGeom>
        </p:spPr>
      </p:pic>
      <p:pic>
        <p:nvPicPr>
          <p:cNvPr id="467" name="Picture 466">
            <a:extLst>
              <a:ext uri="{FF2B5EF4-FFF2-40B4-BE49-F238E27FC236}">
                <a16:creationId xmlns:a16="http://schemas.microsoft.com/office/drawing/2014/main" id="{B7C83EFC-3019-49CA-809D-73E138659720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5561925" y="12316030"/>
            <a:ext cx="435067" cy="435067"/>
          </a:xfrm>
          <a:prstGeom prst="rect">
            <a:avLst/>
          </a:prstGeom>
        </p:spPr>
      </p:pic>
      <p:pic>
        <p:nvPicPr>
          <p:cNvPr id="468" name="Picture 467">
            <a:extLst>
              <a:ext uri="{FF2B5EF4-FFF2-40B4-BE49-F238E27FC236}">
                <a16:creationId xmlns:a16="http://schemas.microsoft.com/office/drawing/2014/main" id="{D3785712-467B-4535-9D48-4991D8516E2A}"/>
              </a:ext>
            </a:extLst>
          </p:cNvPr>
          <p:cNvPicPr>
            <a:picLocks noChangeAspect="1"/>
          </p:cNvPicPr>
          <p:nvPr/>
        </p:nvPicPr>
        <p:blipFill rotWithShape="1">
          <a:blip r:embed="rId48"/>
          <a:srcRect t="19022" b="17543"/>
          <a:stretch/>
        </p:blipFill>
        <p:spPr>
          <a:xfrm>
            <a:off x="6208728" y="9970861"/>
            <a:ext cx="854959" cy="464964"/>
          </a:xfrm>
          <a:prstGeom prst="rect">
            <a:avLst/>
          </a:prstGeom>
        </p:spPr>
      </p:pic>
      <p:sp>
        <p:nvSpPr>
          <p:cNvPr id="260" name="TextBox 259">
            <a:extLst>
              <a:ext uri="{FF2B5EF4-FFF2-40B4-BE49-F238E27FC236}">
                <a16:creationId xmlns:a16="http://schemas.microsoft.com/office/drawing/2014/main" id="{69DC761D-B396-4FB2-A8BC-DABDD927FBA6}"/>
              </a:ext>
            </a:extLst>
          </p:cNvPr>
          <p:cNvSpPr txBox="1"/>
          <p:nvPr/>
        </p:nvSpPr>
        <p:spPr>
          <a:xfrm>
            <a:off x="5471968" y="8527221"/>
            <a:ext cx="1018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err="1"/>
              <a:t>What</a:t>
            </a:r>
            <a:r>
              <a:rPr lang="fr-FR" sz="800" dirty="0"/>
              <a:t> sports do </a:t>
            </a:r>
            <a:r>
              <a:rPr lang="fr-FR" sz="800" dirty="0" err="1"/>
              <a:t>you</a:t>
            </a:r>
            <a:r>
              <a:rPr lang="fr-FR" sz="800" dirty="0"/>
              <a:t> </a:t>
            </a:r>
            <a:r>
              <a:rPr lang="fr-FR" sz="800" dirty="0" err="1"/>
              <a:t>enjoy</a:t>
            </a:r>
            <a:r>
              <a:rPr lang="fr-FR" sz="800" dirty="0"/>
              <a:t> to </a:t>
            </a:r>
            <a:r>
              <a:rPr lang="fr-FR" sz="800" dirty="0" err="1"/>
              <a:t>stay</a:t>
            </a:r>
            <a:r>
              <a:rPr lang="fr-FR" sz="800" dirty="0"/>
              <a:t> fit?</a:t>
            </a:r>
            <a:endParaRPr lang="en-US" sz="800" dirty="0"/>
          </a:p>
        </p:txBody>
      </p:sp>
      <p:sp>
        <p:nvSpPr>
          <p:cNvPr id="263" name="TextBox 262">
            <a:extLst>
              <a:ext uri="{FF2B5EF4-FFF2-40B4-BE49-F238E27FC236}">
                <a16:creationId xmlns:a16="http://schemas.microsoft.com/office/drawing/2014/main" id="{8302B753-09DA-459A-9BAA-37F57799E450}"/>
              </a:ext>
            </a:extLst>
          </p:cNvPr>
          <p:cNvSpPr txBox="1"/>
          <p:nvPr/>
        </p:nvSpPr>
        <p:spPr>
          <a:xfrm>
            <a:off x="8807306" y="6968046"/>
            <a:ext cx="761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err="1"/>
              <a:t>What</a:t>
            </a:r>
            <a:r>
              <a:rPr lang="fr-FR" sz="800" dirty="0"/>
              <a:t> are </a:t>
            </a:r>
            <a:r>
              <a:rPr lang="fr-FR" sz="800" dirty="0" err="1"/>
              <a:t>your</a:t>
            </a:r>
            <a:r>
              <a:rPr lang="fr-FR" sz="800" dirty="0"/>
              <a:t> future plans and ambitions?</a:t>
            </a:r>
            <a:endParaRPr lang="en-US" sz="800" dirty="0"/>
          </a:p>
        </p:txBody>
      </p:sp>
      <p:cxnSp>
        <p:nvCxnSpPr>
          <p:cNvPr id="264" name="Straight Connector 263">
            <a:extLst>
              <a:ext uri="{FF2B5EF4-FFF2-40B4-BE49-F238E27FC236}">
                <a16:creationId xmlns:a16="http://schemas.microsoft.com/office/drawing/2014/main" id="{FBA3FF81-2EF1-4987-884B-CD3756867FF4}"/>
              </a:ext>
            </a:extLst>
          </p:cNvPr>
          <p:cNvCxnSpPr>
            <a:cxnSpLocks/>
          </p:cNvCxnSpPr>
          <p:nvPr/>
        </p:nvCxnSpPr>
        <p:spPr>
          <a:xfrm>
            <a:off x="6090165" y="8887230"/>
            <a:ext cx="0" cy="35484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>
            <a:extLst>
              <a:ext uri="{FF2B5EF4-FFF2-40B4-BE49-F238E27FC236}">
                <a16:creationId xmlns:a16="http://schemas.microsoft.com/office/drawing/2014/main" id="{051CCFC6-C8E5-4A79-9126-805D219A016F}"/>
              </a:ext>
            </a:extLst>
          </p:cNvPr>
          <p:cNvCxnSpPr>
            <a:cxnSpLocks/>
          </p:cNvCxnSpPr>
          <p:nvPr/>
        </p:nvCxnSpPr>
        <p:spPr>
          <a:xfrm>
            <a:off x="7702373" y="8887230"/>
            <a:ext cx="0" cy="35484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>
            <a:extLst>
              <a:ext uri="{FF2B5EF4-FFF2-40B4-BE49-F238E27FC236}">
                <a16:creationId xmlns:a16="http://schemas.microsoft.com/office/drawing/2014/main" id="{4FF045D4-C3CC-4385-BCBE-C058B6BC6E21}"/>
              </a:ext>
            </a:extLst>
          </p:cNvPr>
          <p:cNvCxnSpPr>
            <a:cxnSpLocks/>
          </p:cNvCxnSpPr>
          <p:nvPr/>
        </p:nvCxnSpPr>
        <p:spPr>
          <a:xfrm flipV="1">
            <a:off x="5376680" y="9442429"/>
            <a:ext cx="0" cy="30229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8" name="TextBox 267">
            <a:extLst>
              <a:ext uri="{FF2B5EF4-FFF2-40B4-BE49-F238E27FC236}">
                <a16:creationId xmlns:a16="http://schemas.microsoft.com/office/drawing/2014/main" id="{44966C43-5D6F-4365-A607-EC8700E4E8B5}"/>
              </a:ext>
            </a:extLst>
          </p:cNvPr>
          <p:cNvSpPr txBox="1"/>
          <p:nvPr/>
        </p:nvSpPr>
        <p:spPr>
          <a:xfrm>
            <a:off x="8974618" y="7707944"/>
            <a:ext cx="5305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err="1"/>
              <a:t>What</a:t>
            </a:r>
            <a:r>
              <a:rPr lang="fr-FR" sz="800" dirty="0"/>
              <a:t> are </a:t>
            </a:r>
            <a:r>
              <a:rPr lang="fr-FR" sz="800" dirty="0" err="1"/>
              <a:t>my</a:t>
            </a:r>
            <a:r>
              <a:rPr lang="fr-FR" sz="800" dirty="0"/>
              <a:t> plans to </a:t>
            </a:r>
            <a:r>
              <a:rPr lang="fr-FR" sz="800" dirty="0" err="1"/>
              <a:t>get</a:t>
            </a:r>
            <a:r>
              <a:rPr lang="fr-FR" sz="800" dirty="0"/>
              <a:t> fit?</a:t>
            </a:r>
            <a:endParaRPr lang="en-US" sz="800" dirty="0"/>
          </a:p>
        </p:txBody>
      </p:sp>
      <p:sp>
        <p:nvSpPr>
          <p:cNvPr id="269" name="TextBox 268">
            <a:extLst>
              <a:ext uri="{FF2B5EF4-FFF2-40B4-BE49-F238E27FC236}">
                <a16:creationId xmlns:a16="http://schemas.microsoft.com/office/drawing/2014/main" id="{AB2995A0-EE04-48DD-9DD3-BD92590CB738}"/>
              </a:ext>
            </a:extLst>
          </p:cNvPr>
          <p:cNvSpPr txBox="1"/>
          <p:nvPr/>
        </p:nvSpPr>
        <p:spPr>
          <a:xfrm>
            <a:off x="8431077" y="9342796"/>
            <a:ext cx="1035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Do </a:t>
            </a:r>
            <a:r>
              <a:rPr lang="fr-FR" sz="800" dirty="0" err="1"/>
              <a:t>you</a:t>
            </a:r>
            <a:r>
              <a:rPr lang="fr-FR" sz="800" dirty="0"/>
              <a:t> lead a </a:t>
            </a:r>
            <a:r>
              <a:rPr lang="fr-FR" sz="800" dirty="0" err="1"/>
              <a:t>healthy</a:t>
            </a:r>
            <a:r>
              <a:rPr lang="fr-FR" sz="800" dirty="0"/>
              <a:t> or </a:t>
            </a:r>
            <a:r>
              <a:rPr lang="fr-FR" sz="800" dirty="0" err="1"/>
              <a:t>unhealthy</a:t>
            </a:r>
            <a:r>
              <a:rPr lang="fr-FR" sz="800" dirty="0"/>
              <a:t> lifestyle and </a:t>
            </a:r>
            <a:r>
              <a:rPr lang="fr-FR" sz="800" dirty="0" err="1"/>
              <a:t>why</a:t>
            </a:r>
            <a:r>
              <a:rPr lang="fr-FR" sz="800" dirty="0"/>
              <a:t>?</a:t>
            </a:r>
            <a:endParaRPr lang="en-US" sz="800" dirty="0"/>
          </a:p>
        </p:txBody>
      </p:sp>
      <p:sp>
        <p:nvSpPr>
          <p:cNvPr id="271" name="TextBox 270">
            <a:extLst>
              <a:ext uri="{FF2B5EF4-FFF2-40B4-BE49-F238E27FC236}">
                <a16:creationId xmlns:a16="http://schemas.microsoft.com/office/drawing/2014/main" id="{E3E7E427-6F1D-4E96-994E-94F1D07E3C00}"/>
              </a:ext>
            </a:extLst>
          </p:cNvPr>
          <p:cNvSpPr txBox="1"/>
          <p:nvPr/>
        </p:nvSpPr>
        <p:spPr>
          <a:xfrm>
            <a:off x="7165539" y="8327063"/>
            <a:ext cx="1032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err="1"/>
              <a:t>What</a:t>
            </a:r>
            <a:r>
              <a:rPr lang="fr-FR" sz="800" dirty="0"/>
              <a:t> are the </a:t>
            </a:r>
            <a:r>
              <a:rPr lang="fr-FR" sz="800" dirty="0" err="1"/>
              <a:t>most</a:t>
            </a:r>
            <a:r>
              <a:rPr lang="fr-FR" sz="800" dirty="0"/>
              <a:t> </a:t>
            </a:r>
            <a:r>
              <a:rPr lang="fr-FR" sz="800" dirty="0" err="1"/>
              <a:t>serious</a:t>
            </a:r>
            <a:r>
              <a:rPr lang="fr-FR" sz="800" dirty="0"/>
              <a:t> </a:t>
            </a:r>
            <a:r>
              <a:rPr lang="fr-FR" sz="800" dirty="0" err="1"/>
              <a:t>health</a:t>
            </a:r>
            <a:r>
              <a:rPr lang="fr-FR" sz="800" dirty="0"/>
              <a:t>  issues </a:t>
            </a:r>
            <a:r>
              <a:rPr lang="fr-FR" sz="800" dirty="0" err="1"/>
              <a:t>affecting</a:t>
            </a:r>
            <a:r>
              <a:rPr lang="fr-FR" sz="800" dirty="0"/>
              <a:t> teenagers?</a:t>
            </a:r>
            <a:endParaRPr lang="en-US" sz="800" dirty="0"/>
          </a:p>
        </p:txBody>
      </p:sp>
      <p:cxnSp>
        <p:nvCxnSpPr>
          <p:cNvPr id="272" name="Straight Connector 271">
            <a:extLst>
              <a:ext uri="{FF2B5EF4-FFF2-40B4-BE49-F238E27FC236}">
                <a16:creationId xmlns:a16="http://schemas.microsoft.com/office/drawing/2014/main" id="{9C09E6E7-436F-451F-AE59-032123449940}"/>
              </a:ext>
            </a:extLst>
          </p:cNvPr>
          <p:cNvCxnSpPr>
            <a:cxnSpLocks/>
          </p:cNvCxnSpPr>
          <p:nvPr/>
        </p:nvCxnSpPr>
        <p:spPr>
          <a:xfrm>
            <a:off x="8675238" y="7931853"/>
            <a:ext cx="315205" cy="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>
            <a:extLst>
              <a:ext uri="{FF2B5EF4-FFF2-40B4-BE49-F238E27FC236}">
                <a16:creationId xmlns:a16="http://schemas.microsoft.com/office/drawing/2014/main" id="{09719A2C-1CEF-483B-8B6F-27787D8C9800}"/>
              </a:ext>
            </a:extLst>
          </p:cNvPr>
          <p:cNvCxnSpPr>
            <a:cxnSpLocks/>
          </p:cNvCxnSpPr>
          <p:nvPr/>
        </p:nvCxnSpPr>
        <p:spPr>
          <a:xfrm flipV="1">
            <a:off x="8547661" y="7230376"/>
            <a:ext cx="312162" cy="9530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Connector 275">
            <a:extLst>
              <a:ext uri="{FF2B5EF4-FFF2-40B4-BE49-F238E27FC236}">
                <a16:creationId xmlns:a16="http://schemas.microsoft.com/office/drawing/2014/main" id="{0C1CD454-9370-4109-A008-AE381AAD8B8B}"/>
              </a:ext>
            </a:extLst>
          </p:cNvPr>
          <p:cNvCxnSpPr>
            <a:cxnSpLocks/>
          </p:cNvCxnSpPr>
          <p:nvPr/>
        </p:nvCxnSpPr>
        <p:spPr>
          <a:xfrm>
            <a:off x="7063687" y="6678749"/>
            <a:ext cx="0" cy="43833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8" name="TextBox 277">
            <a:extLst>
              <a:ext uri="{FF2B5EF4-FFF2-40B4-BE49-F238E27FC236}">
                <a16:creationId xmlns:a16="http://schemas.microsoft.com/office/drawing/2014/main" id="{ED57A845-B1A6-4AB6-9A81-DEE043900F32}"/>
              </a:ext>
            </a:extLst>
          </p:cNvPr>
          <p:cNvSpPr txBox="1"/>
          <p:nvPr/>
        </p:nvSpPr>
        <p:spPr>
          <a:xfrm>
            <a:off x="5539578" y="6283639"/>
            <a:ext cx="1018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How do I </a:t>
            </a:r>
            <a:r>
              <a:rPr lang="fr-FR" sz="800" dirty="0" err="1"/>
              <a:t>cope</a:t>
            </a:r>
            <a:r>
              <a:rPr lang="fr-FR" sz="800" dirty="0"/>
              <a:t> </a:t>
            </a:r>
            <a:r>
              <a:rPr lang="fr-FR" sz="800" dirty="0" err="1"/>
              <a:t>with</a:t>
            </a:r>
            <a:r>
              <a:rPr lang="fr-FR" sz="800" dirty="0"/>
              <a:t> </a:t>
            </a:r>
            <a:r>
              <a:rPr lang="fr-FR" sz="800" dirty="0" err="1"/>
              <a:t>problems</a:t>
            </a:r>
            <a:r>
              <a:rPr lang="fr-FR" sz="800" dirty="0"/>
              <a:t> on </a:t>
            </a:r>
            <a:r>
              <a:rPr lang="fr-FR" sz="800" dirty="0" err="1"/>
              <a:t>holiday</a:t>
            </a:r>
            <a:r>
              <a:rPr lang="fr-FR" sz="800" dirty="0"/>
              <a:t>?</a:t>
            </a:r>
            <a:endParaRPr lang="en-US" sz="800" dirty="0"/>
          </a:p>
        </p:txBody>
      </p:sp>
      <p:sp>
        <p:nvSpPr>
          <p:cNvPr id="279" name="TextBox 278">
            <a:extLst>
              <a:ext uri="{FF2B5EF4-FFF2-40B4-BE49-F238E27FC236}">
                <a16:creationId xmlns:a16="http://schemas.microsoft.com/office/drawing/2014/main" id="{8B01A288-721E-4468-A4F2-9E01D62DADF1}"/>
              </a:ext>
            </a:extLst>
          </p:cNvPr>
          <p:cNvSpPr txBox="1"/>
          <p:nvPr/>
        </p:nvSpPr>
        <p:spPr>
          <a:xfrm>
            <a:off x="4813164" y="6125629"/>
            <a:ext cx="717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err="1"/>
              <a:t>What</a:t>
            </a:r>
            <a:r>
              <a:rPr lang="fr-FR" sz="800" dirty="0"/>
              <a:t> </a:t>
            </a:r>
            <a:r>
              <a:rPr lang="fr-FR" sz="800" dirty="0" err="1"/>
              <a:t>is</a:t>
            </a:r>
            <a:r>
              <a:rPr lang="fr-FR" sz="800" dirty="0"/>
              <a:t> </a:t>
            </a:r>
            <a:r>
              <a:rPr lang="fr-FR" sz="800" dirty="0" err="1"/>
              <a:t>your</a:t>
            </a:r>
            <a:r>
              <a:rPr lang="fr-FR" sz="800" dirty="0"/>
              <a:t> </a:t>
            </a:r>
            <a:r>
              <a:rPr lang="fr-FR" sz="800" dirty="0" err="1"/>
              <a:t>dream</a:t>
            </a:r>
            <a:r>
              <a:rPr lang="fr-FR" sz="800" dirty="0"/>
              <a:t> </a:t>
            </a:r>
            <a:r>
              <a:rPr lang="fr-FR" sz="800" dirty="0" err="1"/>
              <a:t>holiday</a:t>
            </a:r>
            <a:r>
              <a:rPr lang="fr-FR" sz="800" dirty="0"/>
              <a:t> and </a:t>
            </a:r>
            <a:r>
              <a:rPr lang="fr-FR" sz="800" dirty="0" err="1"/>
              <a:t>why</a:t>
            </a:r>
            <a:r>
              <a:rPr lang="fr-FR" sz="800" dirty="0"/>
              <a:t>?</a:t>
            </a:r>
            <a:endParaRPr lang="en-US" sz="800" dirty="0"/>
          </a:p>
        </p:txBody>
      </p:sp>
      <p:sp>
        <p:nvSpPr>
          <p:cNvPr id="280" name="TextBox 279">
            <a:extLst>
              <a:ext uri="{FF2B5EF4-FFF2-40B4-BE49-F238E27FC236}">
                <a16:creationId xmlns:a16="http://schemas.microsoft.com/office/drawing/2014/main" id="{BA719F68-7E65-4C68-910A-15F7365F280E}"/>
              </a:ext>
            </a:extLst>
          </p:cNvPr>
          <p:cNvSpPr txBox="1"/>
          <p:nvPr/>
        </p:nvSpPr>
        <p:spPr>
          <a:xfrm>
            <a:off x="2369846" y="6200112"/>
            <a:ext cx="1018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How do I </a:t>
            </a:r>
            <a:r>
              <a:rPr lang="fr-FR" sz="800" dirty="0" err="1"/>
              <a:t>give</a:t>
            </a:r>
            <a:r>
              <a:rPr lang="fr-FR" sz="800" dirty="0"/>
              <a:t> a film </a:t>
            </a:r>
            <a:r>
              <a:rPr lang="fr-FR" sz="800" dirty="0" err="1"/>
              <a:t>review</a:t>
            </a:r>
            <a:r>
              <a:rPr lang="fr-FR" sz="800" dirty="0"/>
              <a:t> of a </a:t>
            </a:r>
            <a:r>
              <a:rPr lang="fr-FR" sz="800" dirty="0" err="1"/>
              <a:t>foreign</a:t>
            </a:r>
            <a:r>
              <a:rPr lang="fr-FR" sz="800" dirty="0"/>
              <a:t> film?</a:t>
            </a:r>
            <a:endParaRPr lang="en-US" sz="800" dirty="0"/>
          </a:p>
        </p:txBody>
      </p:sp>
      <p:cxnSp>
        <p:nvCxnSpPr>
          <p:cNvPr id="281" name="Straight Connector 280">
            <a:extLst>
              <a:ext uri="{FF2B5EF4-FFF2-40B4-BE49-F238E27FC236}">
                <a16:creationId xmlns:a16="http://schemas.microsoft.com/office/drawing/2014/main" id="{DA204FB8-A099-4315-9D73-AD64DB392DAA}"/>
              </a:ext>
            </a:extLst>
          </p:cNvPr>
          <p:cNvCxnSpPr>
            <a:cxnSpLocks/>
          </p:cNvCxnSpPr>
          <p:nvPr/>
        </p:nvCxnSpPr>
        <p:spPr>
          <a:xfrm>
            <a:off x="4901184" y="6693408"/>
            <a:ext cx="222670" cy="46479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Connector 281">
            <a:extLst>
              <a:ext uri="{FF2B5EF4-FFF2-40B4-BE49-F238E27FC236}">
                <a16:creationId xmlns:a16="http://schemas.microsoft.com/office/drawing/2014/main" id="{27978C1C-AA78-4843-9FB4-4E0737F02D69}"/>
              </a:ext>
            </a:extLst>
          </p:cNvPr>
          <p:cNvCxnSpPr>
            <a:cxnSpLocks/>
          </p:cNvCxnSpPr>
          <p:nvPr/>
        </p:nvCxnSpPr>
        <p:spPr>
          <a:xfrm>
            <a:off x="3767717" y="6754082"/>
            <a:ext cx="0" cy="44981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5" name="TextBox 284">
            <a:extLst>
              <a:ext uri="{FF2B5EF4-FFF2-40B4-BE49-F238E27FC236}">
                <a16:creationId xmlns:a16="http://schemas.microsoft.com/office/drawing/2014/main" id="{9BAE019D-50F9-4B9C-A31B-4DC9695D7D01}"/>
              </a:ext>
            </a:extLst>
          </p:cNvPr>
          <p:cNvSpPr txBox="1"/>
          <p:nvPr/>
        </p:nvSpPr>
        <p:spPr>
          <a:xfrm>
            <a:off x="1779092" y="5397515"/>
            <a:ext cx="10180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err="1"/>
              <a:t>What</a:t>
            </a:r>
            <a:r>
              <a:rPr lang="fr-FR" sz="800" dirty="0"/>
              <a:t> </a:t>
            </a:r>
            <a:r>
              <a:rPr lang="fr-FR" sz="800" dirty="0" err="1"/>
              <a:t>makes</a:t>
            </a:r>
            <a:r>
              <a:rPr lang="fr-FR" sz="800" dirty="0"/>
              <a:t> a good </a:t>
            </a:r>
            <a:r>
              <a:rPr lang="fr-FR" sz="800" dirty="0" err="1"/>
              <a:t>friend</a:t>
            </a:r>
            <a:r>
              <a:rPr lang="fr-FR" sz="800" dirty="0"/>
              <a:t>?</a:t>
            </a:r>
            <a:endParaRPr lang="en-US" sz="800" dirty="0"/>
          </a:p>
        </p:txBody>
      </p:sp>
      <p:cxnSp>
        <p:nvCxnSpPr>
          <p:cNvPr id="286" name="Straight Connector 285">
            <a:extLst>
              <a:ext uri="{FF2B5EF4-FFF2-40B4-BE49-F238E27FC236}">
                <a16:creationId xmlns:a16="http://schemas.microsoft.com/office/drawing/2014/main" id="{E98CB3FB-DC57-46B8-B5BF-9DA4349C6536}"/>
              </a:ext>
            </a:extLst>
          </p:cNvPr>
          <p:cNvCxnSpPr>
            <a:cxnSpLocks/>
          </p:cNvCxnSpPr>
          <p:nvPr/>
        </p:nvCxnSpPr>
        <p:spPr>
          <a:xfrm flipH="1">
            <a:off x="1642583" y="5566792"/>
            <a:ext cx="273017" cy="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Connector 287">
            <a:extLst>
              <a:ext uri="{FF2B5EF4-FFF2-40B4-BE49-F238E27FC236}">
                <a16:creationId xmlns:a16="http://schemas.microsoft.com/office/drawing/2014/main" id="{DC8C1255-28D3-4441-913E-8EA800F6BB7C}"/>
              </a:ext>
            </a:extLst>
          </p:cNvPr>
          <p:cNvCxnSpPr>
            <a:cxnSpLocks/>
          </p:cNvCxnSpPr>
          <p:nvPr/>
        </p:nvCxnSpPr>
        <p:spPr>
          <a:xfrm>
            <a:off x="1814980" y="4559194"/>
            <a:ext cx="108553" cy="26503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3" name="TextBox 292">
            <a:extLst>
              <a:ext uri="{FF2B5EF4-FFF2-40B4-BE49-F238E27FC236}">
                <a16:creationId xmlns:a16="http://schemas.microsoft.com/office/drawing/2014/main" id="{9503AA24-1C4F-4C9B-BD53-A8AEA58D2D41}"/>
              </a:ext>
            </a:extLst>
          </p:cNvPr>
          <p:cNvSpPr txBox="1"/>
          <p:nvPr/>
        </p:nvSpPr>
        <p:spPr>
          <a:xfrm>
            <a:off x="1132547" y="4093375"/>
            <a:ext cx="1018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err="1"/>
              <a:t>What</a:t>
            </a:r>
            <a:r>
              <a:rPr lang="fr-FR" sz="800" dirty="0"/>
              <a:t> are </a:t>
            </a:r>
            <a:r>
              <a:rPr lang="fr-FR" sz="800" dirty="0" err="1"/>
              <a:t>my</a:t>
            </a:r>
            <a:r>
              <a:rPr lang="fr-FR" sz="800" dirty="0"/>
              <a:t> </a:t>
            </a:r>
            <a:r>
              <a:rPr lang="fr-FR" sz="800" dirty="0" err="1"/>
              <a:t>views</a:t>
            </a:r>
            <a:r>
              <a:rPr lang="fr-FR" sz="800" dirty="0"/>
              <a:t> on </a:t>
            </a:r>
            <a:r>
              <a:rPr lang="fr-FR" sz="800" dirty="0" err="1"/>
              <a:t>marriage</a:t>
            </a:r>
            <a:r>
              <a:rPr lang="fr-FR" sz="800" dirty="0"/>
              <a:t>?</a:t>
            </a:r>
            <a:endParaRPr lang="en-US" sz="800" dirty="0"/>
          </a:p>
        </p:txBody>
      </p:sp>
      <p:sp>
        <p:nvSpPr>
          <p:cNvPr id="294" name="TextBox 293">
            <a:extLst>
              <a:ext uri="{FF2B5EF4-FFF2-40B4-BE49-F238E27FC236}">
                <a16:creationId xmlns:a16="http://schemas.microsoft.com/office/drawing/2014/main" id="{4758A7DC-A801-4E17-AED8-B7FCCF168948}"/>
              </a:ext>
            </a:extLst>
          </p:cNvPr>
          <p:cNvSpPr txBox="1"/>
          <p:nvPr/>
        </p:nvSpPr>
        <p:spPr>
          <a:xfrm>
            <a:off x="2964789" y="4266270"/>
            <a:ext cx="12068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How </a:t>
            </a:r>
            <a:r>
              <a:rPr lang="fr-FR" sz="800" dirty="0" err="1"/>
              <a:t>did</a:t>
            </a:r>
            <a:r>
              <a:rPr lang="fr-FR" sz="800" dirty="0"/>
              <a:t> I </a:t>
            </a:r>
            <a:r>
              <a:rPr lang="fr-FR" sz="800" dirty="0" err="1"/>
              <a:t>celebrate</a:t>
            </a:r>
            <a:r>
              <a:rPr lang="fr-FR" sz="800" dirty="0"/>
              <a:t> </a:t>
            </a:r>
            <a:r>
              <a:rPr lang="fr-FR" sz="800" dirty="0" err="1"/>
              <a:t>my</a:t>
            </a:r>
            <a:r>
              <a:rPr lang="fr-FR" sz="800" dirty="0"/>
              <a:t> last </a:t>
            </a:r>
            <a:r>
              <a:rPr lang="fr-FR" sz="800" dirty="0" err="1"/>
              <a:t>birthday</a:t>
            </a:r>
            <a:r>
              <a:rPr lang="fr-FR" sz="800" dirty="0"/>
              <a:t>?</a:t>
            </a:r>
            <a:endParaRPr lang="en-US" sz="800" dirty="0"/>
          </a:p>
        </p:txBody>
      </p:sp>
      <p:cxnSp>
        <p:nvCxnSpPr>
          <p:cNvPr id="295" name="Straight Connector 294">
            <a:extLst>
              <a:ext uri="{FF2B5EF4-FFF2-40B4-BE49-F238E27FC236}">
                <a16:creationId xmlns:a16="http://schemas.microsoft.com/office/drawing/2014/main" id="{2442A208-0873-4915-9C32-83D2228D2C22}"/>
              </a:ext>
            </a:extLst>
          </p:cNvPr>
          <p:cNvCxnSpPr>
            <a:cxnSpLocks/>
          </p:cNvCxnSpPr>
          <p:nvPr/>
        </p:nvCxnSpPr>
        <p:spPr>
          <a:xfrm>
            <a:off x="3526385" y="4636885"/>
            <a:ext cx="0" cy="41360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>
            <a:extLst>
              <a:ext uri="{FF2B5EF4-FFF2-40B4-BE49-F238E27FC236}">
                <a16:creationId xmlns:a16="http://schemas.microsoft.com/office/drawing/2014/main" id="{BC70388F-A98E-4E96-B9FA-333CC722B2CE}"/>
              </a:ext>
            </a:extLst>
          </p:cNvPr>
          <p:cNvCxnSpPr>
            <a:cxnSpLocks/>
          </p:cNvCxnSpPr>
          <p:nvPr/>
        </p:nvCxnSpPr>
        <p:spPr>
          <a:xfrm flipV="1">
            <a:off x="4049257" y="5098550"/>
            <a:ext cx="0" cy="36059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>
            <a:extLst>
              <a:ext uri="{FF2B5EF4-FFF2-40B4-BE49-F238E27FC236}">
                <a16:creationId xmlns:a16="http://schemas.microsoft.com/office/drawing/2014/main" id="{F1516CC3-8CF9-4CFA-8001-EECF94FC6EEB}"/>
              </a:ext>
            </a:extLst>
          </p:cNvPr>
          <p:cNvCxnSpPr>
            <a:cxnSpLocks/>
          </p:cNvCxnSpPr>
          <p:nvPr/>
        </p:nvCxnSpPr>
        <p:spPr>
          <a:xfrm flipV="1">
            <a:off x="5232092" y="5114045"/>
            <a:ext cx="0" cy="34680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>
            <a:extLst>
              <a:ext uri="{FF2B5EF4-FFF2-40B4-BE49-F238E27FC236}">
                <a16:creationId xmlns:a16="http://schemas.microsoft.com/office/drawing/2014/main" id="{583E20CA-3D01-42C1-95B0-FFAC2D056667}"/>
              </a:ext>
            </a:extLst>
          </p:cNvPr>
          <p:cNvCxnSpPr>
            <a:cxnSpLocks/>
          </p:cNvCxnSpPr>
          <p:nvPr/>
        </p:nvCxnSpPr>
        <p:spPr>
          <a:xfrm flipV="1">
            <a:off x="6725528" y="4955041"/>
            <a:ext cx="0" cy="44247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4" name="TextBox 303">
            <a:extLst>
              <a:ext uri="{FF2B5EF4-FFF2-40B4-BE49-F238E27FC236}">
                <a16:creationId xmlns:a16="http://schemas.microsoft.com/office/drawing/2014/main" id="{68D75645-4E80-48DA-ACFF-4CC55CE5BB99}"/>
              </a:ext>
            </a:extLst>
          </p:cNvPr>
          <p:cNvSpPr txBox="1"/>
          <p:nvPr/>
        </p:nvSpPr>
        <p:spPr>
          <a:xfrm>
            <a:off x="3350219" y="5423884"/>
            <a:ext cx="14032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err="1"/>
              <a:t>What</a:t>
            </a:r>
            <a:r>
              <a:rPr lang="fr-FR" sz="800" dirty="0"/>
              <a:t> </a:t>
            </a:r>
            <a:r>
              <a:rPr lang="fr-FR" sz="800" dirty="0" err="1"/>
              <a:t>is</a:t>
            </a:r>
            <a:r>
              <a:rPr lang="fr-FR" sz="800" dirty="0"/>
              <a:t> </a:t>
            </a:r>
            <a:r>
              <a:rPr lang="fr-FR" sz="800" dirty="0" err="1"/>
              <a:t>your</a:t>
            </a:r>
            <a:r>
              <a:rPr lang="fr-FR" sz="800" dirty="0"/>
              <a:t> </a:t>
            </a:r>
            <a:r>
              <a:rPr lang="fr-FR" sz="800" dirty="0" err="1"/>
              <a:t>favourite</a:t>
            </a:r>
            <a:r>
              <a:rPr lang="fr-FR" sz="800" dirty="0"/>
              <a:t> </a:t>
            </a:r>
            <a:r>
              <a:rPr lang="fr-FR" sz="800" dirty="0" err="1"/>
              <a:t>family</a:t>
            </a:r>
            <a:r>
              <a:rPr lang="fr-FR" sz="800" dirty="0"/>
              <a:t> </a:t>
            </a:r>
            <a:r>
              <a:rPr lang="fr-FR" sz="800" dirty="0" err="1"/>
              <a:t>occassion</a:t>
            </a:r>
            <a:r>
              <a:rPr lang="fr-FR" sz="800" dirty="0"/>
              <a:t> and </a:t>
            </a:r>
            <a:r>
              <a:rPr lang="fr-FR" sz="800" dirty="0" err="1"/>
              <a:t>why</a:t>
            </a:r>
            <a:r>
              <a:rPr lang="fr-FR" sz="800" dirty="0"/>
              <a:t>?</a:t>
            </a:r>
            <a:endParaRPr lang="en-US" sz="800" dirty="0"/>
          </a:p>
        </p:txBody>
      </p:sp>
      <p:sp>
        <p:nvSpPr>
          <p:cNvPr id="306" name="TextBox 305">
            <a:extLst>
              <a:ext uri="{FF2B5EF4-FFF2-40B4-BE49-F238E27FC236}">
                <a16:creationId xmlns:a16="http://schemas.microsoft.com/office/drawing/2014/main" id="{06D14662-076C-4BE1-B705-DA6D7C75FFD0}"/>
              </a:ext>
            </a:extLst>
          </p:cNvPr>
          <p:cNvSpPr txBox="1"/>
          <p:nvPr/>
        </p:nvSpPr>
        <p:spPr>
          <a:xfrm>
            <a:off x="5994828" y="5462605"/>
            <a:ext cx="949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err="1"/>
              <a:t>What</a:t>
            </a:r>
            <a:r>
              <a:rPr lang="fr-FR" sz="800" dirty="0"/>
              <a:t> are the </a:t>
            </a:r>
            <a:r>
              <a:rPr lang="fr-FR" sz="800" dirty="0" err="1"/>
              <a:t>problems</a:t>
            </a:r>
            <a:r>
              <a:rPr lang="fr-FR" sz="800" dirty="0"/>
              <a:t> in </a:t>
            </a:r>
            <a:r>
              <a:rPr lang="fr-FR" sz="800" dirty="0" err="1"/>
              <a:t>your</a:t>
            </a:r>
            <a:r>
              <a:rPr lang="fr-FR" sz="800" dirty="0"/>
              <a:t> local area?</a:t>
            </a:r>
            <a:endParaRPr lang="en-US" sz="800" dirty="0"/>
          </a:p>
        </p:txBody>
      </p:sp>
      <p:sp>
        <p:nvSpPr>
          <p:cNvPr id="308" name="TextBox 307">
            <a:extLst>
              <a:ext uri="{FF2B5EF4-FFF2-40B4-BE49-F238E27FC236}">
                <a16:creationId xmlns:a16="http://schemas.microsoft.com/office/drawing/2014/main" id="{9F2ABCF9-1A86-4D19-BFEC-1EE0B3A18BED}"/>
              </a:ext>
            </a:extLst>
          </p:cNvPr>
          <p:cNvSpPr txBox="1"/>
          <p:nvPr/>
        </p:nvSpPr>
        <p:spPr>
          <a:xfrm>
            <a:off x="4904620" y="5405505"/>
            <a:ext cx="929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How </a:t>
            </a:r>
            <a:r>
              <a:rPr lang="fr-FR" sz="800" dirty="0" err="1"/>
              <a:t>would</a:t>
            </a:r>
            <a:r>
              <a:rPr lang="fr-FR" sz="800" dirty="0"/>
              <a:t> </a:t>
            </a:r>
            <a:r>
              <a:rPr lang="fr-FR" sz="800" dirty="0" err="1"/>
              <a:t>you</a:t>
            </a:r>
            <a:r>
              <a:rPr lang="fr-FR" sz="800" dirty="0"/>
              <a:t> </a:t>
            </a:r>
            <a:r>
              <a:rPr lang="fr-FR" sz="800" dirty="0" err="1"/>
              <a:t>advertise</a:t>
            </a:r>
            <a:r>
              <a:rPr lang="fr-FR" sz="800" dirty="0"/>
              <a:t> </a:t>
            </a:r>
            <a:r>
              <a:rPr lang="fr-FR" sz="800" dirty="0" err="1"/>
              <a:t>your</a:t>
            </a:r>
            <a:r>
              <a:rPr lang="fr-FR" sz="800" dirty="0"/>
              <a:t> </a:t>
            </a:r>
            <a:r>
              <a:rPr lang="fr-FR" sz="800" dirty="0" err="1"/>
              <a:t>region</a:t>
            </a:r>
            <a:r>
              <a:rPr lang="fr-FR" sz="800" dirty="0"/>
              <a:t> for </a:t>
            </a:r>
            <a:r>
              <a:rPr lang="fr-FR" sz="800" dirty="0" err="1"/>
              <a:t>tourists</a:t>
            </a:r>
            <a:r>
              <a:rPr lang="fr-FR" sz="800" dirty="0"/>
              <a:t>?</a:t>
            </a:r>
            <a:endParaRPr lang="en-US" sz="800" dirty="0"/>
          </a:p>
        </p:txBody>
      </p:sp>
      <p:sp>
        <p:nvSpPr>
          <p:cNvPr id="316" name="TextBox 315">
            <a:extLst>
              <a:ext uri="{FF2B5EF4-FFF2-40B4-BE49-F238E27FC236}">
                <a16:creationId xmlns:a16="http://schemas.microsoft.com/office/drawing/2014/main" id="{E6222F9E-0A4C-40EF-952F-46F9BAEA54E7}"/>
              </a:ext>
            </a:extLst>
          </p:cNvPr>
          <p:cNvSpPr txBox="1"/>
          <p:nvPr/>
        </p:nvSpPr>
        <p:spPr>
          <a:xfrm>
            <a:off x="8493623" y="4731783"/>
            <a:ext cx="949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How do I </a:t>
            </a:r>
            <a:r>
              <a:rPr lang="fr-FR" sz="800" dirty="0" err="1"/>
              <a:t>reserve</a:t>
            </a:r>
            <a:r>
              <a:rPr lang="fr-FR" sz="800" dirty="0"/>
              <a:t> a room in a </a:t>
            </a:r>
            <a:r>
              <a:rPr lang="fr-FR" sz="800" dirty="0" err="1"/>
              <a:t>hotel</a:t>
            </a:r>
            <a:r>
              <a:rPr lang="fr-FR" sz="800" dirty="0"/>
              <a:t>?</a:t>
            </a:r>
            <a:endParaRPr lang="en-US" sz="800" dirty="0"/>
          </a:p>
        </p:txBody>
      </p:sp>
      <p:cxnSp>
        <p:nvCxnSpPr>
          <p:cNvPr id="317" name="Straight Connector 316">
            <a:extLst>
              <a:ext uri="{FF2B5EF4-FFF2-40B4-BE49-F238E27FC236}">
                <a16:creationId xmlns:a16="http://schemas.microsoft.com/office/drawing/2014/main" id="{D28C372F-2C75-48B1-9D36-D70A70BC3DE1}"/>
              </a:ext>
            </a:extLst>
          </p:cNvPr>
          <p:cNvCxnSpPr>
            <a:cxnSpLocks/>
          </p:cNvCxnSpPr>
          <p:nvPr/>
        </p:nvCxnSpPr>
        <p:spPr>
          <a:xfrm flipH="1" flipV="1">
            <a:off x="8473959" y="4486657"/>
            <a:ext cx="229202" cy="27503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Straight Connector 326">
            <a:extLst>
              <a:ext uri="{FF2B5EF4-FFF2-40B4-BE49-F238E27FC236}">
                <a16:creationId xmlns:a16="http://schemas.microsoft.com/office/drawing/2014/main" id="{42A0DA39-80B7-4296-9EBA-19580C41B8D6}"/>
              </a:ext>
            </a:extLst>
          </p:cNvPr>
          <p:cNvCxnSpPr>
            <a:cxnSpLocks/>
          </p:cNvCxnSpPr>
          <p:nvPr/>
        </p:nvCxnSpPr>
        <p:spPr>
          <a:xfrm flipH="1">
            <a:off x="6858860" y="2360742"/>
            <a:ext cx="164920" cy="29660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9" name="TextBox 328">
            <a:extLst>
              <a:ext uri="{FF2B5EF4-FFF2-40B4-BE49-F238E27FC236}">
                <a16:creationId xmlns:a16="http://schemas.microsoft.com/office/drawing/2014/main" id="{9EEC1EF3-66F7-4A72-97EE-DED41E6756DD}"/>
              </a:ext>
            </a:extLst>
          </p:cNvPr>
          <p:cNvSpPr txBox="1"/>
          <p:nvPr/>
        </p:nvSpPr>
        <p:spPr>
          <a:xfrm>
            <a:off x="4112239" y="1920630"/>
            <a:ext cx="12068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err="1"/>
              <a:t>What</a:t>
            </a:r>
            <a:r>
              <a:rPr lang="fr-FR" sz="800" dirty="0"/>
              <a:t> </a:t>
            </a:r>
            <a:r>
              <a:rPr lang="fr-FR" sz="800" dirty="0" err="1"/>
              <a:t>concerns</a:t>
            </a:r>
            <a:r>
              <a:rPr lang="fr-FR" sz="800" dirty="0"/>
              <a:t> me about </a:t>
            </a:r>
            <a:r>
              <a:rPr lang="fr-FR" sz="800" dirty="0" err="1"/>
              <a:t>our</a:t>
            </a:r>
            <a:r>
              <a:rPr lang="fr-FR" sz="800" dirty="0"/>
              <a:t> </a:t>
            </a:r>
            <a:r>
              <a:rPr lang="fr-FR" sz="800" dirty="0" err="1"/>
              <a:t>planet</a:t>
            </a:r>
            <a:r>
              <a:rPr lang="fr-FR" sz="800" dirty="0"/>
              <a:t>?</a:t>
            </a:r>
            <a:endParaRPr lang="en-US" sz="800" dirty="0"/>
          </a:p>
        </p:txBody>
      </p:sp>
      <p:sp>
        <p:nvSpPr>
          <p:cNvPr id="330" name="TextBox 329">
            <a:extLst>
              <a:ext uri="{FF2B5EF4-FFF2-40B4-BE49-F238E27FC236}">
                <a16:creationId xmlns:a16="http://schemas.microsoft.com/office/drawing/2014/main" id="{558A39A8-53D9-4DB9-AD41-361461CBA7C0}"/>
              </a:ext>
            </a:extLst>
          </p:cNvPr>
          <p:cNvSpPr txBox="1"/>
          <p:nvPr/>
        </p:nvSpPr>
        <p:spPr>
          <a:xfrm>
            <a:off x="4842431" y="3115545"/>
            <a:ext cx="1230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How can I help </a:t>
            </a:r>
            <a:r>
              <a:rPr lang="fr-FR" sz="800" dirty="0" err="1"/>
              <a:t>protect</a:t>
            </a:r>
            <a:r>
              <a:rPr lang="fr-FR" sz="800" dirty="0"/>
              <a:t> the </a:t>
            </a:r>
            <a:r>
              <a:rPr lang="fr-FR" sz="800" dirty="0" err="1"/>
              <a:t>environment</a:t>
            </a:r>
            <a:r>
              <a:rPr lang="fr-FR" sz="800" dirty="0"/>
              <a:t>?</a:t>
            </a:r>
            <a:endParaRPr lang="en-US" sz="800" dirty="0"/>
          </a:p>
        </p:txBody>
      </p:sp>
      <p:cxnSp>
        <p:nvCxnSpPr>
          <p:cNvPr id="331" name="Straight Connector 330">
            <a:extLst>
              <a:ext uri="{FF2B5EF4-FFF2-40B4-BE49-F238E27FC236}">
                <a16:creationId xmlns:a16="http://schemas.microsoft.com/office/drawing/2014/main" id="{D6B74899-D072-45D2-9A72-E35B6EC8A97B}"/>
              </a:ext>
            </a:extLst>
          </p:cNvPr>
          <p:cNvCxnSpPr>
            <a:cxnSpLocks/>
          </p:cNvCxnSpPr>
          <p:nvPr/>
        </p:nvCxnSpPr>
        <p:spPr>
          <a:xfrm>
            <a:off x="6421215" y="2100877"/>
            <a:ext cx="15287" cy="60999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5" name="TextBox 334">
            <a:extLst>
              <a:ext uri="{FF2B5EF4-FFF2-40B4-BE49-F238E27FC236}">
                <a16:creationId xmlns:a16="http://schemas.microsoft.com/office/drawing/2014/main" id="{2CA7EA7C-6CCF-44F9-A5D4-9F421C53F9AD}"/>
              </a:ext>
            </a:extLst>
          </p:cNvPr>
          <p:cNvSpPr txBox="1"/>
          <p:nvPr/>
        </p:nvSpPr>
        <p:spPr>
          <a:xfrm>
            <a:off x="6118650" y="1628795"/>
            <a:ext cx="935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err="1"/>
              <a:t>What</a:t>
            </a:r>
            <a:r>
              <a:rPr lang="fr-FR" sz="800" dirty="0"/>
              <a:t> </a:t>
            </a:r>
            <a:r>
              <a:rPr lang="fr-FR" sz="800" dirty="0" err="1"/>
              <a:t>career</a:t>
            </a:r>
            <a:r>
              <a:rPr lang="fr-FR" sz="800" dirty="0"/>
              <a:t> </a:t>
            </a:r>
            <a:r>
              <a:rPr lang="fr-FR" sz="800" dirty="0" err="1"/>
              <a:t>am</a:t>
            </a:r>
            <a:r>
              <a:rPr lang="fr-FR" sz="800" dirty="0"/>
              <a:t> I </a:t>
            </a:r>
            <a:r>
              <a:rPr lang="fr-FR" sz="800" dirty="0" err="1"/>
              <a:t>interested</a:t>
            </a:r>
            <a:r>
              <a:rPr lang="fr-FR" sz="800" dirty="0"/>
              <a:t> in and </a:t>
            </a:r>
            <a:r>
              <a:rPr lang="fr-FR" sz="800" dirty="0" err="1"/>
              <a:t>why</a:t>
            </a:r>
            <a:r>
              <a:rPr lang="fr-FR" sz="800" dirty="0"/>
              <a:t>?</a:t>
            </a:r>
            <a:endParaRPr lang="en-US" sz="800" dirty="0"/>
          </a:p>
        </p:txBody>
      </p:sp>
      <p:sp>
        <p:nvSpPr>
          <p:cNvPr id="336" name="TextBox 335">
            <a:extLst>
              <a:ext uri="{FF2B5EF4-FFF2-40B4-BE49-F238E27FC236}">
                <a16:creationId xmlns:a16="http://schemas.microsoft.com/office/drawing/2014/main" id="{612E9DBF-1035-4416-8137-E39DF5A37692}"/>
              </a:ext>
            </a:extLst>
          </p:cNvPr>
          <p:cNvSpPr txBox="1"/>
          <p:nvPr/>
        </p:nvSpPr>
        <p:spPr>
          <a:xfrm>
            <a:off x="6722657" y="2029502"/>
            <a:ext cx="12068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How do I talk about </a:t>
            </a:r>
            <a:r>
              <a:rPr lang="fr-FR" sz="800" dirty="0" err="1"/>
              <a:t>my</a:t>
            </a:r>
            <a:r>
              <a:rPr lang="fr-FR" sz="800" dirty="0"/>
              <a:t> part-time job?</a:t>
            </a:r>
            <a:endParaRPr lang="en-US" sz="800" dirty="0"/>
          </a:p>
        </p:txBody>
      </p:sp>
      <p:cxnSp>
        <p:nvCxnSpPr>
          <p:cNvPr id="337" name="Straight Connector 336">
            <a:extLst>
              <a:ext uri="{FF2B5EF4-FFF2-40B4-BE49-F238E27FC236}">
                <a16:creationId xmlns:a16="http://schemas.microsoft.com/office/drawing/2014/main" id="{3768FBAA-4279-4420-8A27-C07D883F6AF4}"/>
              </a:ext>
            </a:extLst>
          </p:cNvPr>
          <p:cNvCxnSpPr>
            <a:cxnSpLocks/>
          </p:cNvCxnSpPr>
          <p:nvPr/>
        </p:nvCxnSpPr>
        <p:spPr>
          <a:xfrm>
            <a:off x="5916396" y="2271287"/>
            <a:ext cx="0" cy="40110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Connector 337">
            <a:extLst>
              <a:ext uri="{FF2B5EF4-FFF2-40B4-BE49-F238E27FC236}">
                <a16:creationId xmlns:a16="http://schemas.microsoft.com/office/drawing/2014/main" id="{5978DF7E-C433-4734-8C04-D86CC17ADC3B}"/>
              </a:ext>
            </a:extLst>
          </p:cNvPr>
          <p:cNvCxnSpPr>
            <a:cxnSpLocks/>
          </p:cNvCxnSpPr>
          <p:nvPr/>
        </p:nvCxnSpPr>
        <p:spPr>
          <a:xfrm>
            <a:off x="4683265" y="2271287"/>
            <a:ext cx="0" cy="36912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2" name="TextBox 341">
            <a:extLst>
              <a:ext uri="{FF2B5EF4-FFF2-40B4-BE49-F238E27FC236}">
                <a16:creationId xmlns:a16="http://schemas.microsoft.com/office/drawing/2014/main" id="{2F8965E1-60A0-4669-BA1D-F0524310B3A8}"/>
              </a:ext>
            </a:extLst>
          </p:cNvPr>
          <p:cNvSpPr txBox="1"/>
          <p:nvPr/>
        </p:nvSpPr>
        <p:spPr>
          <a:xfrm>
            <a:off x="6261166" y="7691172"/>
            <a:ext cx="1008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err="1"/>
              <a:t>Why</a:t>
            </a:r>
            <a:r>
              <a:rPr lang="fr-FR" sz="800" dirty="0"/>
              <a:t> are </a:t>
            </a:r>
            <a:r>
              <a:rPr lang="fr-FR" sz="800" dirty="0" err="1"/>
              <a:t>languages</a:t>
            </a:r>
            <a:r>
              <a:rPr lang="fr-FR" sz="800" dirty="0"/>
              <a:t> important?</a:t>
            </a:r>
            <a:endParaRPr lang="en-US" sz="800" dirty="0"/>
          </a:p>
        </p:txBody>
      </p:sp>
      <p:cxnSp>
        <p:nvCxnSpPr>
          <p:cNvPr id="343" name="Straight Connector 342">
            <a:extLst>
              <a:ext uri="{FF2B5EF4-FFF2-40B4-BE49-F238E27FC236}">
                <a16:creationId xmlns:a16="http://schemas.microsoft.com/office/drawing/2014/main" id="{1CF97EFB-2A83-4A87-91A6-8EBE490CBB04}"/>
              </a:ext>
            </a:extLst>
          </p:cNvPr>
          <p:cNvCxnSpPr>
            <a:cxnSpLocks/>
          </p:cNvCxnSpPr>
          <p:nvPr/>
        </p:nvCxnSpPr>
        <p:spPr>
          <a:xfrm flipV="1">
            <a:off x="6931240" y="7260433"/>
            <a:ext cx="327435" cy="39817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Connector 343">
            <a:extLst>
              <a:ext uri="{FF2B5EF4-FFF2-40B4-BE49-F238E27FC236}">
                <a16:creationId xmlns:a16="http://schemas.microsoft.com/office/drawing/2014/main" id="{E3CEC109-4EA7-497E-BFA3-F8D54E5DACCC}"/>
              </a:ext>
            </a:extLst>
          </p:cNvPr>
          <p:cNvCxnSpPr>
            <a:cxnSpLocks/>
          </p:cNvCxnSpPr>
          <p:nvPr/>
        </p:nvCxnSpPr>
        <p:spPr>
          <a:xfrm>
            <a:off x="4570706" y="10911096"/>
            <a:ext cx="0" cy="54744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C1870B82-518A-442D-889A-8E1B37293069}"/>
              </a:ext>
            </a:extLst>
      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8645121" y="10882031"/>
            <a:ext cx="175909" cy="175909"/>
          </a:xfrm>
          <a:prstGeom prst="rect">
            <a:avLst/>
          </a:prstGeom>
        </p:spPr>
      </p:pic>
      <p:sp>
        <p:nvSpPr>
          <p:cNvPr id="270" name="TextBox 269">
            <a:extLst>
              <a:ext uri="{FF2B5EF4-FFF2-40B4-BE49-F238E27FC236}">
                <a16:creationId xmlns:a16="http://schemas.microsoft.com/office/drawing/2014/main" id="{8D04C021-594E-422E-9545-5C8760161B9B}"/>
              </a:ext>
            </a:extLst>
          </p:cNvPr>
          <p:cNvSpPr txBox="1"/>
          <p:nvPr/>
        </p:nvSpPr>
        <p:spPr>
          <a:xfrm>
            <a:off x="239579" y="10975788"/>
            <a:ext cx="844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How do </a:t>
            </a:r>
            <a:r>
              <a:rPr lang="fr-FR" sz="800" dirty="0" err="1"/>
              <a:t>we</a:t>
            </a:r>
            <a:r>
              <a:rPr lang="fr-FR" sz="800" dirty="0"/>
              <a:t> talk about </a:t>
            </a:r>
            <a:r>
              <a:rPr lang="fr-FR" sz="800" dirty="0" err="1"/>
              <a:t>mealtimes</a:t>
            </a:r>
            <a:r>
              <a:rPr lang="fr-FR" sz="800" dirty="0"/>
              <a:t>?</a:t>
            </a:r>
            <a:endParaRPr lang="en-US" sz="800" dirty="0"/>
          </a:p>
        </p:txBody>
      </p:sp>
      <p:sp>
        <p:nvSpPr>
          <p:cNvPr id="273" name="TextBox 272">
            <a:extLst>
              <a:ext uri="{FF2B5EF4-FFF2-40B4-BE49-F238E27FC236}">
                <a16:creationId xmlns:a16="http://schemas.microsoft.com/office/drawing/2014/main" id="{5DE7F391-9F0D-4722-AB48-66E32F0382EE}"/>
              </a:ext>
            </a:extLst>
          </p:cNvPr>
          <p:cNvSpPr txBox="1"/>
          <p:nvPr/>
        </p:nvSpPr>
        <p:spPr>
          <a:xfrm>
            <a:off x="576099" y="8739015"/>
            <a:ext cx="1018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How do </a:t>
            </a:r>
            <a:r>
              <a:rPr lang="fr-FR" sz="800" dirty="0" err="1"/>
              <a:t>we</a:t>
            </a:r>
            <a:r>
              <a:rPr lang="fr-FR" sz="800" dirty="0"/>
              <a:t> </a:t>
            </a:r>
            <a:r>
              <a:rPr lang="fr-FR" sz="800" dirty="0" err="1"/>
              <a:t>describe</a:t>
            </a:r>
            <a:r>
              <a:rPr lang="fr-FR" sz="800" dirty="0"/>
              <a:t> </a:t>
            </a:r>
            <a:r>
              <a:rPr lang="fr-FR" sz="800" dirty="0" err="1"/>
              <a:t>our</a:t>
            </a:r>
            <a:r>
              <a:rPr lang="fr-FR" sz="800" dirty="0"/>
              <a:t> home?</a:t>
            </a:r>
            <a:endParaRPr lang="en-US" sz="8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341E303-B256-446A-AEFC-D9D768ED2CEF}"/>
              </a:ext>
            </a:extLst>
      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 flipH="1">
            <a:off x="372176" y="9031226"/>
            <a:ext cx="569573" cy="569573"/>
          </a:xfrm>
          <a:prstGeom prst="rect">
            <a:avLst/>
          </a:prstGeom>
        </p:spPr>
      </p:pic>
      <p:sp>
        <p:nvSpPr>
          <p:cNvPr id="277" name="TextBox 276">
            <a:extLst>
              <a:ext uri="{FF2B5EF4-FFF2-40B4-BE49-F238E27FC236}">
                <a16:creationId xmlns:a16="http://schemas.microsoft.com/office/drawing/2014/main" id="{BBCB780B-8754-4B0E-AB35-B239161809AB}"/>
              </a:ext>
            </a:extLst>
          </p:cNvPr>
          <p:cNvSpPr txBox="1"/>
          <p:nvPr/>
        </p:nvSpPr>
        <p:spPr>
          <a:xfrm>
            <a:off x="2138402" y="8396627"/>
            <a:ext cx="1018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How do </a:t>
            </a:r>
            <a:r>
              <a:rPr lang="fr-FR" sz="800" dirty="0" err="1"/>
              <a:t>we</a:t>
            </a:r>
            <a:r>
              <a:rPr lang="fr-FR" sz="800" dirty="0"/>
              <a:t> talk about </a:t>
            </a:r>
            <a:r>
              <a:rPr lang="fr-FR" sz="800" dirty="0" err="1"/>
              <a:t>our</a:t>
            </a:r>
            <a:r>
              <a:rPr lang="fr-FR" sz="800" dirty="0"/>
              <a:t> talents and ambitions?</a:t>
            </a:r>
            <a:endParaRPr lang="en-US" sz="800" dirty="0"/>
          </a:p>
        </p:txBody>
      </p:sp>
      <p:sp>
        <p:nvSpPr>
          <p:cNvPr id="283" name="TextBox 282">
            <a:extLst>
              <a:ext uri="{FF2B5EF4-FFF2-40B4-BE49-F238E27FC236}">
                <a16:creationId xmlns:a16="http://schemas.microsoft.com/office/drawing/2014/main" id="{D98090F4-8419-444A-BDBF-3CD99F6006B7}"/>
              </a:ext>
            </a:extLst>
          </p:cNvPr>
          <p:cNvSpPr txBox="1"/>
          <p:nvPr/>
        </p:nvSpPr>
        <p:spPr>
          <a:xfrm>
            <a:off x="277089" y="7780101"/>
            <a:ext cx="1625262" cy="553998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Le 14 </a:t>
            </a:r>
            <a:r>
              <a:rPr lang="en-US" sz="1000" b="1" dirty="0" err="1"/>
              <a:t>juillet</a:t>
            </a:r>
            <a:endParaRPr lang="en-US" sz="1000" b="1" dirty="0"/>
          </a:p>
          <a:p>
            <a:pPr algn="ctr"/>
            <a:r>
              <a:rPr lang="en-US" sz="1000" b="1" dirty="0"/>
              <a:t>Bastille day and the French revolution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F791266-462E-4282-96C4-D58258738F99}"/>
              </a:ext>
            </a:extLst>
      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 rot="20860037">
            <a:off x="235664" y="8319312"/>
            <a:ext cx="693811" cy="52236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A391AB9-AEDC-4E3F-93C4-E0EAACDD1A10}"/>
              </a:ext>
            </a:extLst>
      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 flipH="1">
            <a:off x="2150581" y="7548990"/>
            <a:ext cx="626883" cy="81110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8B7F5C1-67E9-4107-8162-8674F24439A3}"/>
              </a:ext>
            </a:extLst>
      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 flipH="1">
            <a:off x="5463685" y="7989725"/>
            <a:ext cx="1022879" cy="55782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82474C2-FF00-45CF-A82B-04A074F6F5DC}"/>
              </a:ext>
            </a:extLst>
      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7269465" y="7493821"/>
            <a:ext cx="592674" cy="35197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B6F54F2-4B4D-4981-84B7-DD6D796927B7}"/>
              </a:ext>
            </a:extLst>
      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5794748" y="7442648"/>
            <a:ext cx="592145" cy="592145"/>
          </a:xfrm>
          <a:prstGeom prst="rect">
            <a:avLst/>
          </a:prstGeom>
        </p:spPr>
      </p:pic>
      <p:sp>
        <p:nvSpPr>
          <p:cNvPr id="289" name="TextBox 288">
            <a:extLst>
              <a:ext uri="{FF2B5EF4-FFF2-40B4-BE49-F238E27FC236}">
                <a16:creationId xmlns:a16="http://schemas.microsoft.com/office/drawing/2014/main" id="{8FB4B79B-26FE-4984-93D9-C33BB898A9A0}"/>
              </a:ext>
            </a:extLst>
          </p:cNvPr>
          <p:cNvSpPr txBox="1"/>
          <p:nvPr/>
        </p:nvSpPr>
        <p:spPr>
          <a:xfrm>
            <a:off x="7575404" y="6130386"/>
            <a:ext cx="1038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How do </a:t>
            </a:r>
            <a:r>
              <a:rPr lang="fr-FR" sz="800" dirty="0" err="1"/>
              <a:t>we</a:t>
            </a:r>
            <a:r>
              <a:rPr lang="fr-FR" sz="800" dirty="0"/>
              <a:t> </a:t>
            </a:r>
            <a:r>
              <a:rPr lang="fr-FR" sz="800" dirty="0" err="1"/>
              <a:t>discuss</a:t>
            </a:r>
            <a:r>
              <a:rPr lang="fr-FR" sz="800" dirty="0"/>
              <a:t> </a:t>
            </a:r>
            <a:r>
              <a:rPr lang="fr-FR" sz="800" dirty="0" err="1"/>
              <a:t>different</a:t>
            </a:r>
            <a:r>
              <a:rPr lang="fr-FR" sz="800" dirty="0"/>
              <a:t> jobs?</a:t>
            </a:r>
            <a:endParaRPr lang="en-US" sz="800" dirty="0"/>
          </a:p>
        </p:txBody>
      </p:sp>
      <p:sp>
        <p:nvSpPr>
          <p:cNvPr id="292" name="TextBox 291">
            <a:extLst>
              <a:ext uri="{FF2B5EF4-FFF2-40B4-BE49-F238E27FC236}">
                <a16:creationId xmlns:a16="http://schemas.microsoft.com/office/drawing/2014/main" id="{F3959E37-C0D4-4E7A-8CC1-447926FDECB1}"/>
              </a:ext>
            </a:extLst>
          </p:cNvPr>
          <p:cNvSpPr txBox="1"/>
          <p:nvPr/>
        </p:nvSpPr>
        <p:spPr>
          <a:xfrm>
            <a:off x="4854161" y="7501982"/>
            <a:ext cx="793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err="1"/>
              <a:t>What</a:t>
            </a:r>
            <a:r>
              <a:rPr lang="fr-FR" sz="800" dirty="0"/>
              <a:t> attraction </a:t>
            </a:r>
            <a:r>
              <a:rPr lang="fr-FR" sz="800" dirty="0" err="1"/>
              <a:t>did</a:t>
            </a:r>
            <a:r>
              <a:rPr lang="fr-FR" sz="800" dirty="0"/>
              <a:t> </a:t>
            </a:r>
            <a:r>
              <a:rPr lang="fr-FR" sz="800" dirty="0" err="1"/>
              <a:t>you</a:t>
            </a:r>
            <a:r>
              <a:rPr lang="fr-FR" sz="800" dirty="0"/>
              <a:t> </a:t>
            </a:r>
            <a:r>
              <a:rPr lang="fr-FR" sz="800" dirty="0" err="1"/>
              <a:t>visit</a:t>
            </a:r>
            <a:r>
              <a:rPr lang="fr-FR" sz="800" dirty="0"/>
              <a:t>?</a:t>
            </a:r>
            <a:endParaRPr lang="en-US" sz="800" dirty="0"/>
          </a:p>
        </p:txBody>
      </p:sp>
      <p:cxnSp>
        <p:nvCxnSpPr>
          <p:cNvPr id="296" name="Straight Connector 295">
            <a:extLst>
              <a:ext uri="{FF2B5EF4-FFF2-40B4-BE49-F238E27FC236}">
                <a16:creationId xmlns:a16="http://schemas.microsoft.com/office/drawing/2014/main" id="{FEA104B9-C4B9-4667-B96D-E1DAF7A10480}"/>
              </a:ext>
            </a:extLst>
          </p:cNvPr>
          <p:cNvCxnSpPr>
            <a:cxnSpLocks/>
          </p:cNvCxnSpPr>
          <p:nvPr/>
        </p:nvCxnSpPr>
        <p:spPr>
          <a:xfrm flipV="1">
            <a:off x="5437145" y="7186529"/>
            <a:ext cx="11250" cy="42649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" name="TextBox 296">
            <a:extLst>
              <a:ext uri="{FF2B5EF4-FFF2-40B4-BE49-F238E27FC236}">
                <a16:creationId xmlns:a16="http://schemas.microsoft.com/office/drawing/2014/main" id="{B4D47D67-17A4-45C0-8E33-5838AF4FD050}"/>
              </a:ext>
            </a:extLst>
          </p:cNvPr>
          <p:cNvSpPr txBox="1"/>
          <p:nvPr/>
        </p:nvSpPr>
        <p:spPr>
          <a:xfrm>
            <a:off x="7925403" y="1803328"/>
            <a:ext cx="546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err="1"/>
              <a:t>What</a:t>
            </a:r>
            <a:r>
              <a:rPr lang="fr-FR" sz="800" dirty="0"/>
              <a:t> </a:t>
            </a:r>
            <a:r>
              <a:rPr lang="fr-FR" sz="800" dirty="0" err="1"/>
              <a:t>is</a:t>
            </a:r>
            <a:r>
              <a:rPr lang="fr-FR" sz="800" dirty="0"/>
              <a:t> </a:t>
            </a:r>
            <a:r>
              <a:rPr lang="fr-FR" sz="800" dirty="0" err="1"/>
              <a:t>my</a:t>
            </a:r>
            <a:r>
              <a:rPr lang="fr-FR" sz="800" dirty="0"/>
              <a:t> life like at </a:t>
            </a:r>
            <a:r>
              <a:rPr lang="fr-FR" sz="800" dirty="0" err="1"/>
              <a:t>school</a:t>
            </a:r>
            <a:r>
              <a:rPr lang="fr-FR" sz="800" dirty="0"/>
              <a:t>? </a:t>
            </a:r>
            <a:endParaRPr lang="en-US" sz="800" dirty="0"/>
          </a:p>
        </p:txBody>
      </p:sp>
      <p:cxnSp>
        <p:nvCxnSpPr>
          <p:cNvPr id="299" name="Straight Connector 298">
            <a:extLst>
              <a:ext uri="{FF2B5EF4-FFF2-40B4-BE49-F238E27FC236}">
                <a16:creationId xmlns:a16="http://schemas.microsoft.com/office/drawing/2014/main" id="{62897827-4A77-4FC1-BF88-1FBE54A5EF3C}"/>
              </a:ext>
            </a:extLst>
          </p:cNvPr>
          <p:cNvCxnSpPr>
            <a:cxnSpLocks/>
          </p:cNvCxnSpPr>
          <p:nvPr/>
        </p:nvCxnSpPr>
        <p:spPr>
          <a:xfrm flipH="1">
            <a:off x="7737172" y="2393820"/>
            <a:ext cx="274186" cy="26963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6">
            <a:extLst>
              <a:ext uri="{FF2B5EF4-FFF2-40B4-BE49-F238E27FC236}">
                <a16:creationId xmlns:a16="http://schemas.microsoft.com/office/drawing/2014/main" id="{C7BF0A8F-7EA7-4C78-BF24-254426AADF5D}"/>
              </a:ext>
            </a:extLst>
      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7085337" y="1453018"/>
            <a:ext cx="820539" cy="562845"/>
          </a:xfrm>
          <a:prstGeom prst="rect">
            <a:avLst/>
          </a:prstGeom>
        </p:spPr>
      </p:pic>
      <p:sp>
        <p:nvSpPr>
          <p:cNvPr id="275" name="TextBox 274">
            <a:extLst>
              <a:ext uri="{FF2B5EF4-FFF2-40B4-BE49-F238E27FC236}">
                <a16:creationId xmlns:a16="http://schemas.microsoft.com/office/drawing/2014/main" id="{F1B9A40F-15DE-4F51-8CE0-57FA47EEEF3A}"/>
              </a:ext>
            </a:extLst>
          </p:cNvPr>
          <p:cNvSpPr txBox="1"/>
          <p:nvPr/>
        </p:nvSpPr>
        <p:spPr>
          <a:xfrm>
            <a:off x="2352242" y="11718250"/>
            <a:ext cx="1057337" cy="70788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Paris Trip</a:t>
            </a:r>
          </a:p>
        </p:txBody>
      </p:sp>
    </p:spTree>
    <p:extLst>
      <p:ext uri="{BB962C8B-B14F-4D97-AF65-F5344CB8AC3E}">
        <p14:creationId xmlns:p14="http://schemas.microsoft.com/office/powerpoint/2010/main" val="1074321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10120</TotalTime>
  <Words>792</Words>
  <Application>Microsoft Office PowerPoint</Application>
  <PresentationFormat>Custom</PresentationFormat>
  <Paragraphs>138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ＭＳ Ｐゴシック</vt:lpstr>
      <vt:lpstr>Arial</vt:lpstr>
      <vt:lpstr>Calibri</vt:lpstr>
      <vt:lpstr>Freestyle Script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Peachey</dc:creator>
  <cp:lastModifiedBy>Joanna Barnett</cp:lastModifiedBy>
  <cp:revision>110</cp:revision>
  <cp:lastPrinted>2022-07-04T13:41:00Z</cp:lastPrinted>
  <dcterms:created xsi:type="dcterms:W3CDTF">2018-02-08T08:28:53Z</dcterms:created>
  <dcterms:modified xsi:type="dcterms:W3CDTF">2023-07-17T11:55:23Z</dcterms:modified>
</cp:coreProperties>
</file>