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  <p:sldMasterId id="2147483733" r:id="rId2"/>
    <p:sldMasterId id="2147483745" r:id="rId3"/>
  </p:sldMasterIdLst>
  <p:notesMasterIdLst>
    <p:notesMasterId r:id="rId33"/>
  </p:notesMasterIdLst>
  <p:handoutMasterIdLst>
    <p:handoutMasterId r:id="rId34"/>
  </p:handoutMasterIdLst>
  <p:sldIdLst>
    <p:sldId id="257" r:id="rId4"/>
    <p:sldId id="258" r:id="rId5"/>
    <p:sldId id="259" r:id="rId6"/>
    <p:sldId id="260" r:id="rId7"/>
    <p:sldId id="262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</p:sldIdLst>
  <p:sldSz cx="6858000" cy="12192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2340" y="-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A535E80-6452-43DE-BC2E-CEEDA66330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PSHE Handbook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5433FB-694E-46A3-84AA-C401E1143C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BE335E-8F8D-4862-9D55-1BE45F80B169}" type="datetime1">
              <a:rPr lang="en-GB" smtClean="0"/>
              <a:t>21/07/2025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61E083-F03E-4088-93BD-69AEC43477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F51132-0168-4EC1-9ECC-DE653FCE17A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AD8148-64E9-45D7-8294-C7DE0CCC54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84440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PSHE Handbook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7B63FA-D999-4395-9BB0-CB609F008A7F}" type="datetime1">
              <a:rPr lang="en-GB" smtClean="0"/>
              <a:t>21/07/2025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4A9D7B-24EB-45F5-B0E5-C6ECFEBC01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43230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7588" y="744538"/>
            <a:ext cx="20939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0003A80-8391-46A2-88A9-DDF9E9A6361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PSHE Handbook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3:notes"/>
          <p:cNvSpPr txBox="1">
            <a:spLocks noGrp="1"/>
          </p:cNvSpPr>
          <p:nvPr>
            <p:ph type="body" idx="1"/>
          </p:nvPr>
        </p:nvSpPr>
        <p:spPr>
          <a:xfrm>
            <a:off x="648538" y="5090892"/>
            <a:ext cx="5188303" cy="48229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2963" y="803275"/>
            <a:ext cx="2259012" cy="40211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C713D51-127B-44F0-BB83-2AC8E2E09D2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PSHE Handbook </a:t>
            </a:r>
          </a:p>
        </p:txBody>
      </p:sp>
    </p:spTree>
    <p:extLst>
      <p:ext uri="{BB962C8B-B14F-4D97-AF65-F5344CB8AC3E}">
        <p14:creationId xmlns:p14="http://schemas.microsoft.com/office/powerpoint/2010/main" val="21064820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3:notes"/>
          <p:cNvSpPr txBox="1">
            <a:spLocks noGrp="1"/>
          </p:cNvSpPr>
          <p:nvPr>
            <p:ph type="body" idx="1"/>
          </p:nvPr>
        </p:nvSpPr>
        <p:spPr>
          <a:xfrm>
            <a:off x="648538" y="5090892"/>
            <a:ext cx="5188303" cy="48229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2963" y="803275"/>
            <a:ext cx="2259012" cy="40211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2EC71C1-3FA2-4FD7-8D2E-A1A89C6A364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PSHE Handbook </a:t>
            </a:r>
          </a:p>
        </p:txBody>
      </p:sp>
    </p:spTree>
    <p:extLst>
      <p:ext uri="{BB962C8B-B14F-4D97-AF65-F5344CB8AC3E}">
        <p14:creationId xmlns:p14="http://schemas.microsoft.com/office/powerpoint/2010/main" val="1622292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3:notes"/>
          <p:cNvSpPr txBox="1">
            <a:spLocks noGrp="1"/>
          </p:cNvSpPr>
          <p:nvPr>
            <p:ph type="body" idx="1"/>
          </p:nvPr>
        </p:nvSpPr>
        <p:spPr>
          <a:xfrm>
            <a:off x="648538" y="5090892"/>
            <a:ext cx="5188303" cy="48229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2963" y="803275"/>
            <a:ext cx="2259012" cy="40211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760B6D-6182-46C6-AA45-CB07C3C6D01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PSHE Handbook </a:t>
            </a:r>
          </a:p>
        </p:txBody>
      </p:sp>
    </p:spTree>
    <p:extLst>
      <p:ext uri="{BB962C8B-B14F-4D97-AF65-F5344CB8AC3E}">
        <p14:creationId xmlns:p14="http://schemas.microsoft.com/office/powerpoint/2010/main" val="14756904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3:notes"/>
          <p:cNvSpPr txBox="1">
            <a:spLocks noGrp="1"/>
          </p:cNvSpPr>
          <p:nvPr>
            <p:ph type="body" idx="1"/>
          </p:nvPr>
        </p:nvSpPr>
        <p:spPr>
          <a:xfrm>
            <a:off x="648538" y="5090892"/>
            <a:ext cx="5188303" cy="48229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2963" y="803275"/>
            <a:ext cx="2259012" cy="40211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E9F2772-CC08-4FB5-B79A-9B7BEAB1A5D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PSHE Handbook </a:t>
            </a:r>
          </a:p>
        </p:txBody>
      </p:sp>
    </p:spTree>
    <p:extLst>
      <p:ext uri="{BB962C8B-B14F-4D97-AF65-F5344CB8AC3E}">
        <p14:creationId xmlns:p14="http://schemas.microsoft.com/office/powerpoint/2010/main" val="35098546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3:notes"/>
          <p:cNvSpPr txBox="1">
            <a:spLocks noGrp="1"/>
          </p:cNvSpPr>
          <p:nvPr>
            <p:ph type="body" idx="1"/>
          </p:nvPr>
        </p:nvSpPr>
        <p:spPr>
          <a:xfrm>
            <a:off x="648538" y="5090892"/>
            <a:ext cx="5188303" cy="48229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2963" y="803275"/>
            <a:ext cx="2259012" cy="40211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2D1ED07-8BD4-4F19-8FF1-E3C002B576C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PSHE Handbook </a:t>
            </a:r>
          </a:p>
        </p:txBody>
      </p:sp>
    </p:spTree>
    <p:extLst>
      <p:ext uri="{BB962C8B-B14F-4D97-AF65-F5344CB8AC3E}">
        <p14:creationId xmlns:p14="http://schemas.microsoft.com/office/powerpoint/2010/main" val="2362760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3:notes"/>
          <p:cNvSpPr txBox="1">
            <a:spLocks noGrp="1"/>
          </p:cNvSpPr>
          <p:nvPr>
            <p:ph type="body" idx="1"/>
          </p:nvPr>
        </p:nvSpPr>
        <p:spPr>
          <a:xfrm>
            <a:off x="648538" y="5090892"/>
            <a:ext cx="5188303" cy="48229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2963" y="803275"/>
            <a:ext cx="2259012" cy="40211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E09A9C5-FD0D-444B-A272-E43BBC30C34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PSHE Handbook </a:t>
            </a:r>
          </a:p>
        </p:txBody>
      </p:sp>
    </p:spTree>
    <p:extLst>
      <p:ext uri="{BB962C8B-B14F-4D97-AF65-F5344CB8AC3E}">
        <p14:creationId xmlns:p14="http://schemas.microsoft.com/office/powerpoint/2010/main" val="23187267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3:notes"/>
          <p:cNvSpPr txBox="1">
            <a:spLocks noGrp="1"/>
          </p:cNvSpPr>
          <p:nvPr>
            <p:ph type="body" idx="1"/>
          </p:nvPr>
        </p:nvSpPr>
        <p:spPr>
          <a:xfrm>
            <a:off x="648538" y="5090892"/>
            <a:ext cx="5188303" cy="48229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2963" y="803275"/>
            <a:ext cx="2259012" cy="40211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29B8717-EDA2-44E7-AB6A-D149FE8D68F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PSHE Handbook </a:t>
            </a:r>
          </a:p>
        </p:txBody>
      </p:sp>
    </p:spTree>
    <p:extLst>
      <p:ext uri="{BB962C8B-B14F-4D97-AF65-F5344CB8AC3E}">
        <p14:creationId xmlns:p14="http://schemas.microsoft.com/office/powerpoint/2010/main" val="37744882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3:notes"/>
          <p:cNvSpPr txBox="1">
            <a:spLocks noGrp="1"/>
          </p:cNvSpPr>
          <p:nvPr>
            <p:ph type="body" idx="1"/>
          </p:nvPr>
        </p:nvSpPr>
        <p:spPr>
          <a:xfrm>
            <a:off x="648538" y="5090892"/>
            <a:ext cx="5188303" cy="48229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2963" y="803275"/>
            <a:ext cx="2259012" cy="40211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20BB3F5-DA0E-4C81-A658-058CE367436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PSHE Handbook </a:t>
            </a:r>
          </a:p>
        </p:txBody>
      </p:sp>
    </p:spTree>
    <p:extLst>
      <p:ext uri="{BB962C8B-B14F-4D97-AF65-F5344CB8AC3E}">
        <p14:creationId xmlns:p14="http://schemas.microsoft.com/office/powerpoint/2010/main" val="1821339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3:notes"/>
          <p:cNvSpPr txBox="1">
            <a:spLocks noGrp="1"/>
          </p:cNvSpPr>
          <p:nvPr>
            <p:ph type="body" idx="1"/>
          </p:nvPr>
        </p:nvSpPr>
        <p:spPr>
          <a:xfrm>
            <a:off x="648538" y="5090892"/>
            <a:ext cx="5188303" cy="48229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2963" y="803275"/>
            <a:ext cx="2259012" cy="40211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67D7A5D-6164-4D1C-8909-1CEA0831971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PSHE Handbook </a:t>
            </a:r>
          </a:p>
        </p:txBody>
      </p:sp>
    </p:spTree>
    <p:extLst>
      <p:ext uri="{BB962C8B-B14F-4D97-AF65-F5344CB8AC3E}">
        <p14:creationId xmlns:p14="http://schemas.microsoft.com/office/powerpoint/2010/main" val="34640468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3:notes"/>
          <p:cNvSpPr txBox="1">
            <a:spLocks noGrp="1"/>
          </p:cNvSpPr>
          <p:nvPr>
            <p:ph type="body" idx="1"/>
          </p:nvPr>
        </p:nvSpPr>
        <p:spPr>
          <a:xfrm>
            <a:off x="648538" y="5090892"/>
            <a:ext cx="5188303" cy="48229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2963" y="803275"/>
            <a:ext cx="2259012" cy="40211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8B7F7DC-46CE-4C81-BB16-38A1CE92E07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PSHE Handbook </a:t>
            </a:r>
          </a:p>
        </p:txBody>
      </p:sp>
    </p:spTree>
    <p:extLst>
      <p:ext uri="{BB962C8B-B14F-4D97-AF65-F5344CB8AC3E}">
        <p14:creationId xmlns:p14="http://schemas.microsoft.com/office/powerpoint/2010/main" val="3693334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2825" y="1347788"/>
            <a:ext cx="2044700" cy="3636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0A575A-FE42-F34E-BE8D-35435E3FEA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0944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4C313CE8-1638-4C88-9E12-BB8597CF8E5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PSHE Handbook </a:t>
            </a:r>
          </a:p>
        </p:txBody>
      </p:sp>
    </p:spTree>
    <p:extLst>
      <p:ext uri="{BB962C8B-B14F-4D97-AF65-F5344CB8AC3E}">
        <p14:creationId xmlns:p14="http://schemas.microsoft.com/office/powerpoint/2010/main" val="18424752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3:notes"/>
          <p:cNvSpPr txBox="1">
            <a:spLocks noGrp="1"/>
          </p:cNvSpPr>
          <p:nvPr>
            <p:ph type="body" idx="1"/>
          </p:nvPr>
        </p:nvSpPr>
        <p:spPr>
          <a:xfrm>
            <a:off x="648538" y="5090892"/>
            <a:ext cx="5188303" cy="48229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2963" y="803275"/>
            <a:ext cx="2259012" cy="40211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75C406B-B0C6-4E7F-83E4-92E086701CD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PSHE Handbook </a:t>
            </a:r>
          </a:p>
        </p:txBody>
      </p:sp>
    </p:spTree>
    <p:extLst>
      <p:ext uri="{BB962C8B-B14F-4D97-AF65-F5344CB8AC3E}">
        <p14:creationId xmlns:p14="http://schemas.microsoft.com/office/powerpoint/2010/main" val="36244733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3:notes"/>
          <p:cNvSpPr txBox="1">
            <a:spLocks noGrp="1"/>
          </p:cNvSpPr>
          <p:nvPr>
            <p:ph type="body" idx="1"/>
          </p:nvPr>
        </p:nvSpPr>
        <p:spPr>
          <a:xfrm>
            <a:off x="648538" y="5090892"/>
            <a:ext cx="5188303" cy="48229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2963" y="803275"/>
            <a:ext cx="2259012" cy="40211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2DEAA9-35BB-484A-88C1-38F0680556F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PSHE Handbook </a:t>
            </a:r>
          </a:p>
        </p:txBody>
      </p:sp>
    </p:spTree>
    <p:extLst>
      <p:ext uri="{BB962C8B-B14F-4D97-AF65-F5344CB8AC3E}">
        <p14:creationId xmlns:p14="http://schemas.microsoft.com/office/powerpoint/2010/main" val="25259443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3:notes"/>
          <p:cNvSpPr txBox="1">
            <a:spLocks noGrp="1"/>
          </p:cNvSpPr>
          <p:nvPr>
            <p:ph type="body" idx="1"/>
          </p:nvPr>
        </p:nvSpPr>
        <p:spPr>
          <a:xfrm>
            <a:off x="648538" y="5090892"/>
            <a:ext cx="5188303" cy="48229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2963" y="803275"/>
            <a:ext cx="2259012" cy="40211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5B13FE-73FC-4663-81D0-A18845E4E66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PSHE Handbook </a:t>
            </a:r>
          </a:p>
        </p:txBody>
      </p:sp>
    </p:spTree>
    <p:extLst>
      <p:ext uri="{BB962C8B-B14F-4D97-AF65-F5344CB8AC3E}">
        <p14:creationId xmlns:p14="http://schemas.microsoft.com/office/powerpoint/2010/main" val="29677548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3:notes"/>
          <p:cNvSpPr txBox="1">
            <a:spLocks noGrp="1"/>
          </p:cNvSpPr>
          <p:nvPr>
            <p:ph type="body" idx="1"/>
          </p:nvPr>
        </p:nvSpPr>
        <p:spPr>
          <a:xfrm>
            <a:off x="648538" y="5090892"/>
            <a:ext cx="5188303" cy="48229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2963" y="803275"/>
            <a:ext cx="2259012" cy="40211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969157D-97E7-4B76-8801-B896FC5D25F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PSHE Handbook </a:t>
            </a:r>
          </a:p>
        </p:txBody>
      </p:sp>
    </p:spTree>
    <p:extLst>
      <p:ext uri="{BB962C8B-B14F-4D97-AF65-F5344CB8AC3E}">
        <p14:creationId xmlns:p14="http://schemas.microsoft.com/office/powerpoint/2010/main" val="29136335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3:notes"/>
          <p:cNvSpPr txBox="1">
            <a:spLocks noGrp="1"/>
          </p:cNvSpPr>
          <p:nvPr>
            <p:ph type="body" idx="1"/>
          </p:nvPr>
        </p:nvSpPr>
        <p:spPr>
          <a:xfrm>
            <a:off x="648538" y="5090892"/>
            <a:ext cx="5188303" cy="48229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2963" y="803275"/>
            <a:ext cx="2259012" cy="40211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79F620D-9112-4289-A3F4-3F6CAF61360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PSHE Handbook </a:t>
            </a:r>
          </a:p>
        </p:txBody>
      </p:sp>
    </p:spTree>
    <p:extLst>
      <p:ext uri="{BB962C8B-B14F-4D97-AF65-F5344CB8AC3E}">
        <p14:creationId xmlns:p14="http://schemas.microsoft.com/office/powerpoint/2010/main" val="21009800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3:notes"/>
          <p:cNvSpPr txBox="1">
            <a:spLocks noGrp="1"/>
          </p:cNvSpPr>
          <p:nvPr>
            <p:ph type="body" idx="1"/>
          </p:nvPr>
        </p:nvSpPr>
        <p:spPr>
          <a:xfrm>
            <a:off x="648538" y="5090892"/>
            <a:ext cx="5188303" cy="48229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2963" y="803275"/>
            <a:ext cx="2259012" cy="40211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25E5AA1-6F42-4A83-B7A3-8AA083EAA05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PSHE Handbook </a:t>
            </a:r>
          </a:p>
        </p:txBody>
      </p:sp>
    </p:spTree>
    <p:extLst>
      <p:ext uri="{BB962C8B-B14F-4D97-AF65-F5344CB8AC3E}">
        <p14:creationId xmlns:p14="http://schemas.microsoft.com/office/powerpoint/2010/main" val="9208782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3:notes"/>
          <p:cNvSpPr txBox="1">
            <a:spLocks noGrp="1"/>
          </p:cNvSpPr>
          <p:nvPr>
            <p:ph type="body" idx="1"/>
          </p:nvPr>
        </p:nvSpPr>
        <p:spPr>
          <a:xfrm>
            <a:off x="648538" y="5090892"/>
            <a:ext cx="5188303" cy="48229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2963" y="803275"/>
            <a:ext cx="2259012" cy="40211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F65A39B-FD61-4EA4-A67D-6C62F92AB44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PSHE Handbook </a:t>
            </a:r>
          </a:p>
        </p:txBody>
      </p:sp>
    </p:spTree>
    <p:extLst>
      <p:ext uri="{BB962C8B-B14F-4D97-AF65-F5344CB8AC3E}">
        <p14:creationId xmlns:p14="http://schemas.microsoft.com/office/powerpoint/2010/main" val="35381753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3:notes"/>
          <p:cNvSpPr txBox="1">
            <a:spLocks noGrp="1"/>
          </p:cNvSpPr>
          <p:nvPr>
            <p:ph type="body" idx="1"/>
          </p:nvPr>
        </p:nvSpPr>
        <p:spPr>
          <a:xfrm>
            <a:off x="648538" y="5090892"/>
            <a:ext cx="5188303" cy="48229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2963" y="803275"/>
            <a:ext cx="2259012" cy="40211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58AC91D-1666-4F6A-86B4-182C8564F90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PSHE Handbook </a:t>
            </a:r>
          </a:p>
        </p:txBody>
      </p:sp>
    </p:spTree>
    <p:extLst>
      <p:ext uri="{BB962C8B-B14F-4D97-AF65-F5344CB8AC3E}">
        <p14:creationId xmlns:p14="http://schemas.microsoft.com/office/powerpoint/2010/main" val="19206596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3:notes"/>
          <p:cNvSpPr txBox="1">
            <a:spLocks noGrp="1"/>
          </p:cNvSpPr>
          <p:nvPr>
            <p:ph type="body" idx="1"/>
          </p:nvPr>
        </p:nvSpPr>
        <p:spPr>
          <a:xfrm>
            <a:off x="648538" y="5090892"/>
            <a:ext cx="5188303" cy="48229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2963" y="803275"/>
            <a:ext cx="2259012" cy="40211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C630655-79DA-476B-8C1F-63A4DEE4AA2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PSHE Handbook </a:t>
            </a:r>
          </a:p>
        </p:txBody>
      </p:sp>
    </p:spTree>
    <p:extLst>
      <p:ext uri="{BB962C8B-B14F-4D97-AF65-F5344CB8AC3E}">
        <p14:creationId xmlns:p14="http://schemas.microsoft.com/office/powerpoint/2010/main" val="128042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3:notes"/>
          <p:cNvSpPr txBox="1">
            <a:spLocks noGrp="1"/>
          </p:cNvSpPr>
          <p:nvPr>
            <p:ph type="body" idx="1"/>
          </p:nvPr>
        </p:nvSpPr>
        <p:spPr>
          <a:xfrm>
            <a:off x="648538" y="5090892"/>
            <a:ext cx="5188303" cy="48229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2963" y="803275"/>
            <a:ext cx="2259012" cy="40211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758F8B-7F68-4389-8771-047F333020B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PSHE Handbook </a:t>
            </a:r>
          </a:p>
        </p:txBody>
      </p:sp>
    </p:spTree>
    <p:extLst>
      <p:ext uri="{BB962C8B-B14F-4D97-AF65-F5344CB8AC3E}">
        <p14:creationId xmlns:p14="http://schemas.microsoft.com/office/powerpoint/2010/main" val="1028341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30:notes"/>
          <p:cNvSpPr txBox="1">
            <a:spLocks noGrp="1"/>
          </p:cNvSpPr>
          <p:nvPr>
            <p:ph type="body" idx="1"/>
          </p:nvPr>
        </p:nvSpPr>
        <p:spPr>
          <a:xfrm>
            <a:off x="648538" y="5090892"/>
            <a:ext cx="5188303" cy="48229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2963" y="803275"/>
            <a:ext cx="2259012" cy="40211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875FBFE-F703-4225-9F0D-CD673E3A6D8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PSHE Handbook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31:notes"/>
          <p:cNvSpPr txBox="1">
            <a:spLocks noGrp="1"/>
          </p:cNvSpPr>
          <p:nvPr>
            <p:ph type="body" idx="1"/>
          </p:nvPr>
        </p:nvSpPr>
        <p:spPr>
          <a:xfrm>
            <a:off x="648538" y="5090892"/>
            <a:ext cx="5188303" cy="48229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2963" y="803275"/>
            <a:ext cx="2259012" cy="40211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DCC88D-E676-475E-A199-84E7F2449B3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PSHE Handbook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3:notes"/>
          <p:cNvSpPr txBox="1">
            <a:spLocks noGrp="1"/>
          </p:cNvSpPr>
          <p:nvPr>
            <p:ph type="body" idx="1"/>
          </p:nvPr>
        </p:nvSpPr>
        <p:spPr>
          <a:xfrm>
            <a:off x="648538" y="5090892"/>
            <a:ext cx="5188303" cy="48229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2963" y="803275"/>
            <a:ext cx="2259012" cy="40211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C784FFF-E686-441A-A7BE-0F5489E4B60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PSHE Handbook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3:notes"/>
          <p:cNvSpPr txBox="1">
            <a:spLocks noGrp="1"/>
          </p:cNvSpPr>
          <p:nvPr>
            <p:ph type="body" idx="1"/>
          </p:nvPr>
        </p:nvSpPr>
        <p:spPr>
          <a:xfrm>
            <a:off x="648538" y="5090892"/>
            <a:ext cx="5188303" cy="48229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2963" y="803275"/>
            <a:ext cx="2259012" cy="40211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665DBE-17DF-49EF-BCB1-B8795C8B9EB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PSHE Handbook </a:t>
            </a:r>
          </a:p>
        </p:txBody>
      </p:sp>
    </p:spTree>
    <p:extLst>
      <p:ext uri="{BB962C8B-B14F-4D97-AF65-F5344CB8AC3E}">
        <p14:creationId xmlns:p14="http://schemas.microsoft.com/office/powerpoint/2010/main" val="1555126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3:notes"/>
          <p:cNvSpPr txBox="1">
            <a:spLocks noGrp="1"/>
          </p:cNvSpPr>
          <p:nvPr>
            <p:ph type="body" idx="1"/>
          </p:nvPr>
        </p:nvSpPr>
        <p:spPr>
          <a:xfrm>
            <a:off x="648538" y="5090892"/>
            <a:ext cx="5188303" cy="48229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2963" y="803275"/>
            <a:ext cx="2259012" cy="40211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F6696F-9535-4292-A579-02B579FEC9A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PSHE Handbook </a:t>
            </a:r>
          </a:p>
        </p:txBody>
      </p:sp>
    </p:spTree>
    <p:extLst>
      <p:ext uri="{BB962C8B-B14F-4D97-AF65-F5344CB8AC3E}">
        <p14:creationId xmlns:p14="http://schemas.microsoft.com/office/powerpoint/2010/main" val="2946458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3:notes"/>
          <p:cNvSpPr txBox="1">
            <a:spLocks noGrp="1"/>
          </p:cNvSpPr>
          <p:nvPr>
            <p:ph type="body" idx="1"/>
          </p:nvPr>
        </p:nvSpPr>
        <p:spPr>
          <a:xfrm>
            <a:off x="648538" y="5090892"/>
            <a:ext cx="5188303" cy="48229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2963" y="803275"/>
            <a:ext cx="2259012" cy="40211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98A549-9B70-4B86-B9E7-E96F228264B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PSHE Handbook </a:t>
            </a:r>
          </a:p>
        </p:txBody>
      </p:sp>
    </p:spTree>
    <p:extLst>
      <p:ext uri="{BB962C8B-B14F-4D97-AF65-F5344CB8AC3E}">
        <p14:creationId xmlns:p14="http://schemas.microsoft.com/office/powerpoint/2010/main" val="4168522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3:notes"/>
          <p:cNvSpPr txBox="1">
            <a:spLocks noGrp="1"/>
          </p:cNvSpPr>
          <p:nvPr>
            <p:ph type="body" idx="1"/>
          </p:nvPr>
        </p:nvSpPr>
        <p:spPr>
          <a:xfrm>
            <a:off x="648538" y="5090892"/>
            <a:ext cx="5188303" cy="48229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2963" y="803275"/>
            <a:ext cx="2259012" cy="40211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587E720-6A15-4349-A1DB-4D2759A4C84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PSHE Handbook </a:t>
            </a:r>
          </a:p>
        </p:txBody>
      </p:sp>
    </p:spTree>
    <p:extLst>
      <p:ext uri="{BB962C8B-B14F-4D97-AF65-F5344CB8AC3E}">
        <p14:creationId xmlns:p14="http://schemas.microsoft.com/office/powerpoint/2010/main" val="3027385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7AFC8-319F-44CD-9D10-0329BA32E2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137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7AFC8-319F-44CD-9D10-0329BA32E2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580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7AFC8-319F-44CD-9D10-0329BA32E2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046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40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763"/>
            </a:lvl1pPr>
            <a:lvl2pPr marL="335877" indent="0" algn="ctr">
              <a:buNone/>
              <a:defRPr sz="1469"/>
            </a:lvl2pPr>
            <a:lvl3pPr marL="671754" indent="0" algn="ctr">
              <a:buNone/>
              <a:defRPr sz="1322"/>
            </a:lvl3pPr>
            <a:lvl4pPr marL="1007631" indent="0" algn="ctr">
              <a:buNone/>
              <a:defRPr sz="1176"/>
            </a:lvl4pPr>
            <a:lvl5pPr marL="1343508" indent="0" algn="ctr">
              <a:buNone/>
              <a:defRPr sz="1176"/>
            </a:lvl5pPr>
            <a:lvl6pPr marL="1679385" indent="0" algn="ctr">
              <a:buNone/>
              <a:defRPr sz="1176"/>
            </a:lvl6pPr>
            <a:lvl7pPr marL="2015263" indent="0" algn="ctr">
              <a:buNone/>
              <a:defRPr sz="1176"/>
            </a:lvl7pPr>
            <a:lvl8pPr marL="2351139" indent="0" algn="ctr">
              <a:buNone/>
              <a:defRPr sz="1176"/>
            </a:lvl8pPr>
            <a:lvl9pPr marL="2687017" indent="0" algn="ctr">
              <a:buNone/>
              <a:defRPr sz="117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070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642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3"/>
          </a:xfrm>
        </p:spPr>
        <p:txBody>
          <a:bodyPr anchor="b"/>
          <a:lstStyle>
            <a:lvl1pPr>
              <a:defRPr sz="440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763">
                <a:solidFill>
                  <a:schemeClr val="tx1"/>
                </a:solidFill>
              </a:defRPr>
            </a:lvl1pPr>
            <a:lvl2pPr marL="335877" indent="0">
              <a:buNone/>
              <a:defRPr sz="1469">
                <a:solidFill>
                  <a:schemeClr val="tx1">
                    <a:tint val="75000"/>
                  </a:schemeClr>
                </a:solidFill>
              </a:defRPr>
            </a:lvl2pPr>
            <a:lvl3pPr marL="671754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3pPr>
            <a:lvl4pPr marL="1007631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343508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679385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015263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35113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2687017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574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5"/>
            <a:ext cx="2914650" cy="77357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2" y="3245555"/>
            <a:ext cx="2914650" cy="77357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963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3"/>
          </a:xfrm>
        </p:spPr>
        <p:txBody>
          <a:bodyPr anchor="b"/>
          <a:lstStyle>
            <a:lvl1pPr marL="0" indent="0">
              <a:buNone/>
              <a:defRPr sz="1763" b="1"/>
            </a:lvl1pPr>
            <a:lvl2pPr marL="335877" indent="0">
              <a:buNone/>
              <a:defRPr sz="1469" b="1"/>
            </a:lvl2pPr>
            <a:lvl3pPr marL="671754" indent="0">
              <a:buNone/>
              <a:defRPr sz="1322" b="1"/>
            </a:lvl3pPr>
            <a:lvl4pPr marL="1007631" indent="0">
              <a:buNone/>
              <a:defRPr sz="1176" b="1"/>
            </a:lvl4pPr>
            <a:lvl5pPr marL="1343508" indent="0">
              <a:buNone/>
              <a:defRPr sz="1176" b="1"/>
            </a:lvl5pPr>
            <a:lvl6pPr marL="1679385" indent="0">
              <a:buNone/>
              <a:defRPr sz="1176" b="1"/>
            </a:lvl6pPr>
            <a:lvl7pPr marL="2015263" indent="0">
              <a:buNone/>
              <a:defRPr sz="1176" b="1"/>
            </a:lvl7pPr>
            <a:lvl8pPr marL="2351139" indent="0">
              <a:buNone/>
              <a:defRPr sz="1176" b="1"/>
            </a:lvl8pPr>
            <a:lvl9pPr marL="2687017" indent="0">
              <a:buNone/>
              <a:defRPr sz="11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3"/>
          </a:xfrm>
        </p:spPr>
        <p:txBody>
          <a:bodyPr anchor="b"/>
          <a:lstStyle>
            <a:lvl1pPr marL="0" indent="0">
              <a:buNone/>
              <a:defRPr sz="1763" b="1"/>
            </a:lvl1pPr>
            <a:lvl2pPr marL="335877" indent="0">
              <a:buNone/>
              <a:defRPr sz="1469" b="1"/>
            </a:lvl2pPr>
            <a:lvl3pPr marL="671754" indent="0">
              <a:buNone/>
              <a:defRPr sz="1322" b="1"/>
            </a:lvl3pPr>
            <a:lvl4pPr marL="1007631" indent="0">
              <a:buNone/>
              <a:defRPr sz="1176" b="1"/>
            </a:lvl4pPr>
            <a:lvl5pPr marL="1343508" indent="0">
              <a:buNone/>
              <a:defRPr sz="1176" b="1"/>
            </a:lvl5pPr>
            <a:lvl6pPr marL="1679385" indent="0">
              <a:buNone/>
              <a:defRPr sz="1176" b="1"/>
            </a:lvl6pPr>
            <a:lvl7pPr marL="2015263" indent="0">
              <a:buNone/>
              <a:defRPr sz="1176" b="1"/>
            </a:lvl7pPr>
            <a:lvl8pPr marL="2351139" indent="0">
              <a:buNone/>
              <a:defRPr sz="1176" b="1"/>
            </a:lvl8pPr>
            <a:lvl9pPr marL="2687017" indent="0">
              <a:buNone/>
              <a:defRPr sz="11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532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630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537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0" y="812800"/>
            <a:ext cx="2211884" cy="2844800"/>
          </a:xfrm>
        </p:spPr>
        <p:txBody>
          <a:bodyPr anchor="b"/>
          <a:lstStyle>
            <a:lvl1pPr>
              <a:defRPr sz="23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755425"/>
            <a:ext cx="3471862" cy="8664223"/>
          </a:xfrm>
        </p:spPr>
        <p:txBody>
          <a:bodyPr/>
          <a:lstStyle>
            <a:lvl1pPr>
              <a:defRPr sz="2351"/>
            </a:lvl1pPr>
            <a:lvl2pPr>
              <a:defRPr sz="2057"/>
            </a:lvl2pPr>
            <a:lvl3pPr>
              <a:defRPr sz="1763"/>
            </a:lvl3pPr>
            <a:lvl4pPr>
              <a:defRPr sz="1469"/>
            </a:lvl4pPr>
            <a:lvl5pPr>
              <a:defRPr sz="1469"/>
            </a:lvl5pPr>
            <a:lvl6pPr>
              <a:defRPr sz="1469"/>
            </a:lvl6pPr>
            <a:lvl7pPr>
              <a:defRPr sz="1469"/>
            </a:lvl7pPr>
            <a:lvl8pPr>
              <a:defRPr sz="1469"/>
            </a:lvl8pPr>
            <a:lvl9pPr>
              <a:defRPr sz="146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0" y="3657600"/>
            <a:ext cx="2211884" cy="6776156"/>
          </a:xfrm>
        </p:spPr>
        <p:txBody>
          <a:bodyPr/>
          <a:lstStyle>
            <a:lvl1pPr marL="0" indent="0">
              <a:buNone/>
              <a:defRPr sz="1176"/>
            </a:lvl1pPr>
            <a:lvl2pPr marL="335877" indent="0">
              <a:buNone/>
              <a:defRPr sz="1028"/>
            </a:lvl2pPr>
            <a:lvl3pPr marL="671754" indent="0">
              <a:buNone/>
              <a:defRPr sz="882"/>
            </a:lvl3pPr>
            <a:lvl4pPr marL="1007631" indent="0">
              <a:buNone/>
              <a:defRPr sz="735"/>
            </a:lvl4pPr>
            <a:lvl5pPr marL="1343508" indent="0">
              <a:buNone/>
              <a:defRPr sz="735"/>
            </a:lvl5pPr>
            <a:lvl6pPr marL="1679385" indent="0">
              <a:buNone/>
              <a:defRPr sz="735"/>
            </a:lvl6pPr>
            <a:lvl7pPr marL="2015263" indent="0">
              <a:buNone/>
              <a:defRPr sz="735"/>
            </a:lvl7pPr>
            <a:lvl8pPr marL="2351139" indent="0">
              <a:buNone/>
              <a:defRPr sz="735"/>
            </a:lvl8pPr>
            <a:lvl9pPr marL="2687017" indent="0">
              <a:buNone/>
              <a:defRPr sz="73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667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7AFC8-319F-44CD-9D10-0329BA32E2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7716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0" y="812800"/>
            <a:ext cx="2211884" cy="2844800"/>
          </a:xfrm>
        </p:spPr>
        <p:txBody>
          <a:bodyPr anchor="b"/>
          <a:lstStyle>
            <a:lvl1pPr>
              <a:defRPr sz="23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755425"/>
            <a:ext cx="3471862" cy="8664223"/>
          </a:xfrm>
        </p:spPr>
        <p:txBody>
          <a:bodyPr anchor="t"/>
          <a:lstStyle>
            <a:lvl1pPr marL="0" indent="0">
              <a:buNone/>
              <a:defRPr sz="2351"/>
            </a:lvl1pPr>
            <a:lvl2pPr marL="335877" indent="0">
              <a:buNone/>
              <a:defRPr sz="2057"/>
            </a:lvl2pPr>
            <a:lvl3pPr marL="671754" indent="0">
              <a:buNone/>
              <a:defRPr sz="1763"/>
            </a:lvl3pPr>
            <a:lvl4pPr marL="1007631" indent="0">
              <a:buNone/>
              <a:defRPr sz="1469"/>
            </a:lvl4pPr>
            <a:lvl5pPr marL="1343508" indent="0">
              <a:buNone/>
              <a:defRPr sz="1469"/>
            </a:lvl5pPr>
            <a:lvl6pPr marL="1679385" indent="0">
              <a:buNone/>
              <a:defRPr sz="1469"/>
            </a:lvl6pPr>
            <a:lvl7pPr marL="2015263" indent="0">
              <a:buNone/>
              <a:defRPr sz="1469"/>
            </a:lvl7pPr>
            <a:lvl8pPr marL="2351139" indent="0">
              <a:buNone/>
              <a:defRPr sz="1469"/>
            </a:lvl8pPr>
            <a:lvl9pPr marL="2687017" indent="0">
              <a:buNone/>
              <a:defRPr sz="146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0" y="3657600"/>
            <a:ext cx="2211884" cy="6776156"/>
          </a:xfrm>
        </p:spPr>
        <p:txBody>
          <a:bodyPr/>
          <a:lstStyle>
            <a:lvl1pPr marL="0" indent="0">
              <a:buNone/>
              <a:defRPr sz="1176"/>
            </a:lvl1pPr>
            <a:lvl2pPr marL="335877" indent="0">
              <a:buNone/>
              <a:defRPr sz="1028"/>
            </a:lvl2pPr>
            <a:lvl3pPr marL="671754" indent="0">
              <a:buNone/>
              <a:defRPr sz="882"/>
            </a:lvl3pPr>
            <a:lvl4pPr marL="1007631" indent="0">
              <a:buNone/>
              <a:defRPr sz="735"/>
            </a:lvl4pPr>
            <a:lvl5pPr marL="1343508" indent="0">
              <a:buNone/>
              <a:defRPr sz="735"/>
            </a:lvl5pPr>
            <a:lvl6pPr marL="1679385" indent="0">
              <a:buNone/>
              <a:defRPr sz="735"/>
            </a:lvl6pPr>
            <a:lvl7pPr marL="2015263" indent="0">
              <a:buNone/>
              <a:defRPr sz="735"/>
            </a:lvl7pPr>
            <a:lvl8pPr marL="2351139" indent="0">
              <a:buNone/>
              <a:defRPr sz="735"/>
            </a:lvl8pPr>
            <a:lvl9pPr marL="2687017" indent="0">
              <a:buNone/>
              <a:defRPr sz="73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5733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746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8818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55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1687500" cy="5333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55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1687500" cy="5333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55"/>
          <p:cNvSpPr txBox="1">
            <a:spLocks noGrp="1"/>
          </p:cNvSpPr>
          <p:nvPr>
            <p:ph type="sldNum" idx="12"/>
          </p:nvPr>
        </p:nvSpPr>
        <p:spPr>
          <a:xfrm>
            <a:off x="6354344" y="11053552"/>
            <a:ext cx="411525" cy="932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5348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56"/>
          <p:cNvSpPr txBox="1">
            <a:spLocks noGrp="1"/>
          </p:cNvSpPr>
          <p:nvPr>
            <p:ph type="ctrTitle"/>
          </p:nvPr>
        </p:nvSpPr>
        <p:spPr>
          <a:xfrm>
            <a:off x="233781" y="1764919"/>
            <a:ext cx="6390450" cy="4865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sz="3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sz="3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sz="3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sz="3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sz="3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sz="3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sz="3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sz="3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sz="3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56"/>
          <p:cNvSpPr txBox="1">
            <a:spLocks noGrp="1"/>
          </p:cNvSpPr>
          <p:nvPr>
            <p:ph type="subTitle" idx="1"/>
          </p:nvPr>
        </p:nvSpPr>
        <p:spPr>
          <a:xfrm>
            <a:off x="233775" y="6717926"/>
            <a:ext cx="6390450" cy="1878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56"/>
          <p:cNvSpPr txBox="1">
            <a:spLocks noGrp="1"/>
          </p:cNvSpPr>
          <p:nvPr>
            <p:ph type="sldNum" idx="12"/>
          </p:nvPr>
        </p:nvSpPr>
        <p:spPr>
          <a:xfrm>
            <a:off x="6354344" y="11053552"/>
            <a:ext cx="411525" cy="932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074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RPLE">
  <p:cSld name="PURP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6"/>
          <p:cNvSpPr txBox="1">
            <a:spLocks noGrp="1"/>
          </p:cNvSpPr>
          <p:nvPr>
            <p:ph type="title"/>
          </p:nvPr>
        </p:nvSpPr>
        <p:spPr>
          <a:xfrm>
            <a:off x="471715" y="648608"/>
            <a:ext cx="5914571" cy="2357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Calibri"/>
              <a:buNone/>
              <a:defRPr sz="435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8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8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8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8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8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8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8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8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body" idx="1"/>
          </p:nvPr>
        </p:nvSpPr>
        <p:spPr>
          <a:xfrm>
            <a:off x="471715" y="3246060"/>
            <a:ext cx="5914571" cy="7734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26578" marR="0" lvl="0" indent="-367400" algn="l" rtl="0">
              <a:lnSpc>
                <a:spcPct val="100000"/>
              </a:lnSpc>
              <a:spcBef>
                <a:spcPts val="643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32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53156" marR="0" lvl="1" indent="-340185" algn="l" rtl="0">
              <a:lnSpc>
                <a:spcPct val="100000"/>
              </a:lnSpc>
              <a:spcBef>
                <a:spcPts val="557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–"/>
              <a:defRPr sz="2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79734" marR="0" lvl="2" indent="-312971" algn="l" rtl="0">
              <a:lnSpc>
                <a:spcPct val="10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sz="235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06312" marR="0" lvl="3" indent="-29029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32890" marR="0" lvl="4" indent="-29029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59468" marR="0" lvl="5" indent="-29029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86046" marR="0" lvl="6" indent="-29029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12624" marR="0" lvl="7" indent="-29029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39202" marR="0" lvl="8" indent="-29029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26"/>
          <p:cNvSpPr txBox="1">
            <a:spLocks noGrp="1"/>
          </p:cNvSpPr>
          <p:nvPr>
            <p:ph type="dt" idx="10"/>
          </p:nvPr>
        </p:nvSpPr>
        <p:spPr>
          <a:xfrm>
            <a:off x="471714" y="11299976"/>
            <a:ext cx="1543277" cy="648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5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26"/>
          <p:cNvSpPr txBox="1">
            <a:spLocks noGrp="1"/>
          </p:cNvSpPr>
          <p:nvPr>
            <p:ph type="ftr" idx="11"/>
          </p:nvPr>
        </p:nvSpPr>
        <p:spPr>
          <a:xfrm>
            <a:off x="2271260" y="11299976"/>
            <a:ext cx="2315482" cy="648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5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26"/>
          <p:cNvSpPr txBox="1">
            <a:spLocks noGrp="1"/>
          </p:cNvSpPr>
          <p:nvPr>
            <p:ph type="sldNum" idx="12"/>
          </p:nvPr>
        </p:nvSpPr>
        <p:spPr>
          <a:xfrm>
            <a:off x="4843010" y="11299976"/>
            <a:ext cx="1543276" cy="648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5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5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5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5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5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5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5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5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5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4" name="Google Shape;24;p26"/>
          <p:cNvSpPr/>
          <p:nvPr/>
        </p:nvSpPr>
        <p:spPr>
          <a:xfrm>
            <a:off x="1" y="-8597"/>
            <a:ext cx="6857999" cy="12200597"/>
          </a:xfrm>
          <a:prstGeom prst="rect">
            <a:avLst/>
          </a:prstGeom>
          <a:solidFill>
            <a:srgbClr val="E6CDFF"/>
          </a:solidFill>
          <a:ln w="28575" cap="flat" cmpd="sng">
            <a:solidFill>
              <a:srgbClr val="1737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5286" tIns="32643" rIns="65286" bIns="3264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178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6"/>
          <p:cNvSpPr/>
          <p:nvPr/>
        </p:nvSpPr>
        <p:spPr>
          <a:xfrm>
            <a:off x="91689" y="111521"/>
            <a:ext cx="6677820" cy="11946530"/>
          </a:xfrm>
          <a:prstGeom prst="rect">
            <a:avLst/>
          </a:prstGeom>
          <a:solidFill>
            <a:srgbClr val="FFFFFF"/>
          </a:solidFill>
          <a:ln w="28575" cap="rnd" cmpd="sng">
            <a:solidFill>
              <a:srgbClr val="17365D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5286" tIns="32643" rIns="65286" bIns="3264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178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29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7"/>
          <p:cNvSpPr txBox="1">
            <a:spLocks noGrp="1"/>
          </p:cNvSpPr>
          <p:nvPr>
            <p:ph type="title"/>
          </p:nvPr>
        </p:nvSpPr>
        <p:spPr>
          <a:xfrm>
            <a:off x="0" y="0"/>
            <a:ext cx="2142857" cy="285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57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2142857" cy="285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26578" marR="0" lvl="0" indent="-1632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53156" marR="0" lvl="1" indent="-1632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79734" marR="0" lvl="2" indent="-1632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06312" marR="0" lvl="3" indent="-1632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32890" marR="0" lvl="4" indent="-1632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59468" marR="0" lvl="5" indent="-1632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86046" marR="0" lvl="6" indent="-1632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12624" marR="0" lvl="7" indent="-1632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39202" marR="0" lvl="8" indent="-1632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57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2142857" cy="285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57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2142857" cy="285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57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142857" cy="285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2677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8"/>
          <p:cNvSpPr txBox="1">
            <a:spLocks noGrp="1"/>
          </p:cNvSpPr>
          <p:nvPr>
            <p:ph type="title"/>
          </p:nvPr>
        </p:nvSpPr>
        <p:spPr>
          <a:xfrm>
            <a:off x="233775" y="5098312"/>
            <a:ext cx="6390450" cy="1995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58"/>
          <p:cNvSpPr txBox="1">
            <a:spLocks noGrp="1"/>
          </p:cNvSpPr>
          <p:nvPr>
            <p:ph type="sldNum" idx="12"/>
          </p:nvPr>
        </p:nvSpPr>
        <p:spPr>
          <a:xfrm>
            <a:off x="6354344" y="11053552"/>
            <a:ext cx="411525" cy="932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6605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rriculum Green">
  <p:cSld name="Curriculum Gree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9"/>
          <p:cNvSpPr txBox="1">
            <a:spLocks noGrp="1"/>
          </p:cNvSpPr>
          <p:nvPr>
            <p:ph type="title"/>
          </p:nvPr>
        </p:nvSpPr>
        <p:spPr>
          <a:xfrm>
            <a:off x="471715" y="648608"/>
            <a:ext cx="5914571" cy="2357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Calibri"/>
              <a:buNone/>
              <a:defRPr sz="435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8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8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8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8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8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8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8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8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body" idx="1"/>
          </p:nvPr>
        </p:nvSpPr>
        <p:spPr>
          <a:xfrm>
            <a:off x="471715" y="3246060"/>
            <a:ext cx="5914571" cy="7734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26578" marR="0" lvl="0" indent="-367400" algn="l" rtl="0">
              <a:lnSpc>
                <a:spcPct val="100000"/>
              </a:lnSpc>
              <a:spcBef>
                <a:spcPts val="643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32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53156" marR="0" lvl="1" indent="-340185" algn="l" rtl="0">
              <a:lnSpc>
                <a:spcPct val="100000"/>
              </a:lnSpc>
              <a:spcBef>
                <a:spcPts val="557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–"/>
              <a:defRPr sz="2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79734" marR="0" lvl="2" indent="-312971" algn="l" rtl="0">
              <a:lnSpc>
                <a:spcPct val="10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sz="235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06312" marR="0" lvl="3" indent="-29029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32890" marR="0" lvl="4" indent="-29029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59468" marR="0" lvl="5" indent="-29029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86046" marR="0" lvl="6" indent="-29029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12624" marR="0" lvl="7" indent="-29029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39202" marR="0" lvl="8" indent="-29029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dt" idx="10"/>
          </p:nvPr>
        </p:nvSpPr>
        <p:spPr>
          <a:xfrm>
            <a:off x="471714" y="11299976"/>
            <a:ext cx="1543277" cy="648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5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ftr" idx="11"/>
          </p:nvPr>
        </p:nvSpPr>
        <p:spPr>
          <a:xfrm>
            <a:off x="2271260" y="11299976"/>
            <a:ext cx="2315482" cy="648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5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sldNum" idx="12"/>
          </p:nvPr>
        </p:nvSpPr>
        <p:spPr>
          <a:xfrm>
            <a:off x="4843010" y="11299976"/>
            <a:ext cx="1543276" cy="648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5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5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5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5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5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5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5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5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5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1" name="Google Shape;41;p19"/>
          <p:cNvSpPr/>
          <p:nvPr/>
        </p:nvSpPr>
        <p:spPr>
          <a:xfrm>
            <a:off x="1" y="-8597"/>
            <a:ext cx="6857999" cy="12200597"/>
          </a:xfrm>
          <a:prstGeom prst="rect">
            <a:avLst/>
          </a:prstGeom>
          <a:solidFill>
            <a:srgbClr val="E6CDFF"/>
          </a:solidFill>
          <a:ln w="28575" cap="flat" cmpd="sng">
            <a:solidFill>
              <a:srgbClr val="1737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5286" tIns="32643" rIns="65286" bIns="3264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178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19"/>
          <p:cNvSpPr/>
          <p:nvPr/>
        </p:nvSpPr>
        <p:spPr>
          <a:xfrm>
            <a:off x="91689" y="111521"/>
            <a:ext cx="6677820" cy="11946530"/>
          </a:xfrm>
          <a:prstGeom prst="rect">
            <a:avLst/>
          </a:prstGeom>
          <a:solidFill>
            <a:srgbClr val="FFFFFF"/>
          </a:solidFill>
          <a:ln w="28575" cap="rnd" cmpd="sng">
            <a:solidFill>
              <a:srgbClr val="17365D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5286" tIns="32643" rIns="65286" bIns="3264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178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03079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ELLOW ">
  <p:cSld name="YELLOW 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0"/>
          <p:cNvSpPr txBox="1">
            <a:spLocks noGrp="1"/>
          </p:cNvSpPr>
          <p:nvPr>
            <p:ph type="title"/>
          </p:nvPr>
        </p:nvSpPr>
        <p:spPr>
          <a:xfrm>
            <a:off x="471715" y="648608"/>
            <a:ext cx="5914571" cy="2357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Calibri"/>
              <a:buNone/>
              <a:defRPr sz="435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8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8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8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8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8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8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8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8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1"/>
          </p:nvPr>
        </p:nvSpPr>
        <p:spPr>
          <a:xfrm>
            <a:off x="471715" y="3246060"/>
            <a:ext cx="5914571" cy="7734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26578" marR="0" lvl="0" indent="-367400" algn="l" rtl="0">
              <a:lnSpc>
                <a:spcPct val="100000"/>
              </a:lnSpc>
              <a:spcBef>
                <a:spcPts val="643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32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53156" marR="0" lvl="1" indent="-340185" algn="l" rtl="0">
              <a:lnSpc>
                <a:spcPct val="100000"/>
              </a:lnSpc>
              <a:spcBef>
                <a:spcPts val="557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–"/>
              <a:defRPr sz="2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79734" marR="0" lvl="2" indent="-312971" algn="l" rtl="0">
              <a:lnSpc>
                <a:spcPct val="10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sz="235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06312" marR="0" lvl="3" indent="-29029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32890" marR="0" lvl="4" indent="-29029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59468" marR="0" lvl="5" indent="-29029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86046" marR="0" lvl="6" indent="-29029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12624" marR="0" lvl="7" indent="-29029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39202" marR="0" lvl="8" indent="-29029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dt" idx="10"/>
          </p:nvPr>
        </p:nvSpPr>
        <p:spPr>
          <a:xfrm>
            <a:off x="471714" y="11299976"/>
            <a:ext cx="1543277" cy="648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5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ftr" idx="11"/>
          </p:nvPr>
        </p:nvSpPr>
        <p:spPr>
          <a:xfrm>
            <a:off x="2271260" y="11299976"/>
            <a:ext cx="2315482" cy="648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5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sldNum" idx="12"/>
          </p:nvPr>
        </p:nvSpPr>
        <p:spPr>
          <a:xfrm>
            <a:off x="4843010" y="11299976"/>
            <a:ext cx="1543276" cy="648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5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5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5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5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5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5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5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5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5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9" name="Google Shape;49;p20"/>
          <p:cNvSpPr/>
          <p:nvPr/>
        </p:nvSpPr>
        <p:spPr>
          <a:xfrm>
            <a:off x="1" y="-8597"/>
            <a:ext cx="6857999" cy="12200597"/>
          </a:xfrm>
          <a:prstGeom prst="rect">
            <a:avLst/>
          </a:prstGeom>
          <a:solidFill>
            <a:srgbClr val="E6CDFF"/>
          </a:solidFill>
          <a:ln w="28575" cap="flat" cmpd="sng">
            <a:solidFill>
              <a:srgbClr val="1737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5286" tIns="32643" rIns="65286" bIns="3264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178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20"/>
          <p:cNvSpPr/>
          <p:nvPr/>
        </p:nvSpPr>
        <p:spPr>
          <a:xfrm>
            <a:off x="91689" y="111521"/>
            <a:ext cx="6677820" cy="11946530"/>
          </a:xfrm>
          <a:prstGeom prst="rect">
            <a:avLst/>
          </a:prstGeom>
          <a:solidFill>
            <a:srgbClr val="FFFFFF"/>
          </a:solidFill>
          <a:ln w="28575" cap="rnd" cmpd="sng">
            <a:solidFill>
              <a:srgbClr val="17365D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5286" tIns="32643" rIns="65286" bIns="3264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178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5659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7AFC8-319F-44CD-9D10-0329BA32E2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9722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URPLE">
  <p:cSld name="1_PURPL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1"/>
          <p:cNvSpPr txBox="1">
            <a:spLocks noGrp="1"/>
          </p:cNvSpPr>
          <p:nvPr>
            <p:ph type="body" idx="1"/>
          </p:nvPr>
        </p:nvSpPr>
        <p:spPr>
          <a:xfrm>
            <a:off x="471715" y="3246060"/>
            <a:ext cx="5914571" cy="7734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26578" marR="0" lvl="0" indent="-367400" algn="l" rtl="0">
              <a:lnSpc>
                <a:spcPct val="100000"/>
              </a:lnSpc>
              <a:spcBef>
                <a:spcPts val="643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32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53156" marR="0" lvl="1" indent="-340185" algn="l" rtl="0">
              <a:lnSpc>
                <a:spcPct val="100000"/>
              </a:lnSpc>
              <a:spcBef>
                <a:spcPts val="557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–"/>
              <a:defRPr sz="2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79734" marR="0" lvl="2" indent="-312971" algn="l" rtl="0">
              <a:lnSpc>
                <a:spcPct val="10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sz="235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06312" marR="0" lvl="3" indent="-29029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32890" marR="0" lvl="4" indent="-29029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59468" marR="0" lvl="5" indent="-29029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86046" marR="0" lvl="6" indent="-29029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12624" marR="0" lvl="7" indent="-29029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39202" marR="0" lvl="8" indent="-29029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dt" idx="10"/>
          </p:nvPr>
        </p:nvSpPr>
        <p:spPr>
          <a:xfrm>
            <a:off x="471714" y="11299976"/>
            <a:ext cx="1543277" cy="648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5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21"/>
          <p:cNvSpPr txBox="1">
            <a:spLocks noGrp="1"/>
          </p:cNvSpPr>
          <p:nvPr>
            <p:ph type="ftr" idx="11"/>
          </p:nvPr>
        </p:nvSpPr>
        <p:spPr>
          <a:xfrm>
            <a:off x="2271260" y="11299976"/>
            <a:ext cx="2315482" cy="648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5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sldNum" idx="12"/>
          </p:nvPr>
        </p:nvSpPr>
        <p:spPr>
          <a:xfrm>
            <a:off x="4843010" y="11299976"/>
            <a:ext cx="1543276" cy="648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5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5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5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5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5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5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5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5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5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6" name="Google Shape;56;p21"/>
          <p:cNvSpPr/>
          <p:nvPr/>
        </p:nvSpPr>
        <p:spPr>
          <a:xfrm>
            <a:off x="1" y="-8597"/>
            <a:ext cx="6857999" cy="12200597"/>
          </a:xfrm>
          <a:prstGeom prst="rect">
            <a:avLst/>
          </a:prstGeom>
          <a:solidFill>
            <a:srgbClr val="E6CDFF"/>
          </a:solidFill>
          <a:ln w="28575" cap="flat" cmpd="sng">
            <a:solidFill>
              <a:srgbClr val="1737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5286" tIns="32643" rIns="65286" bIns="3264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178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21"/>
          <p:cNvSpPr/>
          <p:nvPr/>
        </p:nvSpPr>
        <p:spPr>
          <a:xfrm>
            <a:off x="91689" y="111521"/>
            <a:ext cx="6677820" cy="11946530"/>
          </a:xfrm>
          <a:prstGeom prst="rect">
            <a:avLst/>
          </a:prstGeom>
          <a:solidFill>
            <a:srgbClr val="FFFFFF"/>
          </a:solidFill>
          <a:ln w="28575" cap="rnd" cmpd="sng">
            <a:solidFill>
              <a:srgbClr val="17365D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5286" tIns="32643" rIns="65286" bIns="3264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178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25765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NAGE">
  <p:cSld name="ORNAG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471715" y="648608"/>
            <a:ext cx="5914571" cy="2357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Calibri"/>
              <a:buNone/>
              <a:defRPr sz="435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8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8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8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8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8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8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8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8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471715" y="3246060"/>
            <a:ext cx="5914571" cy="7734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26578" marR="0" lvl="0" indent="-367400" algn="l" rtl="0">
              <a:lnSpc>
                <a:spcPct val="100000"/>
              </a:lnSpc>
              <a:spcBef>
                <a:spcPts val="643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32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53156" marR="0" lvl="1" indent="-340185" algn="l" rtl="0">
              <a:lnSpc>
                <a:spcPct val="100000"/>
              </a:lnSpc>
              <a:spcBef>
                <a:spcPts val="557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–"/>
              <a:defRPr sz="2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79734" marR="0" lvl="2" indent="-312971" algn="l" rtl="0">
              <a:lnSpc>
                <a:spcPct val="10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sz="235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06312" marR="0" lvl="3" indent="-29029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32890" marR="0" lvl="4" indent="-29029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59468" marR="0" lvl="5" indent="-29029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86046" marR="0" lvl="6" indent="-29029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12624" marR="0" lvl="7" indent="-29029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39202" marR="0" lvl="8" indent="-29029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dt" idx="10"/>
          </p:nvPr>
        </p:nvSpPr>
        <p:spPr>
          <a:xfrm>
            <a:off x="471714" y="11299976"/>
            <a:ext cx="1543277" cy="648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5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ftr" idx="11"/>
          </p:nvPr>
        </p:nvSpPr>
        <p:spPr>
          <a:xfrm>
            <a:off x="2271260" y="11299976"/>
            <a:ext cx="2315482" cy="648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5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sldNum" idx="12"/>
          </p:nvPr>
        </p:nvSpPr>
        <p:spPr>
          <a:xfrm>
            <a:off x="4843010" y="11299976"/>
            <a:ext cx="1543276" cy="648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5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5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5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5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5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5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5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5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5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4" name="Google Shape;64;p22"/>
          <p:cNvSpPr/>
          <p:nvPr/>
        </p:nvSpPr>
        <p:spPr>
          <a:xfrm>
            <a:off x="1" y="-8597"/>
            <a:ext cx="6857999" cy="12200597"/>
          </a:xfrm>
          <a:prstGeom prst="rect">
            <a:avLst/>
          </a:prstGeom>
          <a:solidFill>
            <a:srgbClr val="FDC000"/>
          </a:solidFill>
          <a:ln w="28575" cap="flat" cmpd="sng">
            <a:solidFill>
              <a:srgbClr val="1737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5286" tIns="32643" rIns="65286" bIns="3264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178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22"/>
          <p:cNvSpPr/>
          <p:nvPr/>
        </p:nvSpPr>
        <p:spPr>
          <a:xfrm>
            <a:off x="91689" y="111521"/>
            <a:ext cx="6677820" cy="11946530"/>
          </a:xfrm>
          <a:prstGeom prst="rect">
            <a:avLst/>
          </a:prstGeom>
          <a:solidFill>
            <a:srgbClr val="FFFFFF"/>
          </a:solidFill>
          <a:ln w="28575" cap="rnd" cmpd="sng">
            <a:solidFill>
              <a:srgbClr val="17365D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5286" tIns="32643" rIns="65286" bIns="3264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178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1072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">
  <p:cSld name="GREE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3"/>
          <p:cNvSpPr/>
          <p:nvPr/>
        </p:nvSpPr>
        <p:spPr>
          <a:xfrm>
            <a:off x="1" y="-8597"/>
            <a:ext cx="6857999" cy="12200597"/>
          </a:xfrm>
          <a:prstGeom prst="rect">
            <a:avLst/>
          </a:prstGeom>
          <a:solidFill>
            <a:srgbClr val="94FF34"/>
          </a:solidFill>
          <a:ln w="28575" cap="flat" cmpd="sng">
            <a:solidFill>
              <a:srgbClr val="1737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5286" tIns="32643" rIns="65286" bIns="3264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178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23"/>
          <p:cNvSpPr/>
          <p:nvPr/>
        </p:nvSpPr>
        <p:spPr>
          <a:xfrm>
            <a:off x="91689" y="111521"/>
            <a:ext cx="6677820" cy="11946530"/>
          </a:xfrm>
          <a:prstGeom prst="rect">
            <a:avLst/>
          </a:prstGeom>
          <a:solidFill>
            <a:srgbClr val="FFFFFF"/>
          </a:solidFill>
          <a:ln w="28575" cap="rnd" cmpd="sng">
            <a:solidFill>
              <a:srgbClr val="17365D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5286" tIns="32643" rIns="65286" bIns="3264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178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45600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">
  <p:cSld name="BLU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4"/>
          <p:cNvSpPr txBox="1">
            <a:spLocks noGrp="1"/>
          </p:cNvSpPr>
          <p:nvPr>
            <p:ph type="title"/>
          </p:nvPr>
        </p:nvSpPr>
        <p:spPr>
          <a:xfrm>
            <a:off x="471715" y="648608"/>
            <a:ext cx="5914571" cy="2357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Calibri"/>
              <a:buNone/>
              <a:defRPr sz="435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8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8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8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8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8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8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8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8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body" idx="1"/>
          </p:nvPr>
        </p:nvSpPr>
        <p:spPr>
          <a:xfrm>
            <a:off x="471715" y="3246060"/>
            <a:ext cx="5914571" cy="7734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26578" marR="0" lvl="0" indent="-367400" algn="l" rtl="0">
              <a:lnSpc>
                <a:spcPct val="100000"/>
              </a:lnSpc>
              <a:spcBef>
                <a:spcPts val="643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32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53156" marR="0" lvl="1" indent="-340185" algn="l" rtl="0">
              <a:lnSpc>
                <a:spcPct val="100000"/>
              </a:lnSpc>
              <a:spcBef>
                <a:spcPts val="557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–"/>
              <a:defRPr sz="2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79734" marR="0" lvl="2" indent="-312971" algn="l" rtl="0">
              <a:lnSpc>
                <a:spcPct val="10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sz="235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06312" marR="0" lvl="3" indent="-29029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32890" marR="0" lvl="4" indent="-29029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59468" marR="0" lvl="5" indent="-29029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86046" marR="0" lvl="6" indent="-29029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12624" marR="0" lvl="7" indent="-29029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39202" marR="0" lvl="8" indent="-29029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dt" idx="10"/>
          </p:nvPr>
        </p:nvSpPr>
        <p:spPr>
          <a:xfrm>
            <a:off x="471714" y="11299976"/>
            <a:ext cx="1543277" cy="648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5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ftr" idx="11"/>
          </p:nvPr>
        </p:nvSpPr>
        <p:spPr>
          <a:xfrm>
            <a:off x="2271260" y="11299976"/>
            <a:ext cx="2315482" cy="648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5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sldNum" idx="12"/>
          </p:nvPr>
        </p:nvSpPr>
        <p:spPr>
          <a:xfrm>
            <a:off x="4843010" y="11299976"/>
            <a:ext cx="1543276" cy="648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5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5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5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5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5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5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5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5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5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5" name="Google Shape;75;p24"/>
          <p:cNvSpPr/>
          <p:nvPr/>
        </p:nvSpPr>
        <p:spPr>
          <a:xfrm>
            <a:off x="1" y="-8597"/>
            <a:ext cx="6857999" cy="12200597"/>
          </a:xfrm>
          <a:prstGeom prst="rect">
            <a:avLst/>
          </a:prstGeom>
          <a:solidFill>
            <a:srgbClr val="4FD1FF"/>
          </a:solidFill>
          <a:ln w="28575" cap="flat" cmpd="sng">
            <a:solidFill>
              <a:srgbClr val="1737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5286" tIns="32643" rIns="65286" bIns="3264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178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24"/>
          <p:cNvSpPr/>
          <p:nvPr/>
        </p:nvSpPr>
        <p:spPr>
          <a:xfrm>
            <a:off x="91689" y="111521"/>
            <a:ext cx="6677820" cy="11946530"/>
          </a:xfrm>
          <a:prstGeom prst="rect">
            <a:avLst/>
          </a:prstGeom>
          <a:solidFill>
            <a:srgbClr val="FFFFFF"/>
          </a:solidFill>
          <a:ln w="28575" cap="rnd" cmpd="sng">
            <a:solidFill>
              <a:srgbClr val="17365D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5286" tIns="32643" rIns="65286" bIns="3264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178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17891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NK">
  <p:cSld name="PINK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5"/>
          <p:cNvSpPr txBox="1">
            <a:spLocks noGrp="1"/>
          </p:cNvSpPr>
          <p:nvPr>
            <p:ph type="title"/>
          </p:nvPr>
        </p:nvSpPr>
        <p:spPr>
          <a:xfrm>
            <a:off x="471715" y="648608"/>
            <a:ext cx="5914571" cy="2357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Calibri"/>
              <a:buNone/>
              <a:defRPr sz="435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8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8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8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8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8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8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8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8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body" idx="1"/>
          </p:nvPr>
        </p:nvSpPr>
        <p:spPr>
          <a:xfrm>
            <a:off x="471715" y="3246060"/>
            <a:ext cx="5914571" cy="7734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26578" marR="0" lvl="0" indent="-367400" algn="l" rtl="0">
              <a:lnSpc>
                <a:spcPct val="100000"/>
              </a:lnSpc>
              <a:spcBef>
                <a:spcPts val="643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32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53156" marR="0" lvl="1" indent="-340185" algn="l" rtl="0">
              <a:lnSpc>
                <a:spcPct val="100000"/>
              </a:lnSpc>
              <a:spcBef>
                <a:spcPts val="557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–"/>
              <a:defRPr sz="2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79734" marR="0" lvl="2" indent="-312971" algn="l" rtl="0">
              <a:lnSpc>
                <a:spcPct val="10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sz="235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06312" marR="0" lvl="3" indent="-29029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32890" marR="0" lvl="4" indent="-29029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59468" marR="0" lvl="5" indent="-29029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86046" marR="0" lvl="6" indent="-29029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12624" marR="0" lvl="7" indent="-29029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39202" marR="0" lvl="8" indent="-29029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dt" idx="10"/>
          </p:nvPr>
        </p:nvSpPr>
        <p:spPr>
          <a:xfrm>
            <a:off x="471714" y="11299976"/>
            <a:ext cx="1543277" cy="648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5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ftr" idx="11"/>
          </p:nvPr>
        </p:nvSpPr>
        <p:spPr>
          <a:xfrm>
            <a:off x="2271260" y="11299976"/>
            <a:ext cx="2315482" cy="648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5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sldNum" idx="12"/>
          </p:nvPr>
        </p:nvSpPr>
        <p:spPr>
          <a:xfrm>
            <a:off x="4843010" y="11299976"/>
            <a:ext cx="1543276" cy="648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5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5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5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5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5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5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5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5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5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3" name="Google Shape;83;p25"/>
          <p:cNvSpPr/>
          <p:nvPr/>
        </p:nvSpPr>
        <p:spPr>
          <a:xfrm>
            <a:off x="1" y="-8597"/>
            <a:ext cx="6857999" cy="12200597"/>
          </a:xfrm>
          <a:prstGeom prst="rect">
            <a:avLst/>
          </a:prstGeom>
          <a:solidFill>
            <a:srgbClr val="FCB0A3"/>
          </a:solidFill>
          <a:ln w="28575" cap="flat" cmpd="sng">
            <a:solidFill>
              <a:srgbClr val="1737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5286" tIns="32643" rIns="65286" bIns="3264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178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25"/>
          <p:cNvSpPr/>
          <p:nvPr/>
        </p:nvSpPr>
        <p:spPr>
          <a:xfrm>
            <a:off x="91689" y="111521"/>
            <a:ext cx="6677820" cy="11946530"/>
          </a:xfrm>
          <a:prstGeom prst="rect">
            <a:avLst/>
          </a:prstGeom>
          <a:solidFill>
            <a:srgbClr val="FFFFFF"/>
          </a:solidFill>
          <a:ln w="28575" cap="rnd" cmpd="sng">
            <a:solidFill>
              <a:srgbClr val="17365D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5286" tIns="32643" rIns="65286" bIns="3264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178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99531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48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7AFC8-319F-44CD-9D10-0329BA32E2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188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7AFC8-319F-44CD-9D10-0329BA32E2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868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7AFC8-319F-44CD-9D10-0329BA32E2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065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7AFC8-319F-44CD-9D10-0329BA32E2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419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7AFC8-319F-44CD-9D10-0329BA32E2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218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7AFC8-319F-44CD-9D10-0329BA32E2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550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7AFC8-319F-44CD-9D10-0329BA32E2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56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5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171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hdr="0" ftr="0" dt="0"/>
  <p:txStyles>
    <p:titleStyle>
      <a:lvl1pPr algn="l" defTabSz="671754" rtl="0" eaLnBrk="1" latinLnBrk="0" hangingPunct="1">
        <a:lnSpc>
          <a:spcPct val="90000"/>
        </a:lnSpc>
        <a:spcBef>
          <a:spcPct val="0"/>
        </a:spcBef>
        <a:buNone/>
        <a:defRPr sz="323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939" indent="-167939" algn="l" defTabSz="671754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057" kern="1200">
          <a:solidFill>
            <a:schemeClr val="tx1"/>
          </a:solidFill>
          <a:latin typeface="+mn-lt"/>
          <a:ea typeface="+mn-ea"/>
          <a:cs typeface="+mn-cs"/>
        </a:defRPr>
      </a:lvl1pPr>
      <a:lvl2pPr marL="503815" indent="-167939" algn="l" defTabSz="67175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763" kern="1200">
          <a:solidFill>
            <a:schemeClr val="tx1"/>
          </a:solidFill>
          <a:latin typeface="+mn-lt"/>
          <a:ea typeface="+mn-ea"/>
          <a:cs typeface="+mn-cs"/>
        </a:defRPr>
      </a:lvl2pPr>
      <a:lvl3pPr marL="839693" indent="-167939" algn="l" defTabSz="67175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469" kern="1200">
          <a:solidFill>
            <a:schemeClr val="tx1"/>
          </a:solidFill>
          <a:latin typeface="+mn-lt"/>
          <a:ea typeface="+mn-ea"/>
          <a:cs typeface="+mn-cs"/>
        </a:defRPr>
      </a:lvl3pPr>
      <a:lvl4pPr marL="1175570" indent="-167939" algn="l" defTabSz="67175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2" kern="1200">
          <a:solidFill>
            <a:schemeClr val="tx1"/>
          </a:solidFill>
          <a:latin typeface="+mn-lt"/>
          <a:ea typeface="+mn-ea"/>
          <a:cs typeface="+mn-cs"/>
        </a:defRPr>
      </a:lvl4pPr>
      <a:lvl5pPr marL="1511447" indent="-167939" algn="l" defTabSz="67175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2" kern="1200">
          <a:solidFill>
            <a:schemeClr val="tx1"/>
          </a:solidFill>
          <a:latin typeface="+mn-lt"/>
          <a:ea typeface="+mn-ea"/>
          <a:cs typeface="+mn-cs"/>
        </a:defRPr>
      </a:lvl5pPr>
      <a:lvl6pPr marL="1847324" indent="-167939" algn="l" defTabSz="67175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2" kern="1200">
          <a:solidFill>
            <a:schemeClr val="tx1"/>
          </a:solidFill>
          <a:latin typeface="+mn-lt"/>
          <a:ea typeface="+mn-ea"/>
          <a:cs typeface="+mn-cs"/>
        </a:defRPr>
      </a:lvl6pPr>
      <a:lvl7pPr marL="2183201" indent="-167939" algn="l" defTabSz="67175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2" kern="1200">
          <a:solidFill>
            <a:schemeClr val="tx1"/>
          </a:solidFill>
          <a:latin typeface="+mn-lt"/>
          <a:ea typeface="+mn-ea"/>
          <a:cs typeface="+mn-cs"/>
        </a:defRPr>
      </a:lvl7pPr>
      <a:lvl8pPr marL="2519078" indent="-167939" algn="l" defTabSz="67175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2" kern="1200">
          <a:solidFill>
            <a:schemeClr val="tx1"/>
          </a:solidFill>
          <a:latin typeface="+mn-lt"/>
          <a:ea typeface="+mn-ea"/>
          <a:cs typeface="+mn-cs"/>
        </a:defRPr>
      </a:lvl8pPr>
      <a:lvl9pPr marL="2854956" indent="-167939" algn="l" defTabSz="67175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1754" rtl="0" eaLnBrk="1" latinLnBrk="0" hangingPunct="1">
        <a:defRPr sz="1322" kern="1200">
          <a:solidFill>
            <a:schemeClr val="tx1"/>
          </a:solidFill>
          <a:latin typeface="+mn-lt"/>
          <a:ea typeface="+mn-ea"/>
          <a:cs typeface="+mn-cs"/>
        </a:defRPr>
      </a:lvl1pPr>
      <a:lvl2pPr marL="335877" algn="l" defTabSz="671754" rtl="0" eaLnBrk="1" latinLnBrk="0" hangingPunct="1">
        <a:defRPr sz="1322" kern="1200">
          <a:solidFill>
            <a:schemeClr val="tx1"/>
          </a:solidFill>
          <a:latin typeface="+mn-lt"/>
          <a:ea typeface="+mn-ea"/>
          <a:cs typeface="+mn-cs"/>
        </a:defRPr>
      </a:lvl2pPr>
      <a:lvl3pPr marL="671754" algn="l" defTabSz="671754" rtl="0" eaLnBrk="1" latinLnBrk="0" hangingPunct="1">
        <a:defRPr sz="1322" kern="1200">
          <a:solidFill>
            <a:schemeClr val="tx1"/>
          </a:solidFill>
          <a:latin typeface="+mn-lt"/>
          <a:ea typeface="+mn-ea"/>
          <a:cs typeface="+mn-cs"/>
        </a:defRPr>
      </a:lvl3pPr>
      <a:lvl4pPr marL="1007631" algn="l" defTabSz="671754" rtl="0" eaLnBrk="1" latinLnBrk="0" hangingPunct="1">
        <a:defRPr sz="1322" kern="1200">
          <a:solidFill>
            <a:schemeClr val="tx1"/>
          </a:solidFill>
          <a:latin typeface="+mn-lt"/>
          <a:ea typeface="+mn-ea"/>
          <a:cs typeface="+mn-cs"/>
        </a:defRPr>
      </a:lvl4pPr>
      <a:lvl5pPr marL="1343508" algn="l" defTabSz="671754" rtl="0" eaLnBrk="1" latinLnBrk="0" hangingPunct="1">
        <a:defRPr sz="1322" kern="1200">
          <a:solidFill>
            <a:schemeClr val="tx1"/>
          </a:solidFill>
          <a:latin typeface="+mn-lt"/>
          <a:ea typeface="+mn-ea"/>
          <a:cs typeface="+mn-cs"/>
        </a:defRPr>
      </a:lvl5pPr>
      <a:lvl6pPr marL="1679385" algn="l" defTabSz="671754" rtl="0" eaLnBrk="1" latinLnBrk="0" hangingPunct="1">
        <a:defRPr sz="1322" kern="1200">
          <a:solidFill>
            <a:schemeClr val="tx1"/>
          </a:solidFill>
          <a:latin typeface="+mn-lt"/>
          <a:ea typeface="+mn-ea"/>
          <a:cs typeface="+mn-cs"/>
        </a:defRPr>
      </a:lvl6pPr>
      <a:lvl7pPr marL="2015263" algn="l" defTabSz="671754" rtl="0" eaLnBrk="1" latinLnBrk="0" hangingPunct="1">
        <a:defRPr sz="1322" kern="1200">
          <a:solidFill>
            <a:schemeClr val="tx1"/>
          </a:solidFill>
          <a:latin typeface="+mn-lt"/>
          <a:ea typeface="+mn-ea"/>
          <a:cs typeface="+mn-cs"/>
        </a:defRPr>
      </a:lvl7pPr>
      <a:lvl8pPr marL="2351139" algn="l" defTabSz="671754" rtl="0" eaLnBrk="1" latinLnBrk="0" hangingPunct="1">
        <a:defRPr sz="1322" kern="1200">
          <a:solidFill>
            <a:schemeClr val="tx1"/>
          </a:solidFill>
          <a:latin typeface="+mn-lt"/>
          <a:ea typeface="+mn-ea"/>
          <a:cs typeface="+mn-cs"/>
        </a:defRPr>
      </a:lvl8pPr>
      <a:lvl9pPr marL="2687017" algn="l" defTabSz="671754" rtl="0" eaLnBrk="1" latinLnBrk="0" hangingPunct="1">
        <a:defRPr sz="132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256243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.png"/><Relationship Id="rId21" Type="http://schemas.openxmlformats.org/officeDocument/2006/relationships/image" Target="../media/image20.svg"/><Relationship Id="rId42" Type="http://schemas.openxmlformats.org/officeDocument/2006/relationships/image" Target="../media/image41.png"/><Relationship Id="rId47" Type="http://schemas.openxmlformats.org/officeDocument/2006/relationships/image" Target="../media/image46.svg"/><Relationship Id="rId63" Type="http://schemas.openxmlformats.org/officeDocument/2006/relationships/image" Target="../media/image62.svg"/><Relationship Id="rId68" Type="http://schemas.openxmlformats.org/officeDocument/2006/relationships/image" Target="../media/image6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29" Type="http://schemas.openxmlformats.org/officeDocument/2006/relationships/image" Target="../media/image28.sv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svg"/><Relationship Id="rId40" Type="http://schemas.openxmlformats.org/officeDocument/2006/relationships/image" Target="../media/image39.png"/><Relationship Id="rId45" Type="http://schemas.openxmlformats.org/officeDocument/2006/relationships/image" Target="../media/image44.svg"/><Relationship Id="rId53" Type="http://schemas.openxmlformats.org/officeDocument/2006/relationships/image" Target="../media/image52.svg"/><Relationship Id="rId58" Type="http://schemas.openxmlformats.org/officeDocument/2006/relationships/image" Target="../media/image57.png"/><Relationship Id="rId66" Type="http://schemas.openxmlformats.org/officeDocument/2006/relationships/image" Target="../media/image65.png"/><Relationship Id="rId5" Type="http://schemas.openxmlformats.org/officeDocument/2006/relationships/image" Target="../media/image4.jpeg"/><Relationship Id="rId61" Type="http://schemas.openxmlformats.org/officeDocument/2006/relationships/image" Target="../media/image60.svg"/><Relationship Id="rId19" Type="http://schemas.openxmlformats.org/officeDocument/2006/relationships/image" Target="../media/image1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Relationship Id="rId30" Type="http://schemas.openxmlformats.org/officeDocument/2006/relationships/image" Target="../media/image29.png"/><Relationship Id="rId35" Type="http://schemas.openxmlformats.org/officeDocument/2006/relationships/image" Target="../media/image34.svg"/><Relationship Id="rId43" Type="http://schemas.openxmlformats.org/officeDocument/2006/relationships/image" Target="../media/image42.svg"/><Relationship Id="rId48" Type="http://schemas.openxmlformats.org/officeDocument/2006/relationships/image" Target="../media/image47.png"/><Relationship Id="rId56" Type="http://schemas.openxmlformats.org/officeDocument/2006/relationships/image" Target="../media/image55.png"/><Relationship Id="rId64" Type="http://schemas.openxmlformats.org/officeDocument/2006/relationships/image" Target="../media/image63.png"/><Relationship Id="rId69" Type="http://schemas.openxmlformats.org/officeDocument/2006/relationships/image" Target="../media/image68.svg"/><Relationship Id="rId8" Type="http://schemas.openxmlformats.org/officeDocument/2006/relationships/image" Target="../media/image7.png"/><Relationship Id="rId51" Type="http://schemas.openxmlformats.org/officeDocument/2006/relationships/image" Target="../media/image50.svg"/><Relationship Id="rId72" Type="http://schemas.openxmlformats.org/officeDocument/2006/relationships/image" Target="../media/image71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33" Type="http://schemas.openxmlformats.org/officeDocument/2006/relationships/image" Target="../media/image32.sv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59" Type="http://schemas.openxmlformats.org/officeDocument/2006/relationships/image" Target="../media/image58.svg"/><Relationship Id="rId67" Type="http://schemas.openxmlformats.org/officeDocument/2006/relationships/image" Target="../media/image66.svg"/><Relationship Id="rId20" Type="http://schemas.openxmlformats.org/officeDocument/2006/relationships/image" Target="../media/image19.png"/><Relationship Id="rId41" Type="http://schemas.openxmlformats.org/officeDocument/2006/relationships/image" Target="../media/image40.svg"/><Relationship Id="rId54" Type="http://schemas.openxmlformats.org/officeDocument/2006/relationships/image" Target="../media/image53.png"/><Relationship Id="rId62" Type="http://schemas.openxmlformats.org/officeDocument/2006/relationships/image" Target="../media/image61.png"/><Relationship Id="rId70" Type="http://schemas.openxmlformats.org/officeDocument/2006/relationships/image" Target="../media/image6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svg"/><Relationship Id="rId57" Type="http://schemas.openxmlformats.org/officeDocument/2006/relationships/image" Target="../media/image56.svg"/><Relationship Id="rId10" Type="http://schemas.openxmlformats.org/officeDocument/2006/relationships/image" Target="../media/image9.png"/><Relationship Id="rId31" Type="http://schemas.openxmlformats.org/officeDocument/2006/relationships/image" Target="../media/image30.svg"/><Relationship Id="rId44" Type="http://schemas.openxmlformats.org/officeDocument/2006/relationships/image" Target="../media/image43.png"/><Relationship Id="rId52" Type="http://schemas.openxmlformats.org/officeDocument/2006/relationships/image" Target="../media/image51.png"/><Relationship Id="rId60" Type="http://schemas.openxmlformats.org/officeDocument/2006/relationships/image" Target="../media/image59.png"/><Relationship Id="rId65" Type="http://schemas.openxmlformats.org/officeDocument/2006/relationships/image" Target="../media/image64.svg"/><Relationship Id="rId73" Type="http://schemas.openxmlformats.org/officeDocument/2006/relationships/image" Target="../media/image72.svg"/><Relationship Id="rId4" Type="http://schemas.openxmlformats.org/officeDocument/2006/relationships/image" Target="../media/image3.jpeg"/><Relationship Id="rId9" Type="http://schemas.openxmlformats.org/officeDocument/2006/relationships/image" Target="../media/image8.sv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9" Type="http://schemas.openxmlformats.org/officeDocument/2006/relationships/image" Target="../media/image38.svg"/><Relationship Id="rId34" Type="http://schemas.openxmlformats.org/officeDocument/2006/relationships/image" Target="../media/image33.png"/><Relationship Id="rId50" Type="http://schemas.openxmlformats.org/officeDocument/2006/relationships/image" Target="../media/image49.png"/><Relationship Id="rId55" Type="http://schemas.openxmlformats.org/officeDocument/2006/relationships/image" Target="../media/image54.svg"/><Relationship Id="rId7" Type="http://schemas.openxmlformats.org/officeDocument/2006/relationships/image" Target="../media/image6.svg"/><Relationship Id="rId71" Type="http://schemas.openxmlformats.org/officeDocument/2006/relationships/image" Target="../media/image70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1"/>
          <p:cNvSpPr txBox="1">
            <a:spLocks noGrp="1"/>
          </p:cNvSpPr>
          <p:nvPr>
            <p:ph type="ctrTitle"/>
          </p:nvPr>
        </p:nvSpPr>
        <p:spPr>
          <a:xfrm>
            <a:off x="653681" y="3404361"/>
            <a:ext cx="5829300" cy="21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br>
              <a:rPr lang="en-GB" b="1" u="sng" dirty="0"/>
            </a:br>
            <a:r>
              <a:rPr lang="en-GB" b="1" u="sng" dirty="0"/>
              <a:t>PSHE </a:t>
            </a:r>
            <a:br>
              <a:rPr lang="en-GB" b="1" u="sng" dirty="0"/>
            </a:br>
            <a:r>
              <a:rPr lang="en-GB" b="1" u="sng" dirty="0"/>
              <a:t>Department Handbook</a:t>
            </a:r>
            <a:endParaRPr b="1" u="sng" dirty="0"/>
          </a:p>
        </p:txBody>
      </p:sp>
      <p:pic>
        <p:nvPicPr>
          <p:cNvPr id="729" name="Google Shape;729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7013" y="680850"/>
            <a:ext cx="3476625" cy="131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0FCF5E-F42F-41B5-979E-A8C7581D8D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322CF5-821B-4D2E-B28A-2DF7A7058204}"/>
              </a:ext>
            </a:extLst>
          </p:cNvPr>
          <p:cNvSpPr txBox="1"/>
          <p:nvPr/>
        </p:nvSpPr>
        <p:spPr>
          <a:xfrm>
            <a:off x="1853831" y="6952122"/>
            <a:ext cx="3429000" cy="1463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i="1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‘Children with higher levels of emotional, behavioural, social and school well-being on average have higher levels of academic achievement and are more engaged in school, both concurrently and in later years.’</a:t>
            </a:r>
            <a:r>
              <a:rPr lang="en-GB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33"/>
          <p:cNvSpPr txBox="1">
            <a:spLocks noGrp="1"/>
          </p:cNvSpPr>
          <p:nvPr>
            <p:ph type="sldNum" idx="12"/>
          </p:nvPr>
        </p:nvSpPr>
        <p:spPr>
          <a:xfrm>
            <a:off x="6354344" y="9814164"/>
            <a:ext cx="411525" cy="69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65304" rIns="65304" bIns="65304" anchor="ctr" anchorCtr="0">
            <a:noAutofit/>
          </a:bodyPr>
          <a:lstStyle/>
          <a:p>
            <a:pPr marL="0" marR="0" lvl="0" indent="0" algn="r" defTabSz="653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333"/>
              <a:buFont typeface="Arial"/>
              <a:buNone/>
              <a:tabLst/>
              <a:defRPr/>
            </a:pPr>
            <a:fld id="{00000000-1234-1234-1234-123412341234}" type="slidenum"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6531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F497D"/>
                </a:buClr>
                <a:buSzPts val="1333"/>
                <a:buFont typeface="Arial"/>
                <a:buNone/>
                <a:tabLst/>
                <a:defRPr/>
              </a:pPr>
              <a:t>10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F4ACFC-6881-4E54-8918-CDE0C9EF7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36" y="2289810"/>
            <a:ext cx="5977128" cy="761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567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33"/>
          <p:cNvSpPr txBox="1">
            <a:spLocks noGrp="1"/>
          </p:cNvSpPr>
          <p:nvPr>
            <p:ph type="sldNum" idx="12"/>
          </p:nvPr>
        </p:nvSpPr>
        <p:spPr>
          <a:xfrm>
            <a:off x="6354344" y="9814164"/>
            <a:ext cx="411525" cy="69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65304" rIns="65304" bIns="65304" anchor="ctr" anchorCtr="0">
            <a:noAutofit/>
          </a:bodyPr>
          <a:lstStyle/>
          <a:p>
            <a:pPr marL="0" marR="0" lvl="0" indent="0" algn="r" defTabSz="653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333"/>
              <a:buFont typeface="Arial"/>
              <a:buNone/>
              <a:tabLst/>
              <a:defRPr/>
            </a:pPr>
            <a:fld id="{00000000-1234-1234-1234-123412341234}" type="slidenum"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6531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F497D"/>
                </a:buClr>
                <a:buSzPts val="1333"/>
                <a:buFont typeface="Arial"/>
                <a:buNone/>
                <a:tabLst/>
                <a:defRPr/>
              </a:pPr>
              <a:t>11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FE98EA-6FF2-40C5-B07D-84EECAE33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36" y="1949196"/>
            <a:ext cx="5977128" cy="829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491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33"/>
          <p:cNvSpPr txBox="1">
            <a:spLocks noGrp="1"/>
          </p:cNvSpPr>
          <p:nvPr>
            <p:ph type="sldNum" idx="12"/>
          </p:nvPr>
        </p:nvSpPr>
        <p:spPr>
          <a:xfrm>
            <a:off x="6354344" y="9814164"/>
            <a:ext cx="411525" cy="69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65304" rIns="65304" bIns="65304" anchor="ctr" anchorCtr="0">
            <a:noAutofit/>
          </a:bodyPr>
          <a:lstStyle/>
          <a:p>
            <a:pPr marL="0" marR="0" lvl="0" indent="0" algn="r" defTabSz="653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333"/>
              <a:buFont typeface="Arial"/>
              <a:buNone/>
              <a:tabLst/>
              <a:defRPr/>
            </a:pPr>
            <a:fld id="{00000000-1234-1234-1234-123412341234}" type="slidenum"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6531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F497D"/>
                </a:buClr>
                <a:buSzPts val="1333"/>
                <a:buFont typeface="Arial"/>
                <a:buNone/>
                <a:tabLst/>
                <a:defRPr/>
              </a:pPr>
              <a:t>12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42B7D7-A2A8-4202-83FA-F31C0EE0F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36" y="1953768"/>
            <a:ext cx="5977128" cy="828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01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33"/>
          <p:cNvSpPr txBox="1">
            <a:spLocks noGrp="1"/>
          </p:cNvSpPr>
          <p:nvPr>
            <p:ph type="sldNum" idx="12"/>
          </p:nvPr>
        </p:nvSpPr>
        <p:spPr>
          <a:xfrm>
            <a:off x="6354344" y="9814164"/>
            <a:ext cx="411525" cy="69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65304" rIns="65304" bIns="65304" anchor="ctr" anchorCtr="0">
            <a:noAutofit/>
          </a:bodyPr>
          <a:lstStyle/>
          <a:p>
            <a:pPr marL="0" marR="0" lvl="0" indent="0" algn="r" defTabSz="653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333"/>
              <a:buFont typeface="Arial"/>
              <a:buNone/>
              <a:tabLst/>
              <a:defRPr/>
            </a:pPr>
            <a:fld id="{00000000-1234-1234-1234-123412341234}" type="slidenum"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6531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F497D"/>
                </a:buClr>
                <a:buSzPts val="1333"/>
                <a:buFont typeface="Arial"/>
                <a:buNone/>
                <a:tabLst/>
                <a:defRPr/>
              </a:pPr>
              <a:t>13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D4223E-C3E5-4388-B406-096E06F69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36" y="942086"/>
            <a:ext cx="5977128" cy="289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652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33"/>
          <p:cNvSpPr txBox="1">
            <a:spLocks noGrp="1"/>
          </p:cNvSpPr>
          <p:nvPr>
            <p:ph type="sldNum" idx="12"/>
          </p:nvPr>
        </p:nvSpPr>
        <p:spPr>
          <a:xfrm>
            <a:off x="6354344" y="9814164"/>
            <a:ext cx="411525" cy="69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65304" rIns="65304" bIns="65304" anchor="ctr" anchorCtr="0">
            <a:noAutofit/>
          </a:bodyPr>
          <a:lstStyle/>
          <a:p>
            <a:pPr marL="0" marR="0" lvl="0" indent="0" algn="r" defTabSz="653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333"/>
              <a:buFont typeface="Arial"/>
              <a:buNone/>
              <a:tabLst/>
              <a:defRPr/>
            </a:pPr>
            <a:fld id="{00000000-1234-1234-1234-123412341234}" type="slidenum"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6531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F497D"/>
                </a:buClr>
                <a:buSzPts val="1333"/>
                <a:buFont typeface="Arial"/>
                <a:buNone/>
                <a:tabLst/>
                <a:defRPr/>
              </a:pPr>
              <a:t>14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A11D72-A702-462A-96DC-109EF89BA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36" y="2238756"/>
            <a:ext cx="5977128" cy="771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552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33"/>
          <p:cNvSpPr txBox="1">
            <a:spLocks noGrp="1"/>
          </p:cNvSpPr>
          <p:nvPr>
            <p:ph type="sldNum" idx="12"/>
          </p:nvPr>
        </p:nvSpPr>
        <p:spPr>
          <a:xfrm>
            <a:off x="6354344" y="9814164"/>
            <a:ext cx="411525" cy="69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65304" rIns="65304" bIns="65304" anchor="ctr" anchorCtr="0">
            <a:noAutofit/>
          </a:bodyPr>
          <a:lstStyle/>
          <a:p>
            <a:pPr marL="0" marR="0" lvl="0" indent="0" algn="r" defTabSz="653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333"/>
              <a:buFont typeface="Arial"/>
              <a:buNone/>
              <a:tabLst/>
              <a:defRPr/>
            </a:pPr>
            <a:fld id="{00000000-1234-1234-1234-123412341234}" type="slidenum"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6531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F497D"/>
                </a:buClr>
                <a:buSzPts val="1333"/>
                <a:buFont typeface="Arial"/>
                <a:buNone/>
                <a:tabLst/>
                <a:defRPr/>
              </a:pPr>
              <a:t>15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3CEE1C-C1AD-450E-886B-03E5F3C65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36" y="1979676"/>
            <a:ext cx="5977128" cy="82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3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33"/>
          <p:cNvSpPr txBox="1">
            <a:spLocks noGrp="1"/>
          </p:cNvSpPr>
          <p:nvPr>
            <p:ph type="sldNum" idx="12"/>
          </p:nvPr>
        </p:nvSpPr>
        <p:spPr>
          <a:xfrm>
            <a:off x="6354344" y="9814164"/>
            <a:ext cx="411525" cy="69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65304" rIns="65304" bIns="65304" anchor="ctr" anchorCtr="0">
            <a:noAutofit/>
          </a:bodyPr>
          <a:lstStyle/>
          <a:p>
            <a:pPr marL="0" marR="0" lvl="0" indent="0" algn="r" defTabSz="653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333"/>
              <a:buFont typeface="Arial"/>
              <a:buNone/>
              <a:tabLst/>
              <a:defRPr/>
            </a:pPr>
            <a:fld id="{00000000-1234-1234-1234-123412341234}" type="slidenum"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6531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F497D"/>
                </a:buClr>
                <a:buSzPts val="1333"/>
                <a:buFont typeface="Arial"/>
                <a:buNone/>
                <a:tabLst/>
                <a:defRPr/>
              </a:pPr>
              <a:t>16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144266-C3D1-46AD-B5E0-4805860CA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36" y="1995678"/>
            <a:ext cx="5977128" cy="820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249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33"/>
          <p:cNvSpPr txBox="1">
            <a:spLocks noGrp="1"/>
          </p:cNvSpPr>
          <p:nvPr>
            <p:ph type="sldNum" idx="12"/>
          </p:nvPr>
        </p:nvSpPr>
        <p:spPr>
          <a:xfrm>
            <a:off x="6354344" y="9814164"/>
            <a:ext cx="411525" cy="69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65304" rIns="65304" bIns="65304" anchor="ctr" anchorCtr="0">
            <a:noAutofit/>
          </a:bodyPr>
          <a:lstStyle/>
          <a:p>
            <a:pPr marL="0" marR="0" lvl="0" indent="0" algn="r" defTabSz="653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333"/>
              <a:buFont typeface="Arial"/>
              <a:buNone/>
              <a:tabLst/>
              <a:defRPr/>
            </a:pPr>
            <a:fld id="{00000000-1234-1234-1234-123412341234}" type="slidenum"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6531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F497D"/>
                </a:buClr>
                <a:buSzPts val="1333"/>
                <a:buFont typeface="Arial"/>
                <a:buNone/>
                <a:tabLst/>
                <a:defRPr/>
              </a:pPr>
              <a:t>17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B8BF6D-C830-4148-945D-133088061A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36" y="2089404"/>
            <a:ext cx="5977128" cy="801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549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33"/>
          <p:cNvSpPr txBox="1">
            <a:spLocks noGrp="1"/>
          </p:cNvSpPr>
          <p:nvPr>
            <p:ph type="sldNum" idx="12"/>
          </p:nvPr>
        </p:nvSpPr>
        <p:spPr>
          <a:xfrm>
            <a:off x="6354344" y="9814164"/>
            <a:ext cx="411525" cy="69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65304" rIns="65304" bIns="65304" anchor="ctr" anchorCtr="0">
            <a:noAutofit/>
          </a:bodyPr>
          <a:lstStyle/>
          <a:p>
            <a:pPr marL="0" marR="0" lvl="0" indent="0" algn="r" defTabSz="653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333"/>
              <a:buFont typeface="Arial"/>
              <a:buNone/>
              <a:tabLst/>
              <a:defRPr/>
            </a:pPr>
            <a:fld id="{00000000-1234-1234-1234-123412341234}" type="slidenum"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6531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F497D"/>
                </a:buClr>
                <a:buSzPts val="1333"/>
                <a:buFont typeface="Arial"/>
                <a:buNone/>
                <a:tabLst/>
                <a:defRPr/>
              </a:pPr>
              <a:t>18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589F2B-9158-4373-8AAB-0695CE996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216" y="745414"/>
            <a:ext cx="5977128" cy="186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08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33"/>
          <p:cNvSpPr txBox="1">
            <a:spLocks noGrp="1"/>
          </p:cNvSpPr>
          <p:nvPr>
            <p:ph type="sldNum" idx="12"/>
          </p:nvPr>
        </p:nvSpPr>
        <p:spPr>
          <a:xfrm>
            <a:off x="6354344" y="9814164"/>
            <a:ext cx="411525" cy="69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65304" rIns="65304" bIns="65304" anchor="ctr" anchorCtr="0">
            <a:noAutofit/>
          </a:bodyPr>
          <a:lstStyle/>
          <a:p>
            <a:pPr marL="0" marR="0" lvl="0" indent="0" algn="r" defTabSz="653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333"/>
              <a:buFont typeface="Arial"/>
              <a:buNone/>
              <a:tabLst/>
              <a:defRPr/>
            </a:pPr>
            <a:fld id="{00000000-1234-1234-1234-123412341234}" type="slidenum"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6531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F497D"/>
                </a:buClr>
                <a:buSzPts val="1333"/>
                <a:buFont typeface="Arial"/>
                <a:buNone/>
                <a:tabLst/>
                <a:defRPr/>
              </a:pPr>
              <a:t>19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7E6892-1A26-464F-B759-860A70C1E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469" y="253490"/>
            <a:ext cx="5811061" cy="39057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6C3CC6-A4B7-4823-8A8B-A97FEAE05D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337" y="4628884"/>
            <a:ext cx="5725324" cy="38105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4A5E32-E450-47F7-94E5-554C32E11F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469" y="9056370"/>
            <a:ext cx="5877745" cy="145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73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peech Bubble: Rectangle with Corners Rounded 73">
            <a:extLst>
              <a:ext uri="{FF2B5EF4-FFF2-40B4-BE49-F238E27FC236}">
                <a16:creationId xmlns:a16="http://schemas.microsoft.com/office/drawing/2014/main" id="{BDC2A4FA-DFC1-4BBB-8C7C-AA926C23DCE4}"/>
              </a:ext>
            </a:extLst>
          </p:cNvPr>
          <p:cNvSpPr/>
          <p:nvPr/>
        </p:nvSpPr>
        <p:spPr>
          <a:xfrm>
            <a:off x="4946578" y="10280357"/>
            <a:ext cx="826653" cy="319077"/>
          </a:xfrm>
          <a:prstGeom prst="wedgeRoundRect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7563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8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0" name="Rectangle 399">
            <a:extLst>
              <a:ext uri="{FF2B5EF4-FFF2-40B4-BE49-F238E27FC236}">
                <a16:creationId xmlns:a16="http://schemas.microsoft.com/office/drawing/2014/main" id="{001523A3-D0A5-3447-9A4B-DA59FA07C8E9}"/>
              </a:ext>
            </a:extLst>
          </p:cNvPr>
          <p:cNvSpPr/>
          <p:nvPr/>
        </p:nvSpPr>
        <p:spPr>
          <a:xfrm>
            <a:off x="72752" y="-4171"/>
            <a:ext cx="6722693" cy="12192000"/>
          </a:xfrm>
          <a:prstGeom prst="rect">
            <a:avLst/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563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8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77E6DF-4EA3-D14D-8E13-28AB8D609DDE}"/>
              </a:ext>
            </a:extLst>
          </p:cNvPr>
          <p:cNvSpPr/>
          <p:nvPr/>
        </p:nvSpPr>
        <p:spPr>
          <a:xfrm>
            <a:off x="239106" y="191516"/>
            <a:ext cx="6473772" cy="1178738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563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5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Where are areas of surplus and deficit located globally?</a:t>
            </a:r>
          </a:p>
        </p:txBody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id="{D2F97453-494C-5746-8E17-4A67EE1BF309}"/>
              </a:ext>
            </a:extLst>
          </p:cNvPr>
          <p:cNvSpPr/>
          <p:nvPr/>
        </p:nvSpPr>
        <p:spPr>
          <a:xfrm rot="16200000">
            <a:off x="490348" y="9435659"/>
            <a:ext cx="1921874" cy="1509737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563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8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61D24CC-941E-4C47-B0EC-E144352A4A74}"/>
              </a:ext>
            </a:extLst>
          </p:cNvPr>
          <p:cNvSpPr/>
          <p:nvPr/>
        </p:nvSpPr>
        <p:spPr>
          <a:xfrm>
            <a:off x="1420218" y="10728086"/>
            <a:ext cx="4544565" cy="4221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563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8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2ABDDAA7-1330-5846-8957-036F466F9A01}"/>
              </a:ext>
            </a:extLst>
          </p:cNvPr>
          <p:cNvSpPr/>
          <p:nvPr/>
        </p:nvSpPr>
        <p:spPr>
          <a:xfrm rot="5400000" flipH="1">
            <a:off x="4500788" y="7883579"/>
            <a:ext cx="1968187" cy="1607004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563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1403060" y="9228314"/>
            <a:ext cx="4107276" cy="4297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563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8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1474809" y="7693170"/>
            <a:ext cx="4037394" cy="45267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563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8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526671" y="6399811"/>
            <a:ext cx="1935887" cy="1540770"/>
          </a:xfrm>
          <a:prstGeom prst="blockArc">
            <a:avLst>
              <a:gd name="adj1" fmla="val 10532807"/>
              <a:gd name="adj2" fmla="val 263439"/>
              <a:gd name="adj3" fmla="val 28511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563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8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4455137" y="4886394"/>
            <a:ext cx="1938953" cy="1581278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563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1474809" y="6207611"/>
            <a:ext cx="4102435" cy="451160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563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8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1531150" y="4714805"/>
            <a:ext cx="4027868" cy="42670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563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8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594379" y="3432260"/>
            <a:ext cx="1909659" cy="1509737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563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8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Block Arc 213">
            <a:extLst>
              <a:ext uri="{FF2B5EF4-FFF2-40B4-BE49-F238E27FC236}">
                <a16:creationId xmlns:a16="http://schemas.microsoft.com/office/drawing/2014/main" id="{9BB00DD6-C4C4-7348-AD3E-28EAE4D8492B}"/>
              </a:ext>
            </a:extLst>
          </p:cNvPr>
          <p:cNvSpPr/>
          <p:nvPr/>
        </p:nvSpPr>
        <p:spPr>
          <a:xfrm rot="5400000" flipH="1">
            <a:off x="4435047" y="1925029"/>
            <a:ext cx="1935488" cy="1523497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563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8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1531152" y="3232299"/>
            <a:ext cx="3962479" cy="41757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563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8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ACF0C630-75E2-F848-B9E5-7E5905E2C993}"/>
              </a:ext>
            </a:extLst>
          </p:cNvPr>
          <p:cNvSpPr/>
          <p:nvPr/>
        </p:nvSpPr>
        <p:spPr>
          <a:xfrm>
            <a:off x="5278718" y="5890493"/>
            <a:ext cx="839727" cy="901853"/>
          </a:xfrm>
          <a:prstGeom prst="ellipse">
            <a:avLst/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563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8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37258FC4-E633-1F40-B961-0AFD7DEF4AD4}"/>
              </a:ext>
            </a:extLst>
          </p:cNvPr>
          <p:cNvSpPr/>
          <p:nvPr/>
        </p:nvSpPr>
        <p:spPr>
          <a:xfrm>
            <a:off x="5409826" y="6029263"/>
            <a:ext cx="581305" cy="6243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563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8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AB96207F-9876-7A4C-8CB8-0378596E3D43}"/>
              </a:ext>
            </a:extLst>
          </p:cNvPr>
          <p:cNvSpPr/>
          <p:nvPr/>
        </p:nvSpPr>
        <p:spPr>
          <a:xfrm>
            <a:off x="5601519" y="8298145"/>
            <a:ext cx="839727" cy="901853"/>
          </a:xfrm>
          <a:prstGeom prst="ellipse">
            <a:avLst/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563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8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5731640" y="8426539"/>
            <a:ext cx="581305" cy="6243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563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8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B5CF508-9F97-7344-A588-8737134FC758}"/>
              </a:ext>
            </a:extLst>
          </p:cNvPr>
          <p:cNvSpPr/>
          <p:nvPr/>
        </p:nvSpPr>
        <p:spPr>
          <a:xfrm>
            <a:off x="1420218" y="1699886"/>
            <a:ext cx="4046366" cy="43498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563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8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B85D31BE-9BE0-3341-86C3-0BFD563EAA1B}"/>
              </a:ext>
            </a:extLst>
          </p:cNvPr>
          <p:cNvSpPr/>
          <p:nvPr/>
        </p:nvSpPr>
        <p:spPr>
          <a:xfrm rot="5400000">
            <a:off x="1639847" y="315475"/>
            <a:ext cx="648589" cy="508660"/>
          </a:xfrm>
          <a:prstGeom prst="triangle">
            <a:avLst>
              <a:gd name="adj" fmla="val 45360"/>
            </a:avLst>
          </a:prstGeom>
          <a:gradFill>
            <a:gsLst>
              <a:gs pos="100000">
                <a:schemeClr val="tx1"/>
              </a:gs>
              <a:gs pos="55000">
                <a:schemeClr val="accent1">
                  <a:lumMod val="45000"/>
                  <a:lumOff val="55000"/>
                </a:schemeClr>
              </a:gs>
              <a:gs pos="27000">
                <a:srgbClr val="990099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563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8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2392CED-199C-044B-8C83-9528D182044C}"/>
              </a:ext>
            </a:extLst>
          </p:cNvPr>
          <p:cNvSpPr txBox="1"/>
          <p:nvPr/>
        </p:nvSpPr>
        <p:spPr>
          <a:xfrm>
            <a:off x="5729457" y="8469324"/>
            <a:ext cx="581304" cy="219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563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EC6A36B-BE5D-9742-9412-BEDB5350E9B4}"/>
              </a:ext>
            </a:extLst>
          </p:cNvPr>
          <p:cNvSpPr txBox="1"/>
          <p:nvPr/>
        </p:nvSpPr>
        <p:spPr>
          <a:xfrm>
            <a:off x="5737442" y="8531288"/>
            <a:ext cx="581304" cy="602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563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1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42C74E4-6C67-AB42-B00E-14010A9DAB4A}"/>
              </a:ext>
            </a:extLst>
          </p:cNvPr>
          <p:cNvSpPr txBox="1"/>
          <p:nvPr/>
        </p:nvSpPr>
        <p:spPr>
          <a:xfrm>
            <a:off x="5401269" y="6061545"/>
            <a:ext cx="581304" cy="219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563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8E84878-B999-3E45-A62E-A5D9A1ABF6E1}"/>
              </a:ext>
            </a:extLst>
          </p:cNvPr>
          <p:cNvSpPr txBox="1"/>
          <p:nvPr/>
        </p:nvSpPr>
        <p:spPr>
          <a:xfrm>
            <a:off x="5418384" y="6085208"/>
            <a:ext cx="581304" cy="602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563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1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80735897-8BBA-DB41-B061-A9B018CCEA5B}"/>
              </a:ext>
            </a:extLst>
          </p:cNvPr>
          <p:cNvSpPr/>
          <p:nvPr/>
        </p:nvSpPr>
        <p:spPr>
          <a:xfrm>
            <a:off x="1602622" y="2981222"/>
            <a:ext cx="839727" cy="901853"/>
          </a:xfrm>
          <a:prstGeom prst="ellipse">
            <a:avLst/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563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8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B86E97AE-F6AD-3941-9977-D85456F283F2}"/>
              </a:ext>
            </a:extLst>
          </p:cNvPr>
          <p:cNvSpPr/>
          <p:nvPr/>
        </p:nvSpPr>
        <p:spPr>
          <a:xfrm>
            <a:off x="1733747" y="3114201"/>
            <a:ext cx="581305" cy="6243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563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8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97388CA-480C-FF4C-8413-3D86DF3CDAEA}"/>
              </a:ext>
            </a:extLst>
          </p:cNvPr>
          <p:cNvSpPr txBox="1"/>
          <p:nvPr/>
        </p:nvSpPr>
        <p:spPr>
          <a:xfrm>
            <a:off x="1721717" y="3182255"/>
            <a:ext cx="581304" cy="219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563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418B80D-A453-EC4A-95CC-6785F89B09BA}"/>
              </a:ext>
            </a:extLst>
          </p:cNvPr>
          <p:cNvSpPr txBox="1"/>
          <p:nvPr/>
        </p:nvSpPr>
        <p:spPr>
          <a:xfrm>
            <a:off x="1732241" y="3207936"/>
            <a:ext cx="581304" cy="111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563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1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67D857C8-6DBF-1441-BED6-4FF1EB531C36}"/>
              </a:ext>
            </a:extLst>
          </p:cNvPr>
          <p:cNvSpPr/>
          <p:nvPr/>
        </p:nvSpPr>
        <p:spPr>
          <a:xfrm>
            <a:off x="4966935" y="10461795"/>
            <a:ext cx="839727" cy="901853"/>
          </a:xfrm>
          <a:prstGeom prst="ellipse">
            <a:avLst/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563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8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FA468CC4-DA3D-D04C-A0F3-908B66B1ED58}"/>
              </a:ext>
            </a:extLst>
          </p:cNvPr>
          <p:cNvSpPr/>
          <p:nvPr/>
        </p:nvSpPr>
        <p:spPr>
          <a:xfrm>
            <a:off x="5098827" y="10599581"/>
            <a:ext cx="581305" cy="6243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563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8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4B049-F74B-48F1-A036-FC00BC393C00}"/>
              </a:ext>
            </a:extLst>
          </p:cNvPr>
          <p:cNvSpPr txBox="1"/>
          <p:nvPr/>
        </p:nvSpPr>
        <p:spPr>
          <a:xfrm>
            <a:off x="3272337" y="432985"/>
            <a:ext cx="2864461" cy="602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563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9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Blackpool Aspire Academy</a:t>
            </a:r>
          </a:p>
          <a:p>
            <a:pPr marL="0" marR="0" lvl="0" indent="0" algn="ctr" defTabSz="7563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9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PSHE Learning Journey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5091788" y="10722066"/>
            <a:ext cx="581304" cy="602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563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1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BE9DFE9-D2AE-C14C-AB63-41C6DF192559}"/>
              </a:ext>
            </a:extLst>
          </p:cNvPr>
          <p:cNvSpPr txBox="1"/>
          <p:nvPr/>
        </p:nvSpPr>
        <p:spPr>
          <a:xfrm>
            <a:off x="5091788" y="10664231"/>
            <a:ext cx="581304" cy="219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563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</a:t>
            </a:r>
          </a:p>
        </p:txBody>
      </p:sp>
      <p:sp>
        <p:nvSpPr>
          <p:cNvPr id="372" name="TextBox 371">
            <a:extLst>
              <a:ext uri="{FF2B5EF4-FFF2-40B4-BE49-F238E27FC236}">
                <a16:creationId xmlns:a16="http://schemas.microsoft.com/office/drawing/2014/main" id="{9F6593FB-5247-4B4E-A446-6EB069AC1072}"/>
              </a:ext>
            </a:extLst>
          </p:cNvPr>
          <p:cNvSpPr txBox="1"/>
          <p:nvPr/>
        </p:nvSpPr>
        <p:spPr>
          <a:xfrm>
            <a:off x="4300297" y="11237290"/>
            <a:ext cx="938893" cy="196295"/>
          </a:xfrm>
          <a:prstGeom prst="wedgeRoundRectCallout">
            <a:avLst>
              <a:gd name="adj1" fmla="val -19095"/>
              <a:gd name="adj2" fmla="val -74354"/>
              <a:gd name="adj3" fmla="val 16667"/>
            </a:avLst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7563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Transition</a:t>
            </a:r>
          </a:p>
        </p:txBody>
      </p:sp>
      <p:sp>
        <p:nvSpPr>
          <p:cNvPr id="408" name="TextBox 407">
            <a:extLst>
              <a:ext uri="{FF2B5EF4-FFF2-40B4-BE49-F238E27FC236}">
                <a16:creationId xmlns:a16="http://schemas.microsoft.com/office/drawing/2014/main" id="{A0E2CD6C-87C3-4532-A420-E76F9B7A9630}"/>
              </a:ext>
            </a:extLst>
          </p:cNvPr>
          <p:cNvSpPr txBox="1"/>
          <p:nvPr/>
        </p:nvSpPr>
        <p:spPr>
          <a:xfrm>
            <a:off x="1852770" y="9985139"/>
            <a:ext cx="609074" cy="347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563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Puberty/ puberty Hygiene  </a:t>
            </a:r>
          </a:p>
        </p:txBody>
      </p:sp>
      <p:sp>
        <p:nvSpPr>
          <p:cNvPr id="412" name="TextBox 411">
            <a:extLst>
              <a:ext uri="{FF2B5EF4-FFF2-40B4-BE49-F238E27FC236}">
                <a16:creationId xmlns:a16="http://schemas.microsoft.com/office/drawing/2014/main" id="{B9C0F880-0D6B-4E8B-B6C3-8004E8B49809}"/>
              </a:ext>
            </a:extLst>
          </p:cNvPr>
          <p:cNvSpPr txBox="1"/>
          <p:nvPr/>
        </p:nvSpPr>
        <p:spPr>
          <a:xfrm>
            <a:off x="1554759" y="11655082"/>
            <a:ext cx="609074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563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Menstrual wellbeing </a:t>
            </a:r>
          </a:p>
        </p:txBody>
      </p:sp>
      <p:sp>
        <p:nvSpPr>
          <p:cNvPr id="423" name="TextBox 422">
            <a:extLst>
              <a:ext uri="{FF2B5EF4-FFF2-40B4-BE49-F238E27FC236}">
                <a16:creationId xmlns:a16="http://schemas.microsoft.com/office/drawing/2014/main" id="{96D8329B-B859-4036-B78A-3CCEDD18C5ED}"/>
              </a:ext>
            </a:extLst>
          </p:cNvPr>
          <p:cNvSpPr txBox="1"/>
          <p:nvPr/>
        </p:nvSpPr>
        <p:spPr>
          <a:xfrm>
            <a:off x="251348" y="8849133"/>
            <a:ext cx="614090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563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Gender Identity  </a:t>
            </a:r>
          </a:p>
        </p:txBody>
      </p:sp>
      <p:sp>
        <p:nvSpPr>
          <p:cNvPr id="456" name="TextBox 455">
            <a:extLst>
              <a:ext uri="{FF2B5EF4-FFF2-40B4-BE49-F238E27FC236}">
                <a16:creationId xmlns:a16="http://schemas.microsoft.com/office/drawing/2014/main" id="{7C4CA3BD-478D-4E6D-9522-DA02CAB5E9CF}"/>
              </a:ext>
            </a:extLst>
          </p:cNvPr>
          <p:cNvSpPr txBox="1"/>
          <p:nvPr/>
        </p:nvSpPr>
        <p:spPr>
          <a:xfrm>
            <a:off x="4540248" y="8613814"/>
            <a:ext cx="599571" cy="347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563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mental health?</a:t>
            </a:r>
          </a:p>
        </p:txBody>
      </p:sp>
      <p:sp>
        <p:nvSpPr>
          <p:cNvPr id="509" name="TextBox 508">
            <a:extLst>
              <a:ext uri="{FF2B5EF4-FFF2-40B4-BE49-F238E27FC236}">
                <a16:creationId xmlns:a16="http://schemas.microsoft.com/office/drawing/2014/main" id="{95CC6F4C-79DE-41EC-B47F-1F2104C3FDFA}"/>
              </a:ext>
            </a:extLst>
          </p:cNvPr>
          <p:cNvSpPr txBox="1"/>
          <p:nvPr/>
        </p:nvSpPr>
        <p:spPr>
          <a:xfrm>
            <a:off x="4111419" y="6901404"/>
            <a:ext cx="590367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563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Healthy Lifestyle  </a:t>
            </a:r>
          </a:p>
        </p:txBody>
      </p:sp>
      <p:sp>
        <p:nvSpPr>
          <p:cNvPr id="510" name="TextBox 509">
            <a:extLst>
              <a:ext uri="{FF2B5EF4-FFF2-40B4-BE49-F238E27FC236}">
                <a16:creationId xmlns:a16="http://schemas.microsoft.com/office/drawing/2014/main" id="{077580CC-6314-4277-975A-65625BF34AC7}"/>
              </a:ext>
            </a:extLst>
          </p:cNvPr>
          <p:cNvSpPr txBox="1"/>
          <p:nvPr/>
        </p:nvSpPr>
        <p:spPr>
          <a:xfrm>
            <a:off x="2005980" y="8589809"/>
            <a:ext cx="734465" cy="177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7563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Stereotypes </a:t>
            </a:r>
          </a:p>
        </p:txBody>
      </p:sp>
      <p:sp>
        <p:nvSpPr>
          <p:cNvPr id="536" name="TextBox 535">
            <a:extLst>
              <a:ext uri="{FF2B5EF4-FFF2-40B4-BE49-F238E27FC236}">
                <a16:creationId xmlns:a16="http://schemas.microsoft.com/office/drawing/2014/main" id="{55574A78-0976-47F2-B69E-D413B8C3F6BF}"/>
              </a:ext>
            </a:extLst>
          </p:cNvPr>
          <p:cNvSpPr txBox="1"/>
          <p:nvPr/>
        </p:nvSpPr>
        <p:spPr>
          <a:xfrm>
            <a:off x="1335703" y="6727129"/>
            <a:ext cx="595664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563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Firework Safety </a:t>
            </a:r>
          </a:p>
        </p:txBody>
      </p:sp>
      <p:sp>
        <p:nvSpPr>
          <p:cNvPr id="551" name="TextBox 550">
            <a:extLst>
              <a:ext uri="{FF2B5EF4-FFF2-40B4-BE49-F238E27FC236}">
                <a16:creationId xmlns:a16="http://schemas.microsoft.com/office/drawing/2014/main" id="{718207F3-8ABB-40BA-A359-8EF9604600D8}"/>
              </a:ext>
            </a:extLst>
          </p:cNvPr>
          <p:cNvSpPr txBox="1"/>
          <p:nvPr/>
        </p:nvSpPr>
        <p:spPr>
          <a:xfrm>
            <a:off x="1056207" y="5576016"/>
            <a:ext cx="600012" cy="177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563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Sleep </a:t>
            </a:r>
          </a:p>
        </p:txBody>
      </p:sp>
      <p:sp>
        <p:nvSpPr>
          <p:cNvPr id="555" name="TextBox 554">
            <a:extLst>
              <a:ext uri="{FF2B5EF4-FFF2-40B4-BE49-F238E27FC236}">
                <a16:creationId xmlns:a16="http://schemas.microsoft.com/office/drawing/2014/main" id="{B23C864F-FDF8-46B8-805D-A5BC59AF52BD}"/>
              </a:ext>
            </a:extLst>
          </p:cNvPr>
          <p:cNvSpPr txBox="1"/>
          <p:nvPr/>
        </p:nvSpPr>
        <p:spPr>
          <a:xfrm>
            <a:off x="2835481" y="7118487"/>
            <a:ext cx="776286" cy="177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7563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Consent </a:t>
            </a:r>
          </a:p>
        </p:txBody>
      </p:sp>
      <p:sp>
        <p:nvSpPr>
          <p:cNvPr id="574" name="Block Arc 573">
            <a:extLst>
              <a:ext uri="{FF2B5EF4-FFF2-40B4-BE49-F238E27FC236}">
                <a16:creationId xmlns:a16="http://schemas.microsoft.com/office/drawing/2014/main" id="{42DCC817-95A4-4F9E-B69E-5B3F826F1806}"/>
              </a:ext>
            </a:extLst>
          </p:cNvPr>
          <p:cNvSpPr/>
          <p:nvPr/>
        </p:nvSpPr>
        <p:spPr>
          <a:xfrm rot="16200000">
            <a:off x="538251" y="475572"/>
            <a:ext cx="1791357" cy="1509737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563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8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73B2E537-2E94-164D-A891-794C913A475F}"/>
              </a:ext>
            </a:extLst>
          </p:cNvPr>
          <p:cNvSpPr/>
          <p:nvPr/>
        </p:nvSpPr>
        <p:spPr>
          <a:xfrm>
            <a:off x="2905606" y="1470555"/>
            <a:ext cx="839727" cy="901853"/>
          </a:xfrm>
          <a:prstGeom prst="ellipse">
            <a:avLst/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563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8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7F00163B-8BDB-AF44-A463-AD1ACB8794F0}"/>
              </a:ext>
            </a:extLst>
          </p:cNvPr>
          <p:cNvSpPr/>
          <p:nvPr/>
        </p:nvSpPr>
        <p:spPr>
          <a:xfrm>
            <a:off x="3027374" y="1612987"/>
            <a:ext cx="581305" cy="6243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563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8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219AB6F-CC39-9542-9CB4-66613FD228E7}"/>
              </a:ext>
            </a:extLst>
          </p:cNvPr>
          <p:cNvSpPr txBox="1"/>
          <p:nvPr/>
        </p:nvSpPr>
        <p:spPr>
          <a:xfrm>
            <a:off x="3026547" y="1690694"/>
            <a:ext cx="581304" cy="111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563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1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6F20039-ABEA-BE47-B3A0-6B1A5F7867BE}"/>
              </a:ext>
            </a:extLst>
          </p:cNvPr>
          <p:cNvSpPr txBox="1"/>
          <p:nvPr/>
        </p:nvSpPr>
        <p:spPr>
          <a:xfrm>
            <a:off x="3016644" y="1659928"/>
            <a:ext cx="581304" cy="219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563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</a:t>
            </a:r>
          </a:p>
        </p:txBody>
      </p:sp>
      <p:sp>
        <p:nvSpPr>
          <p:cNvPr id="610" name="TextBox 609">
            <a:extLst>
              <a:ext uri="{FF2B5EF4-FFF2-40B4-BE49-F238E27FC236}">
                <a16:creationId xmlns:a16="http://schemas.microsoft.com/office/drawing/2014/main" id="{CAC39B3C-71A2-467B-9C3D-471CE4F74A49}"/>
              </a:ext>
            </a:extLst>
          </p:cNvPr>
          <p:cNvSpPr txBox="1"/>
          <p:nvPr/>
        </p:nvSpPr>
        <p:spPr>
          <a:xfrm>
            <a:off x="2826440" y="5778149"/>
            <a:ext cx="660330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563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Youth Produced Sexual Imagery </a:t>
            </a:r>
          </a:p>
        </p:txBody>
      </p:sp>
      <p:sp>
        <p:nvSpPr>
          <p:cNvPr id="613" name="TextBox 612">
            <a:extLst>
              <a:ext uri="{FF2B5EF4-FFF2-40B4-BE49-F238E27FC236}">
                <a16:creationId xmlns:a16="http://schemas.microsoft.com/office/drawing/2014/main" id="{04D05C2B-993E-4059-9A20-AB3E876F8CEB}"/>
              </a:ext>
            </a:extLst>
          </p:cNvPr>
          <p:cNvSpPr txBox="1"/>
          <p:nvPr/>
        </p:nvSpPr>
        <p:spPr>
          <a:xfrm>
            <a:off x="5528199" y="4117319"/>
            <a:ext cx="810736" cy="177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7563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Vaping  </a:t>
            </a:r>
          </a:p>
        </p:txBody>
      </p:sp>
      <p:sp>
        <p:nvSpPr>
          <p:cNvPr id="615" name="TextBox 614">
            <a:extLst>
              <a:ext uri="{FF2B5EF4-FFF2-40B4-BE49-F238E27FC236}">
                <a16:creationId xmlns:a16="http://schemas.microsoft.com/office/drawing/2014/main" id="{929DA603-AA8C-464B-BC12-85393F0926E3}"/>
              </a:ext>
            </a:extLst>
          </p:cNvPr>
          <p:cNvSpPr txBox="1"/>
          <p:nvPr/>
        </p:nvSpPr>
        <p:spPr>
          <a:xfrm>
            <a:off x="3794416" y="5472040"/>
            <a:ext cx="660330" cy="177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7563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Forced Marriage </a:t>
            </a:r>
          </a:p>
        </p:txBody>
      </p:sp>
      <p:sp>
        <p:nvSpPr>
          <p:cNvPr id="616" name="TextBox 615">
            <a:extLst>
              <a:ext uri="{FF2B5EF4-FFF2-40B4-BE49-F238E27FC236}">
                <a16:creationId xmlns:a16="http://schemas.microsoft.com/office/drawing/2014/main" id="{0F95DDFF-A526-425E-BD46-08E0F4629141}"/>
              </a:ext>
            </a:extLst>
          </p:cNvPr>
          <p:cNvSpPr txBox="1"/>
          <p:nvPr/>
        </p:nvSpPr>
        <p:spPr>
          <a:xfrm>
            <a:off x="3973645" y="4222014"/>
            <a:ext cx="660330" cy="177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563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Misogyny </a:t>
            </a:r>
          </a:p>
        </p:txBody>
      </p:sp>
      <p:sp>
        <p:nvSpPr>
          <p:cNvPr id="617" name="TextBox 616">
            <a:extLst>
              <a:ext uri="{FF2B5EF4-FFF2-40B4-BE49-F238E27FC236}">
                <a16:creationId xmlns:a16="http://schemas.microsoft.com/office/drawing/2014/main" id="{1190918D-CD76-475E-B774-31990E605718}"/>
              </a:ext>
            </a:extLst>
          </p:cNvPr>
          <p:cNvSpPr txBox="1"/>
          <p:nvPr/>
        </p:nvSpPr>
        <p:spPr>
          <a:xfrm>
            <a:off x="4765636" y="5465811"/>
            <a:ext cx="552986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563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Online Safety </a:t>
            </a:r>
          </a:p>
        </p:txBody>
      </p:sp>
      <p:sp>
        <p:nvSpPr>
          <p:cNvPr id="628" name="TextBox 627">
            <a:extLst>
              <a:ext uri="{FF2B5EF4-FFF2-40B4-BE49-F238E27FC236}">
                <a16:creationId xmlns:a16="http://schemas.microsoft.com/office/drawing/2014/main" id="{1FF86E25-928A-4694-9707-A71EF117C3A9}"/>
              </a:ext>
            </a:extLst>
          </p:cNvPr>
          <p:cNvSpPr txBox="1"/>
          <p:nvPr/>
        </p:nvSpPr>
        <p:spPr>
          <a:xfrm>
            <a:off x="5612236" y="7185814"/>
            <a:ext cx="916611" cy="177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7563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Honor Based Violence</a:t>
            </a:r>
          </a:p>
        </p:txBody>
      </p:sp>
      <p:sp>
        <p:nvSpPr>
          <p:cNvPr id="655" name="TextBox 654">
            <a:extLst>
              <a:ext uri="{FF2B5EF4-FFF2-40B4-BE49-F238E27FC236}">
                <a16:creationId xmlns:a16="http://schemas.microsoft.com/office/drawing/2014/main" id="{6FC1E7A0-0494-4938-B1B0-760EC9273BEA}"/>
              </a:ext>
            </a:extLst>
          </p:cNvPr>
          <p:cNvSpPr txBox="1"/>
          <p:nvPr/>
        </p:nvSpPr>
        <p:spPr>
          <a:xfrm>
            <a:off x="2706062" y="4420965"/>
            <a:ext cx="823142" cy="177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563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Contraception </a:t>
            </a:r>
          </a:p>
        </p:txBody>
      </p:sp>
      <p:sp>
        <p:nvSpPr>
          <p:cNvPr id="658" name="TextBox 657">
            <a:extLst>
              <a:ext uri="{FF2B5EF4-FFF2-40B4-BE49-F238E27FC236}">
                <a16:creationId xmlns:a16="http://schemas.microsoft.com/office/drawing/2014/main" id="{CFA510C2-7B12-450D-A605-372E594590DB}"/>
              </a:ext>
            </a:extLst>
          </p:cNvPr>
          <p:cNvSpPr txBox="1"/>
          <p:nvPr/>
        </p:nvSpPr>
        <p:spPr>
          <a:xfrm>
            <a:off x="1207980" y="3825278"/>
            <a:ext cx="715953" cy="177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563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STIs </a:t>
            </a:r>
          </a:p>
        </p:txBody>
      </p:sp>
      <p:sp>
        <p:nvSpPr>
          <p:cNvPr id="664" name="TextBox 663">
            <a:extLst>
              <a:ext uri="{FF2B5EF4-FFF2-40B4-BE49-F238E27FC236}">
                <a16:creationId xmlns:a16="http://schemas.microsoft.com/office/drawing/2014/main" id="{F6B0098E-A6F0-40FF-B837-67CDC8586C1A}"/>
              </a:ext>
            </a:extLst>
          </p:cNvPr>
          <p:cNvSpPr txBox="1"/>
          <p:nvPr/>
        </p:nvSpPr>
        <p:spPr>
          <a:xfrm>
            <a:off x="508718" y="3028726"/>
            <a:ext cx="730529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563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Unhealthy Relationships </a:t>
            </a:r>
          </a:p>
        </p:txBody>
      </p:sp>
      <p:sp>
        <p:nvSpPr>
          <p:cNvPr id="671" name="TextBox 670">
            <a:extLst>
              <a:ext uri="{FF2B5EF4-FFF2-40B4-BE49-F238E27FC236}">
                <a16:creationId xmlns:a16="http://schemas.microsoft.com/office/drawing/2014/main" id="{B98302E2-30E1-47B7-870B-2B20A7541D98}"/>
              </a:ext>
            </a:extLst>
          </p:cNvPr>
          <p:cNvSpPr txBox="1"/>
          <p:nvPr/>
        </p:nvSpPr>
        <p:spPr>
          <a:xfrm>
            <a:off x="5016069" y="2790024"/>
            <a:ext cx="525299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563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Bereavement </a:t>
            </a:r>
          </a:p>
        </p:txBody>
      </p:sp>
      <p:sp>
        <p:nvSpPr>
          <p:cNvPr id="683" name="TextBox 682">
            <a:extLst>
              <a:ext uri="{FF2B5EF4-FFF2-40B4-BE49-F238E27FC236}">
                <a16:creationId xmlns:a16="http://schemas.microsoft.com/office/drawing/2014/main" id="{05BC2023-5F3C-420F-A30F-4370F02668FE}"/>
              </a:ext>
            </a:extLst>
          </p:cNvPr>
          <p:cNvSpPr txBox="1"/>
          <p:nvPr/>
        </p:nvSpPr>
        <p:spPr>
          <a:xfrm>
            <a:off x="3478640" y="2900816"/>
            <a:ext cx="724113" cy="177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563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Body Image </a:t>
            </a:r>
          </a:p>
        </p:txBody>
      </p:sp>
      <p:sp>
        <p:nvSpPr>
          <p:cNvPr id="686" name="TextBox 685">
            <a:extLst>
              <a:ext uri="{FF2B5EF4-FFF2-40B4-BE49-F238E27FC236}">
                <a16:creationId xmlns:a16="http://schemas.microsoft.com/office/drawing/2014/main" id="{791BA37E-B81D-46F0-8EBE-B7F11330C1B2}"/>
              </a:ext>
            </a:extLst>
          </p:cNvPr>
          <p:cNvSpPr txBox="1"/>
          <p:nvPr/>
        </p:nvSpPr>
        <p:spPr>
          <a:xfrm>
            <a:off x="2424001" y="967444"/>
            <a:ext cx="724113" cy="177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563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Gambling </a:t>
            </a:r>
          </a:p>
        </p:txBody>
      </p:sp>
      <p:sp>
        <p:nvSpPr>
          <p:cNvPr id="687" name="TextBox 686">
            <a:extLst>
              <a:ext uri="{FF2B5EF4-FFF2-40B4-BE49-F238E27FC236}">
                <a16:creationId xmlns:a16="http://schemas.microsoft.com/office/drawing/2014/main" id="{2C967AA3-B2A9-4D7F-9894-07E685F180F7}"/>
              </a:ext>
            </a:extLst>
          </p:cNvPr>
          <p:cNvSpPr txBox="1"/>
          <p:nvPr/>
        </p:nvSpPr>
        <p:spPr>
          <a:xfrm>
            <a:off x="1420218" y="2538714"/>
            <a:ext cx="827170" cy="177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563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Health Screening </a:t>
            </a:r>
          </a:p>
        </p:txBody>
      </p:sp>
      <p:sp>
        <p:nvSpPr>
          <p:cNvPr id="690" name="TextBox 689">
            <a:extLst>
              <a:ext uri="{FF2B5EF4-FFF2-40B4-BE49-F238E27FC236}">
                <a16:creationId xmlns:a16="http://schemas.microsoft.com/office/drawing/2014/main" id="{A3FCECBB-0344-4758-8889-8FB546FAC018}"/>
              </a:ext>
            </a:extLst>
          </p:cNvPr>
          <p:cNvSpPr txBox="1"/>
          <p:nvPr/>
        </p:nvSpPr>
        <p:spPr>
          <a:xfrm>
            <a:off x="337144" y="2097548"/>
            <a:ext cx="488162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563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Menopause </a:t>
            </a:r>
          </a:p>
        </p:txBody>
      </p:sp>
      <p:sp>
        <p:nvSpPr>
          <p:cNvPr id="691" name="TextBox 690">
            <a:extLst>
              <a:ext uri="{FF2B5EF4-FFF2-40B4-BE49-F238E27FC236}">
                <a16:creationId xmlns:a16="http://schemas.microsoft.com/office/drawing/2014/main" id="{9C1AEE50-F390-45DC-B7DA-94B13C2978F4}"/>
              </a:ext>
            </a:extLst>
          </p:cNvPr>
          <p:cNvSpPr txBox="1"/>
          <p:nvPr/>
        </p:nvSpPr>
        <p:spPr>
          <a:xfrm>
            <a:off x="1331918" y="977275"/>
            <a:ext cx="755787" cy="177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563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Indecent images </a:t>
            </a:r>
          </a:p>
        </p:txBody>
      </p:sp>
      <p:sp>
        <p:nvSpPr>
          <p:cNvPr id="693" name="Rectangle 692">
            <a:extLst>
              <a:ext uri="{FF2B5EF4-FFF2-40B4-BE49-F238E27FC236}">
                <a16:creationId xmlns:a16="http://schemas.microsoft.com/office/drawing/2014/main" id="{242D1697-493D-4EEA-9BF1-C16D669A5B45}"/>
              </a:ext>
            </a:extLst>
          </p:cNvPr>
          <p:cNvSpPr/>
          <p:nvPr/>
        </p:nvSpPr>
        <p:spPr>
          <a:xfrm>
            <a:off x="1436742" y="328825"/>
            <a:ext cx="319874" cy="4349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563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8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08" name="Picture 707" descr="A close up of a logo&#10;&#10;Description automatically generated">
            <a:extLst>
              <a:ext uri="{FF2B5EF4-FFF2-40B4-BE49-F238E27FC236}">
                <a16:creationId xmlns:a16="http://schemas.microsoft.com/office/drawing/2014/main" id="{1FDB4158-C97B-485A-9493-41C7BA2E0D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78"/>
          <a:stretch/>
        </p:blipFill>
        <p:spPr>
          <a:xfrm>
            <a:off x="1995200" y="175245"/>
            <a:ext cx="888102" cy="723998"/>
          </a:xfrm>
          <a:prstGeom prst="rect">
            <a:avLst/>
          </a:prstGeom>
        </p:spPr>
      </p:pic>
      <p:pic>
        <p:nvPicPr>
          <p:cNvPr id="1028" name="Picture 4" descr="Image result for blackpool aspire academy logo">
            <a:extLst>
              <a:ext uri="{FF2B5EF4-FFF2-40B4-BE49-F238E27FC236}">
                <a16:creationId xmlns:a16="http://schemas.microsoft.com/office/drawing/2014/main" id="{5C4B7A11-A39D-457C-A756-C242AEBE9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297" y="10214272"/>
            <a:ext cx="565326" cy="104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blackpool aspire academy logo">
            <a:extLst>
              <a:ext uri="{FF2B5EF4-FFF2-40B4-BE49-F238E27FC236}">
                <a16:creationId xmlns:a16="http://schemas.microsoft.com/office/drawing/2014/main" id="{A493F113-C0BD-49C1-B886-A61AF1F77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62" y="10937563"/>
            <a:ext cx="918854" cy="42476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1A9F72DB-801B-1540-9027-8E9B8D266CA4}"/>
              </a:ext>
            </a:extLst>
          </p:cNvPr>
          <p:cNvSpPr txBox="1"/>
          <p:nvPr/>
        </p:nvSpPr>
        <p:spPr>
          <a:xfrm>
            <a:off x="3379519" y="9898279"/>
            <a:ext cx="651129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563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Positive Mental Health  </a:t>
            </a:r>
          </a:p>
        </p:txBody>
      </p:sp>
      <p:sp>
        <p:nvSpPr>
          <p:cNvPr id="590" name="TextBox 589">
            <a:extLst>
              <a:ext uri="{FF2B5EF4-FFF2-40B4-BE49-F238E27FC236}">
                <a16:creationId xmlns:a16="http://schemas.microsoft.com/office/drawing/2014/main" id="{4AAF7390-BA48-4AA6-AAC1-67C46C54C0E8}"/>
              </a:ext>
            </a:extLst>
          </p:cNvPr>
          <p:cNvSpPr txBox="1"/>
          <p:nvPr/>
        </p:nvSpPr>
        <p:spPr>
          <a:xfrm>
            <a:off x="6034535" y="4678851"/>
            <a:ext cx="668304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563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Drugs, Alcohol and Tobacco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A26352-9DB4-4886-95E1-83AD0011A576}"/>
              </a:ext>
            </a:extLst>
          </p:cNvPr>
          <p:cNvSpPr/>
          <p:nvPr/>
        </p:nvSpPr>
        <p:spPr>
          <a:xfrm>
            <a:off x="1490287" y="2574218"/>
            <a:ext cx="1034264" cy="255278"/>
          </a:xfrm>
          <a:prstGeom prst="rect">
            <a:avLst/>
          </a:prstGeom>
          <a:noFill/>
        </p:spPr>
        <p:txBody>
          <a:bodyPr wrap="square" lIns="63198" tIns="31599" rIns="63198" bIns="31599">
            <a:spAutoFit/>
          </a:bodyPr>
          <a:lstStyle/>
          <a:p>
            <a:pPr marL="0" marR="0" lvl="0" indent="0" algn="ctr" defTabSz="7563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44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7429BD-42AD-47F5-8E14-0413EF717230}"/>
              </a:ext>
            </a:extLst>
          </p:cNvPr>
          <p:cNvSpPr txBox="1"/>
          <p:nvPr/>
        </p:nvSpPr>
        <p:spPr>
          <a:xfrm>
            <a:off x="2772988" y="11678050"/>
            <a:ext cx="570720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7563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Dental hygiene</a:t>
            </a:r>
            <a:endParaRPr kumimoji="0" lang="en-GB" sz="55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45B08CF-42EC-4742-8947-FEC0359AF404}"/>
              </a:ext>
            </a:extLst>
          </p:cNvPr>
          <p:cNvSpPr txBox="1"/>
          <p:nvPr/>
        </p:nvSpPr>
        <p:spPr>
          <a:xfrm>
            <a:off x="217741" y="10932708"/>
            <a:ext cx="733881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563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5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a healthy relationship?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AC48C70-A0DA-4D78-AE1B-A0492A2022A3}"/>
              </a:ext>
            </a:extLst>
          </p:cNvPr>
          <p:cNvSpPr txBox="1"/>
          <p:nvPr/>
        </p:nvSpPr>
        <p:spPr>
          <a:xfrm>
            <a:off x="208999" y="8133048"/>
            <a:ext cx="630751" cy="177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563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5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First Aid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A2CB888-D5DD-47E6-8223-0ECC62E4EE7F}"/>
              </a:ext>
            </a:extLst>
          </p:cNvPr>
          <p:cNvSpPr txBox="1"/>
          <p:nvPr/>
        </p:nvSpPr>
        <p:spPr>
          <a:xfrm>
            <a:off x="3148113" y="8664243"/>
            <a:ext cx="520606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563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5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Water Safety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AD73987-30C3-44FF-BE4E-13ABBDE9E522}"/>
              </a:ext>
            </a:extLst>
          </p:cNvPr>
          <p:cNvSpPr txBox="1"/>
          <p:nvPr/>
        </p:nvSpPr>
        <p:spPr>
          <a:xfrm>
            <a:off x="267822" y="6338897"/>
            <a:ext cx="565099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563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5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Tattoos and Piercings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B451D07-1563-4707-9C36-2DD9F4A2492C}"/>
              </a:ext>
            </a:extLst>
          </p:cNvPr>
          <p:cNvSpPr txBox="1"/>
          <p:nvPr/>
        </p:nvSpPr>
        <p:spPr>
          <a:xfrm>
            <a:off x="277212" y="4231983"/>
            <a:ext cx="483512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563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5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Murder games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BF9554B4-50D3-4C9A-955B-0243D52250B8}"/>
              </a:ext>
            </a:extLst>
          </p:cNvPr>
          <p:cNvSpPr txBox="1"/>
          <p:nvPr/>
        </p:nvSpPr>
        <p:spPr>
          <a:xfrm>
            <a:off x="2439251" y="2315776"/>
            <a:ext cx="558441" cy="177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563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5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Drugs 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10D27C5C-6B1E-4EFD-9BF6-7F340CE0C33C}"/>
              </a:ext>
            </a:extLst>
          </p:cNvPr>
          <p:cNvSpPr txBox="1"/>
          <p:nvPr/>
        </p:nvSpPr>
        <p:spPr>
          <a:xfrm>
            <a:off x="100143" y="1002631"/>
            <a:ext cx="694046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563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5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Dangers of Pornography </a:t>
            </a:r>
          </a:p>
        </p:txBody>
      </p:sp>
      <p:pic>
        <p:nvPicPr>
          <p:cNvPr id="91" name="Graphic 90" descr="Skeleton">
            <a:extLst>
              <a:ext uri="{FF2B5EF4-FFF2-40B4-BE49-F238E27FC236}">
                <a16:creationId xmlns:a16="http://schemas.microsoft.com/office/drawing/2014/main" id="{CC1EBA9E-52CB-4B63-8612-D16C0C76E7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58271" y="10228989"/>
            <a:ext cx="388694" cy="388694"/>
          </a:xfrm>
          <a:prstGeom prst="rect">
            <a:avLst/>
          </a:prstGeom>
        </p:spPr>
      </p:pic>
      <p:pic>
        <p:nvPicPr>
          <p:cNvPr id="129" name="Graphic 128" descr="Toothbrush">
            <a:extLst>
              <a:ext uri="{FF2B5EF4-FFF2-40B4-BE49-F238E27FC236}">
                <a16:creationId xmlns:a16="http://schemas.microsoft.com/office/drawing/2014/main" id="{C8DCD879-8769-45AE-9C33-DF60D16D7A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830186" y="11215847"/>
            <a:ext cx="396544" cy="396544"/>
          </a:xfrm>
          <a:prstGeom prst="rect">
            <a:avLst/>
          </a:prstGeom>
        </p:spPr>
      </p:pic>
      <p:pic>
        <p:nvPicPr>
          <p:cNvPr id="149" name="Graphic 148" descr="Group success">
            <a:extLst>
              <a:ext uri="{FF2B5EF4-FFF2-40B4-BE49-F238E27FC236}">
                <a16:creationId xmlns:a16="http://schemas.microsoft.com/office/drawing/2014/main" id="{BD1DB7A6-5B4B-41C2-A36F-3446CAA91F7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7997" y="10549802"/>
            <a:ext cx="337326" cy="337326"/>
          </a:xfrm>
          <a:prstGeom prst="rect">
            <a:avLst/>
          </a:prstGeom>
        </p:spPr>
      </p:pic>
      <p:pic>
        <p:nvPicPr>
          <p:cNvPr id="191" name="Graphic 190" descr="Head with gears">
            <a:extLst>
              <a:ext uri="{FF2B5EF4-FFF2-40B4-BE49-F238E27FC236}">
                <a16:creationId xmlns:a16="http://schemas.microsoft.com/office/drawing/2014/main" id="{21F9AC59-7E95-4814-B0E2-4F7047B3F1F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478639" y="10219129"/>
            <a:ext cx="450534" cy="450534"/>
          </a:xfrm>
          <a:prstGeom prst="rect">
            <a:avLst/>
          </a:prstGeom>
        </p:spPr>
      </p:pic>
      <p:pic>
        <p:nvPicPr>
          <p:cNvPr id="195" name="Graphic 194" descr="In love face with solid fill">
            <a:extLst>
              <a:ext uri="{FF2B5EF4-FFF2-40B4-BE49-F238E27FC236}">
                <a16:creationId xmlns:a16="http://schemas.microsoft.com/office/drawing/2014/main" id="{9C6E58DE-D0F7-4ABF-849B-F44AC261375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623947" y="8160026"/>
            <a:ext cx="424133" cy="424133"/>
          </a:xfrm>
          <a:prstGeom prst="rect">
            <a:avLst/>
          </a:prstGeom>
        </p:spPr>
      </p:pic>
      <p:pic>
        <p:nvPicPr>
          <p:cNvPr id="265" name="Graphic 264" descr="Smart Phone">
            <a:extLst>
              <a:ext uri="{FF2B5EF4-FFF2-40B4-BE49-F238E27FC236}">
                <a16:creationId xmlns:a16="http://schemas.microsoft.com/office/drawing/2014/main" id="{01711978-6F0F-4266-A54C-1AD4E6D5789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468404" y="5611454"/>
            <a:ext cx="475241" cy="475241"/>
          </a:xfrm>
          <a:prstGeom prst="rect">
            <a:avLst/>
          </a:prstGeom>
        </p:spPr>
      </p:pic>
      <p:pic>
        <p:nvPicPr>
          <p:cNvPr id="267" name="Graphic 266" descr="Wine">
            <a:extLst>
              <a:ext uri="{FF2B5EF4-FFF2-40B4-BE49-F238E27FC236}">
                <a16:creationId xmlns:a16="http://schemas.microsoft.com/office/drawing/2014/main" id="{98230A93-57AD-4B9D-8A73-8D0C87FD357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321185" y="5161520"/>
            <a:ext cx="451365" cy="451365"/>
          </a:xfrm>
          <a:prstGeom prst="rect">
            <a:avLst/>
          </a:prstGeom>
        </p:spPr>
      </p:pic>
      <p:pic>
        <p:nvPicPr>
          <p:cNvPr id="269" name="Graphic 268" descr="Game controller">
            <a:extLst>
              <a:ext uri="{FF2B5EF4-FFF2-40B4-BE49-F238E27FC236}">
                <a16:creationId xmlns:a16="http://schemas.microsoft.com/office/drawing/2014/main" id="{176F7946-00B6-4884-A924-10547C934F8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88982" y="4470153"/>
            <a:ext cx="385171" cy="385171"/>
          </a:xfrm>
          <a:prstGeom prst="rect">
            <a:avLst/>
          </a:prstGeom>
        </p:spPr>
      </p:pic>
      <p:pic>
        <p:nvPicPr>
          <p:cNvPr id="275" name="Graphic 274" descr="Smoking">
            <a:extLst>
              <a:ext uri="{FF2B5EF4-FFF2-40B4-BE49-F238E27FC236}">
                <a16:creationId xmlns:a16="http://schemas.microsoft.com/office/drawing/2014/main" id="{A9A8196C-9B2D-4AE3-8709-EA1A608A5E6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775616" y="4182155"/>
            <a:ext cx="524200" cy="524200"/>
          </a:xfrm>
          <a:prstGeom prst="rect">
            <a:avLst/>
          </a:prstGeom>
        </p:spPr>
      </p:pic>
      <p:pic>
        <p:nvPicPr>
          <p:cNvPr id="289" name="Graphic 288" descr="Drama">
            <a:extLst>
              <a:ext uri="{FF2B5EF4-FFF2-40B4-BE49-F238E27FC236}">
                <a16:creationId xmlns:a16="http://schemas.microsoft.com/office/drawing/2014/main" id="{B7C809BC-923E-4388-B56C-64569ADA5407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20458" y="2424207"/>
            <a:ext cx="644413" cy="6444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030AC7-DB27-47D4-BF64-69E9262620BC}"/>
              </a:ext>
            </a:extLst>
          </p:cNvPr>
          <p:cNvSpPr txBox="1"/>
          <p:nvPr/>
        </p:nvSpPr>
        <p:spPr>
          <a:xfrm>
            <a:off x="4556785" y="979064"/>
            <a:ext cx="1003987" cy="283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7563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2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Pregnancy and Parenthood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A02A8D-9F22-4F36-9537-0D1E77D611CF}"/>
              </a:ext>
            </a:extLst>
          </p:cNvPr>
          <p:cNvSpPr txBox="1"/>
          <p:nvPr/>
        </p:nvSpPr>
        <p:spPr>
          <a:xfrm>
            <a:off x="5027928" y="9099633"/>
            <a:ext cx="184731" cy="321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7563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658486F-FE82-4E24-8FDD-7A20F28FCEC0}"/>
              </a:ext>
            </a:extLst>
          </p:cNvPr>
          <p:cNvSpPr txBox="1"/>
          <p:nvPr/>
        </p:nvSpPr>
        <p:spPr>
          <a:xfrm>
            <a:off x="6133461" y="1423488"/>
            <a:ext cx="981091" cy="188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7563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2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FGM</a:t>
            </a:r>
            <a:endParaRPr kumimoji="0" lang="en-GB" sz="72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7" name="Graphic 66" descr="Transfer with solid fill">
            <a:extLst>
              <a:ext uri="{FF2B5EF4-FFF2-40B4-BE49-F238E27FC236}">
                <a16:creationId xmlns:a16="http://schemas.microsoft.com/office/drawing/2014/main" id="{93BBF618-BB73-42A6-B355-515A6ACD82FA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4311964" y="11416163"/>
            <a:ext cx="457706" cy="457706"/>
          </a:xfrm>
          <a:prstGeom prst="rect">
            <a:avLst/>
          </a:prstGeom>
        </p:spPr>
      </p:pic>
      <p:pic>
        <p:nvPicPr>
          <p:cNvPr id="70" name="Graphic 69" descr="Water with solid fill">
            <a:extLst>
              <a:ext uri="{FF2B5EF4-FFF2-40B4-BE49-F238E27FC236}">
                <a16:creationId xmlns:a16="http://schemas.microsoft.com/office/drawing/2014/main" id="{DE3AD0D7-3129-4115-923C-BB5FA18FB71A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612002" y="11158129"/>
            <a:ext cx="502256" cy="502256"/>
          </a:xfrm>
          <a:prstGeom prst="rect">
            <a:avLst/>
          </a:prstGeom>
        </p:spPr>
      </p:pic>
      <p:pic>
        <p:nvPicPr>
          <p:cNvPr id="72" name="Graphic 71" descr="Man and woman with solid fill">
            <a:extLst>
              <a:ext uri="{FF2B5EF4-FFF2-40B4-BE49-F238E27FC236}">
                <a16:creationId xmlns:a16="http://schemas.microsoft.com/office/drawing/2014/main" id="{3BBE7332-B5EB-4213-AE71-B84BD9B05890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267822" y="9035008"/>
            <a:ext cx="534091" cy="534091"/>
          </a:xfrm>
          <a:prstGeom prst="rect">
            <a:avLst/>
          </a:prstGeom>
        </p:spPr>
      </p:pic>
      <p:pic>
        <p:nvPicPr>
          <p:cNvPr id="78" name="Graphic 77" descr="Eyes with solid fill">
            <a:extLst>
              <a:ext uri="{FF2B5EF4-FFF2-40B4-BE49-F238E27FC236}">
                <a16:creationId xmlns:a16="http://schemas.microsoft.com/office/drawing/2014/main" id="{9723DE8E-BC0B-491B-9FE0-776ADA938B91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943076" y="8576145"/>
            <a:ext cx="631983" cy="631983"/>
          </a:xfrm>
          <a:prstGeom prst="rect">
            <a:avLst/>
          </a:prstGeom>
        </p:spPr>
      </p:pic>
      <p:pic>
        <p:nvPicPr>
          <p:cNvPr id="87" name="Graphic 86" descr="Apple with solid fill">
            <a:extLst>
              <a:ext uri="{FF2B5EF4-FFF2-40B4-BE49-F238E27FC236}">
                <a16:creationId xmlns:a16="http://schemas.microsoft.com/office/drawing/2014/main" id="{9C02A763-4989-409D-8BDE-11718DFFE1C8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4148576" y="7139228"/>
            <a:ext cx="516052" cy="516052"/>
          </a:xfrm>
          <a:prstGeom prst="rect">
            <a:avLst/>
          </a:prstGeom>
        </p:spPr>
      </p:pic>
      <p:pic>
        <p:nvPicPr>
          <p:cNvPr id="92" name="Graphic 91" descr="Wave with solid fill">
            <a:extLst>
              <a:ext uri="{FF2B5EF4-FFF2-40B4-BE49-F238E27FC236}">
                <a16:creationId xmlns:a16="http://schemas.microsoft.com/office/drawing/2014/main" id="{71C58130-7258-4F92-BE09-31393E5B2231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3138264" y="8091004"/>
            <a:ext cx="631983" cy="631983"/>
          </a:xfrm>
          <a:prstGeom prst="rect">
            <a:avLst/>
          </a:prstGeom>
        </p:spPr>
      </p:pic>
      <p:pic>
        <p:nvPicPr>
          <p:cNvPr id="97" name="Graphic 96" descr="Medical with solid fill">
            <a:extLst>
              <a:ext uri="{FF2B5EF4-FFF2-40B4-BE49-F238E27FC236}">
                <a16:creationId xmlns:a16="http://schemas.microsoft.com/office/drawing/2014/main" id="{41D261BC-98B9-4A59-8FED-68625A143FCC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86307" y="7524643"/>
            <a:ext cx="631983" cy="631983"/>
          </a:xfrm>
          <a:prstGeom prst="rect">
            <a:avLst/>
          </a:prstGeom>
        </p:spPr>
      </p:pic>
      <p:pic>
        <p:nvPicPr>
          <p:cNvPr id="109" name="Graphic 108" descr="Fireworks with solid fill">
            <a:extLst>
              <a:ext uri="{FF2B5EF4-FFF2-40B4-BE49-F238E27FC236}">
                <a16:creationId xmlns:a16="http://schemas.microsoft.com/office/drawing/2014/main" id="{EC27810E-7DB5-4A20-A848-F1B91E28749F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305179" y="6901403"/>
            <a:ext cx="631983" cy="631983"/>
          </a:xfrm>
          <a:prstGeom prst="rect">
            <a:avLst/>
          </a:prstGeom>
        </p:spPr>
      </p:pic>
      <p:pic>
        <p:nvPicPr>
          <p:cNvPr id="112" name="Graphic 111" descr="Microscope with solid fill">
            <a:extLst>
              <a:ext uri="{FF2B5EF4-FFF2-40B4-BE49-F238E27FC236}">
                <a16:creationId xmlns:a16="http://schemas.microsoft.com/office/drawing/2014/main" id="{63F78566-3608-4F55-A49A-1D443290A61F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263440" y="5664616"/>
            <a:ext cx="561866" cy="561866"/>
          </a:xfrm>
          <a:prstGeom prst="rect">
            <a:avLst/>
          </a:prstGeom>
        </p:spPr>
      </p:pic>
      <p:pic>
        <p:nvPicPr>
          <p:cNvPr id="122" name="Graphic 121" descr="Sleep with solid fill">
            <a:extLst>
              <a:ext uri="{FF2B5EF4-FFF2-40B4-BE49-F238E27FC236}">
                <a16:creationId xmlns:a16="http://schemas.microsoft.com/office/drawing/2014/main" id="{4C735734-5563-43A1-83B0-35CA8692494D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1016290" y="5635269"/>
            <a:ext cx="631983" cy="631983"/>
          </a:xfrm>
          <a:prstGeom prst="rect">
            <a:avLst/>
          </a:prstGeom>
        </p:spPr>
      </p:pic>
      <p:pic>
        <p:nvPicPr>
          <p:cNvPr id="124" name="Graphic 123" descr="Tick with solid fill">
            <a:extLst>
              <a:ext uri="{FF2B5EF4-FFF2-40B4-BE49-F238E27FC236}">
                <a16:creationId xmlns:a16="http://schemas.microsoft.com/office/drawing/2014/main" id="{671B206F-6E6B-4E5D-96A2-4EA640B6E5DD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2797428" y="6624615"/>
            <a:ext cx="553577" cy="553577"/>
          </a:xfrm>
          <a:prstGeom prst="rect">
            <a:avLst/>
          </a:prstGeom>
        </p:spPr>
      </p:pic>
      <p:pic>
        <p:nvPicPr>
          <p:cNvPr id="127" name="Graphic 126" descr="Gavel with solid fill">
            <a:extLst>
              <a:ext uri="{FF2B5EF4-FFF2-40B4-BE49-F238E27FC236}">
                <a16:creationId xmlns:a16="http://schemas.microsoft.com/office/drawing/2014/main" id="{0C5D6150-A604-44FD-8368-2E31D1140701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3773010" y="5642810"/>
            <a:ext cx="550007" cy="550007"/>
          </a:xfrm>
          <a:prstGeom prst="rect">
            <a:avLst/>
          </a:prstGeom>
        </p:spPr>
      </p:pic>
      <p:pic>
        <p:nvPicPr>
          <p:cNvPr id="130" name="Graphic 129" descr="Newspaper with solid fill">
            <a:extLst>
              <a:ext uri="{FF2B5EF4-FFF2-40B4-BE49-F238E27FC236}">
                <a16:creationId xmlns:a16="http://schemas.microsoft.com/office/drawing/2014/main" id="{E8777500-655C-4E24-A7C2-A3F9B8FC4ED3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6017959" y="6615584"/>
            <a:ext cx="510065" cy="510065"/>
          </a:xfrm>
          <a:prstGeom prst="rect">
            <a:avLst/>
          </a:prstGeom>
        </p:spPr>
      </p:pic>
      <p:pic>
        <p:nvPicPr>
          <p:cNvPr id="134" name="Graphic 133" descr="Call centre with solid fill">
            <a:extLst>
              <a:ext uri="{FF2B5EF4-FFF2-40B4-BE49-F238E27FC236}">
                <a16:creationId xmlns:a16="http://schemas.microsoft.com/office/drawing/2014/main" id="{6B5AF263-2586-4D99-B1E2-87362B22B050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4741793" y="5593147"/>
            <a:ext cx="631983" cy="631983"/>
          </a:xfrm>
          <a:prstGeom prst="rect">
            <a:avLst/>
          </a:prstGeom>
        </p:spPr>
      </p:pic>
      <p:pic>
        <p:nvPicPr>
          <p:cNvPr id="139" name="Graphic 138" descr="Confused person with solid fill">
            <a:extLst>
              <a:ext uri="{FF2B5EF4-FFF2-40B4-BE49-F238E27FC236}">
                <a16:creationId xmlns:a16="http://schemas.microsoft.com/office/drawing/2014/main" id="{0E783FC8-2E42-407C-90E3-D0722628BAC6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4425801" y="3912424"/>
            <a:ext cx="631983" cy="631983"/>
          </a:xfrm>
          <a:prstGeom prst="rect">
            <a:avLst/>
          </a:prstGeom>
        </p:spPr>
      </p:pic>
      <p:pic>
        <p:nvPicPr>
          <p:cNvPr id="146" name="Graphic 145" descr="Medicine with solid fill">
            <a:extLst>
              <a:ext uri="{FF2B5EF4-FFF2-40B4-BE49-F238E27FC236}">
                <a16:creationId xmlns:a16="http://schemas.microsoft.com/office/drawing/2014/main" id="{A6B6DB7C-5651-4DE0-9872-5B56642ACC96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2837875" y="3794250"/>
            <a:ext cx="631983" cy="631983"/>
          </a:xfrm>
          <a:prstGeom prst="rect">
            <a:avLst/>
          </a:prstGeom>
        </p:spPr>
      </p:pic>
      <p:pic>
        <p:nvPicPr>
          <p:cNvPr id="148" name="Graphic 147" descr="Network with solid fill">
            <a:extLst>
              <a:ext uri="{FF2B5EF4-FFF2-40B4-BE49-F238E27FC236}">
                <a16:creationId xmlns:a16="http://schemas.microsoft.com/office/drawing/2014/main" id="{6E88313A-7575-446B-96BA-06B7354B5128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1286630" y="3940143"/>
            <a:ext cx="631983" cy="631983"/>
          </a:xfrm>
          <a:prstGeom prst="rect">
            <a:avLst/>
          </a:prstGeom>
        </p:spPr>
      </p:pic>
      <p:pic>
        <p:nvPicPr>
          <p:cNvPr id="151" name="Graphic 150" descr="Flask with solid fill">
            <a:extLst>
              <a:ext uri="{FF2B5EF4-FFF2-40B4-BE49-F238E27FC236}">
                <a16:creationId xmlns:a16="http://schemas.microsoft.com/office/drawing/2014/main" id="{380957C6-85CE-4A1A-855F-66F5F75C87E0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2369313" y="2506227"/>
            <a:ext cx="631983" cy="631983"/>
          </a:xfrm>
          <a:prstGeom prst="rect">
            <a:avLst/>
          </a:prstGeom>
        </p:spPr>
      </p:pic>
      <p:pic>
        <p:nvPicPr>
          <p:cNvPr id="154" name="Graphic 153" descr="Crying face outline with solid fill">
            <a:extLst>
              <a:ext uri="{FF2B5EF4-FFF2-40B4-BE49-F238E27FC236}">
                <a16:creationId xmlns:a16="http://schemas.microsoft.com/office/drawing/2014/main" id="{64A81324-B47C-47E6-A6E4-CA03BD36064D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3552061" y="2345838"/>
            <a:ext cx="631983" cy="631983"/>
          </a:xfrm>
          <a:prstGeom prst="rect">
            <a:avLst/>
          </a:prstGeom>
        </p:spPr>
      </p:pic>
      <p:pic>
        <p:nvPicPr>
          <p:cNvPr id="156" name="Graphic 155" descr="Heart with pulse with solid fill">
            <a:extLst>
              <a:ext uri="{FF2B5EF4-FFF2-40B4-BE49-F238E27FC236}">
                <a16:creationId xmlns:a16="http://schemas.microsoft.com/office/drawing/2014/main" id="{159DE0FD-3D44-4779-9CF1-4C4D284F4BDF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4980253" y="2212890"/>
            <a:ext cx="631983" cy="631983"/>
          </a:xfrm>
          <a:prstGeom prst="rect">
            <a:avLst/>
          </a:prstGeom>
        </p:spPr>
      </p:pic>
      <p:pic>
        <p:nvPicPr>
          <p:cNvPr id="159" name="Graphic 158" descr="Classroom with solid fill">
            <a:extLst>
              <a:ext uri="{FF2B5EF4-FFF2-40B4-BE49-F238E27FC236}">
                <a16:creationId xmlns:a16="http://schemas.microsoft.com/office/drawing/2014/main" id="{A9B84F5E-7182-4B19-B68D-F6C746E55BAD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5982310" y="1607995"/>
            <a:ext cx="631983" cy="631983"/>
          </a:xfrm>
          <a:prstGeom prst="rect">
            <a:avLst/>
          </a:prstGeom>
        </p:spPr>
      </p:pic>
      <p:pic>
        <p:nvPicPr>
          <p:cNvPr id="162" name="Graphic 161" descr="Baby with solid fill">
            <a:extLst>
              <a:ext uri="{FF2B5EF4-FFF2-40B4-BE49-F238E27FC236}">
                <a16:creationId xmlns:a16="http://schemas.microsoft.com/office/drawing/2014/main" id="{56750A4A-3EEE-4E40-931F-3747C3F9B46C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4793323" y="1133275"/>
            <a:ext cx="525299" cy="525299"/>
          </a:xfrm>
          <a:prstGeom prst="rect">
            <a:avLst/>
          </a:prstGeom>
        </p:spPr>
      </p:pic>
      <p:pic>
        <p:nvPicPr>
          <p:cNvPr id="164" name="Graphic 163" descr="Money with solid fill">
            <a:extLst>
              <a:ext uri="{FF2B5EF4-FFF2-40B4-BE49-F238E27FC236}">
                <a16:creationId xmlns:a16="http://schemas.microsoft.com/office/drawing/2014/main" id="{91933F7B-5734-47C5-A9F7-B95B9029B225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2428237" y="1073309"/>
            <a:ext cx="631983" cy="631983"/>
          </a:xfrm>
          <a:prstGeom prst="rect">
            <a:avLst/>
          </a:prstGeom>
        </p:spPr>
      </p:pic>
      <p:pic>
        <p:nvPicPr>
          <p:cNvPr id="167" name="Graphic 166" descr="Medical with solid fill">
            <a:extLst>
              <a:ext uri="{FF2B5EF4-FFF2-40B4-BE49-F238E27FC236}">
                <a16:creationId xmlns:a16="http://schemas.microsoft.com/office/drawing/2014/main" id="{5BA26070-2985-40A0-BF5E-9BD347F7FA62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618331" y="2089158"/>
            <a:ext cx="503705" cy="503705"/>
          </a:xfrm>
          <a:prstGeom prst="rect">
            <a:avLst/>
          </a:prstGeom>
        </p:spPr>
      </p:pic>
      <p:pic>
        <p:nvPicPr>
          <p:cNvPr id="170" name="Graphic 169" descr="Water with solid fill">
            <a:extLst>
              <a:ext uri="{FF2B5EF4-FFF2-40B4-BE49-F238E27FC236}">
                <a16:creationId xmlns:a16="http://schemas.microsoft.com/office/drawing/2014/main" id="{1D3355E8-78C2-4FBB-97B5-C262E50F49E6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214380" y="1440884"/>
            <a:ext cx="631983" cy="631983"/>
          </a:xfrm>
          <a:prstGeom prst="rect">
            <a:avLst/>
          </a:prstGeom>
        </p:spPr>
      </p:pic>
      <p:pic>
        <p:nvPicPr>
          <p:cNvPr id="172" name="Graphic 171" descr="Smart Phone with solid fill">
            <a:extLst>
              <a:ext uri="{FF2B5EF4-FFF2-40B4-BE49-F238E27FC236}">
                <a16:creationId xmlns:a16="http://schemas.microsoft.com/office/drawing/2014/main" id="{2EE90A7C-A18E-4F8C-9D90-979D0A15B2AF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1458740" y="1148868"/>
            <a:ext cx="493585" cy="49358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FE580C-A43E-4F6B-977E-12B5D7D33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9427D-ACDB-44CB-AE16-16FE043BA36C}" type="slidenum">
              <a:rPr kumimoji="0" lang="en-GB" sz="882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882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43210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33"/>
          <p:cNvSpPr txBox="1">
            <a:spLocks noGrp="1"/>
          </p:cNvSpPr>
          <p:nvPr>
            <p:ph type="sldNum" idx="12"/>
          </p:nvPr>
        </p:nvSpPr>
        <p:spPr>
          <a:xfrm>
            <a:off x="6354344" y="9814164"/>
            <a:ext cx="411525" cy="69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65304" rIns="65304" bIns="65304" anchor="ctr" anchorCtr="0">
            <a:noAutofit/>
          </a:bodyPr>
          <a:lstStyle/>
          <a:p>
            <a:pPr marL="0" marR="0" lvl="0" indent="0" algn="r" defTabSz="653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333"/>
              <a:buFont typeface="Arial"/>
              <a:buNone/>
              <a:tabLst/>
              <a:defRPr/>
            </a:pPr>
            <a:fld id="{00000000-1234-1234-1234-123412341234}" type="slidenum"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6531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F497D"/>
                </a:buClr>
                <a:buSzPts val="1333"/>
                <a:buFont typeface="Arial"/>
                <a:buNone/>
                <a:tabLst/>
                <a:defRPr/>
              </a:pPr>
              <a:t>20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EE5ECB-60E2-4838-A83B-A48228634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27" y="280705"/>
            <a:ext cx="6058746" cy="40486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FC8252-BB50-4804-AA82-36E64697BF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864" y="5132396"/>
            <a:ext cx="5706271" cy="367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076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33"/>
          <p:cNvSpPr txBox="1">
            <a:spLocks noGrp="1"/>
          </p:cNvSpPr>
          <p:nvPr>
            <p:ph type="sldNum" idx="12"/>
          </p:nvPr>
        </p:nvSpPr>
        <p:spPr>
          <a:xfrm>
            <a:off x="6354344" y="9814164"/>
            <a:ext cx="411525" cy="69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65304" rIns="65304" bIns="65304" anchor="ctr" anchorCtr="0">
            <a:noAutofit/>
          </a:bodyPr>
          <a:lstStyle/>
          <a:p>
            <a:pPr marL="0" marR="0" lvl="0" indent="0" algn="r" defTabSz="653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333"/>
              <a:buFont typeface="Arial"/>
              <a:buNone/>
              <a:tabLst/>
              <a:defRPr/>
            </a:pPr>
            <a:fld id="{00000000-1234-1234-1234-123412341234}" type="slidenum"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6531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F497D"/>
                </a:buClr>
                <a:buSzPts val="1333"/>
                <a:buFont typeface="Arial"/>
                <a:buNone/>
                <a:tabLst/>
                <a:defRPr/>
              </a:pPr>
              <a:t>21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38C690-9D6F-4384-9F2A-F1E1CBFEA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09" y="299765"/>
            <a:ext cx="5782482" cy="38962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D01DA8-AA82-4AA7-9B0F-5151031D5D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004" y="4638413"/>
            <a:ext cx="5496692" cy="375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7980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33"/>
          <p:cNvSpPr txBox="1">
            <a:spLocks noGrp="1"/>
          </p:cNvSpPr>
          <p:nvPr>
            <p:ph type="sldNum" idx="12"/>
          </p:nvPr>
        </p:nvSpPr>
        <p:spPr>
          <a:xfrm>
            <a:off x="6354344" y="9814164"/>
            <a:ext cx="411525" cy="69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65304" rIns="65304" bIns="65304" anchor="ctr" anchorCtr="0">
            <a:noAutofit/>
          </a:bodyPr>
          <a:lstStyle/>
          <a:p>
            <a:pPr marL="0" marR="0" lvl="0" indent="0" algn="r" defTabSz="653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333"/>
              <a:buFont typeface="Arial"/>
              <a:buNone/>
              <a:tabLst/>
              <a:defRPr/>
            </a:pPr>
            <a:fld id="{00000000-1234-1234-1234-123412341234}" type="slidenum"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6531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F497D"/>
                </a:buClr>
                <a:buSzPts val="1333"/>
                <a:buFont typeface="Arial"/>
                <a:buNone/>
                <a:tabLst/>
                <a:defRPr/>
              </a:pPr>
              <a:t>22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04F052-CE40-4ECE-A1F7-349BE4578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38" y="490268"/>
            <a:ext cx="5725324" cy="38581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5EDA75-EF50-4BE3-9DF2-343FAFF11D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759" y="4724139"/>
            <a:ext cx="5420481" cy="37343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CC09E4-4FB5-4107-9584-06F627A400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759" y="8909163"/>
            <a:ext cx="5744377" cy="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287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33"/>
          <p:cNvSpPr txBox="1">
            <a:spLocks noGrp="1"/>
          </p:cNvSpPr>
          <p:nvPr>
            <p:ph type="sldNum" idx="12"/>
          </p:nvPr>
        </p:nvSpPr>
        <p:spPr>
          <a:xfrm>
            <a:off x="6354344" y="9814164"/>
            <a:ext cx="411525" cy="69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65304" rIns="65304" bIns="65304" anchor="ctr" anchorCtr="0">
            <a:noAutofit/>
          </a:bodyPr>
          <a:lstStyle/>
          <a:p>
            <a:pPr marL="0" marR="0" lvl="0" indent="0" algn="r" defTabSz="653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333"/>
              <a:buFont typeface="Arial"/>
              <a:buNone/>
              <a:tabLst/>
              <a:defRPr/>
            </a:pPr>
            <a:fld id="{00000000-1234-1234-1234-123412341234}" type="slidenum"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6531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F497D"/>
                </a:buClr>
                <a:buSzPts val="1333"/>
                <a:buFont typeface="Arial"/>
                <a:buNone/>
                <a:tabLst/>
                <a:defRPr/>
              </a:pPr>
              <a:t>23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A869BB-883A-43D8-99ED-6DA762A19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96" y="573202"/>
            <a:ext cx="5611008" cy="3762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1E5950-0BFA-4F39-ADF2-B3558D9128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96" y="5114663"/>
            <a:ext cx="5458587" cy="375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54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33"/>
          <p:cNvSpPr txBox="1">
            <a:spLocks noGrp="1"/>
          </p:cNvSpPr>
          <p:nvPr>
            <p:ph type="sldNum" idx="12"/>
          </p:nvPr>
        </p:nvSpPr>
        <p:spPr>
          <a:xfrm>
            <a:off x="6354344" y="9814164"/>
            <a:ext cx="411525" cy="69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65304" rIns="65304" bIns="65304" anchor="ctr" anchorCtr="0">
            <a:noAutofit/>
          </a:bodyPr>
          <a:lstStyle/>
          <a:p>
            <a:pPr marL="0" marR="0" lvl="0" indent="0" algn="r" defTabSz="653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333"/>
              <a:buFont typeface="Arial"/>
              <a:buNone/>
              <a:tabLst/>
              <a:defRPr/>
            </a:pPr>
            <a:fld id="{00000000-1234-1234-1234-123412341234}" type="slidenum"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6531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F497D"/>
                </a:buClr>
                <a:buSzPts val="1333"/>
                <a:buFont typeface="Arial"/>
                <a:buNone/>
                <a:tabLst/>
                <a:defRPr/>
              </a:pPr>
              <a:t>24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0FC12D-C8B5-4CA7-AA2D-9F36FB4E2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488" y="542658"/>
            <a:ext cx="5544324" cy="38295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B85327-DC25-4892-8BA6-DB56CAAF0D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488" y="5062260"/>
            <a:ext cx="5715798" cy="39724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C33955-D041-4ADF-B7BA-BF012A991C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891" y="9632712"/>
            <a:ext cx="5506218" cy="176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1258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33"/>
          <p:cNvSpPr txBox="1">
            <a:spLocks noGrp="1"/>
          </p:cNvSpPr>
          <p:nvPr>
            <p:ph type="sldNum" idx="12"/>
          </p:nvPr>
        </p:nvSpPr>
        <p:spPr>
          <a:xfrm>
            <a:off x="6354344" y="9814164"/>
            <a:ext cx="411525" cy="69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65304" rIns="65304" bIns="65304" anchor="ctr" anchorCtr="0">
            <a:noAutofit/>
          </a:bodyPr>
          <a:lstStyle/>
          <a:p>
            <a:pPr marL="0" marR="0" lvl="0" indent="0" algn="r" defTabSz="653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333"/>
              <a:buFont typeface="Arial"/>
              <a:buNone/>
              <a:tabLst/>
              <a:defRPr/>
            </a:pPr>
            <a:fld id="{00000000-1234-1234-1234-123412341234}" type="slidenum"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6531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F497D"/>
                </a:buClr>
                <a:buSzPts val="1333"/>
                <a:buFont typeface="Arial"/>
                <a:buNone/>
                <a:tabLst/>
                <a:defRPr/>
              </a:pPr>
              <a:t>25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7741FB-ED10-40D7-AA39-360457612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706" y="290242"/>
            <a:ext cx="5458587" cy="38772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B885BE-D00C-46C8-9558-10A033AF82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679" y="4657524"/>
            <a:ext cx="5658640" cy="14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0570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33"/>
          <p:cNvSpPr txBox="1">
            <a:spLocks noGrp="1"/>
          </p:cNvSpPr>
          <p:nvPr>
            <p:ph type="sldNum" idx="12"/>
          </p:nvPr>
        </p:nvSpPr>
        <p:spPr>
          <a:xfrm>
            <a:off x="6354344" y="9814164"/>
            <a:ext cx="411525" cy="69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65304" rIns="65304" bIns="65304" anchor="ctr" anchorCtr="0">
            <a:noAutofit/>
          </a:bodyPr>
          <a:lstStyle/>
          <a:p>
            <a:pPr marL="0" marR="0" lvl="0" indent="0" algn="r" defTabSz="653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333"/>
              <a:buFont typeface="Arial"/>
              <a:buNone/>
              <a:tabLst/>
              <a:defRPr/>
            </a:pPr>
            <a:fld id="{00000000-1234-1234-1234-123412341234}" type="slidenum"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6531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F497D"/>
                </a:buClr>
                <a:buSzPts val="1333"/>
                <a:buFont typeface="Arial"/>
                <a:buNone/>
                <a:tabLst/>
                <a:defRPr/>
              </a:pPr>
              <a:t>26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5EF942-3275-4EAE-AF13-2E8E77A1C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259" y="328339"/>
            <a:ext cx="5601482" cy="39153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A10D64-B02F-46A1-98D7-3430644412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259" y="4194967"/>
            <a:ext cx="5534797" cy="37533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76B455-D1D3-4B1C-A24F-F023CF426E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673" y="7985385"/>
            <a:ext cx="5572903" cy="382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197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33"/>
          <p:cNvSpPr txBox="1">
            <a:spLocks noGrp="1"/>
          </p:cNvSpPr>
          <p:nvPr>
            <p:ph type="sldNum" idx="12"/>
          </p:nvPr>
        </p:nvSpPr>
        <p:spPr>
          <a:xfrm>
            <a:off x="6354344" y="9814164"/>
            <a:ext cx="411525" cy="69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65304" rIns="65304" bIns="65304" anchor="ctr" anchorCtr="0">
            <a:noAutofit/>
          </a:bodyPr>
          <a:lstStyle/>
          <a:p>
            <a:pPr marL="0" marR="0" lvl="0" indent="0" algn="r" defTabSz="653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333"/>
              <a:buFont typeface="Arial"/>
              <a:buNone/>
              <a:tabLst/>
              <a:defRPr/>
            </a:pPr>
            <a:fld id="{00000000-1234-1234-1234-123412341234}" type="slidenum"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6531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F497D"/>
                </a:buClr>
                <a:buSzPts val="1333"/>
                <a:buFont typeface="Arial"/>
                <a:buNone/>
                <a:tabLst/>
                <a:defRPr/>
              </a:pPr>
              <a:t>27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2C3F0E-7D4D-4810-B7BF-238B6B777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304" y="495034"/>
            <a:ext cx="5496692" cy="381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0123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33"/>
          <p:cNvSpPr txBox="1">
            <a:spLocks noGrp="1"/>
          </p:cNvSpPr>
          <p:nvPr>
            <p:ph type="sldNum" idx="12"/>
          </p:nvPr>
        </p:nvSpPr>
        <p:spPr>
          <a:xfrm>
            <a:off x="6354344" y="9814164"/>
            <a:ext cx="411525" cy="69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65304" rIns="65304" bIns="65304" anchor="ctr" anchorCtr="0">
            <a:noAutofit/>
          </a:bodyPr>
          <a:lstStyle/>
          <a:p>
            <a:pPr marL="0" marR="0" lvl="0" indent="0" algn="r" defTabSz="653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333"/>
              <a:buFont typeface="Arial"/>
              <a:buNone/>
              <a:tabLst/>
              <a:defRPr/>
            </a:pPr>
            <a:fld id="{00000000-1234-1234-1234-123412341234}" type="slidenum"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6531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F497D"/>
                </a:buClr>
                <a:buSzPts val="1333"/>
                <a:buFont typeface="Arial"/>
                <a:buNone/>
                <a:tabLst/>
                <a:defRPr/>
              </a:pPr>
              <a:t>28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E8097E-F7B0-48BB-8263-89B070E42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206" y="423586"/>
            <a:ext cx="5639587" cy="39534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6EF8C7-FAC6-492E-961B-1894584624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127" y="4528919"/>
            <a:ext cx="5515745" cy="313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9110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33"/>
          <p:cNvSpPr txBox="1">
            <a:spLocks noGrp="1"/>
          </p:cNvSpPr>
          <p:nvPr>
            <p:ph type="sldNum" idx="12"/>
          </p:nvPr>
        </p:nvSpPr>
        <p:spPr>
          <a:xfrm>
            <a:off x="6354344" y="9814164"/>
            <a:ext cx="411525" cy="69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65304" rIns="65304" bIns="65304" anchor="ctr" anchorCtr="0">
            <a:noAutofit/>
          </a:bodyPr>
          <a:lstStyle/>
          <a:p>
            <a:pPr marL="0" marR="0" lvl="0" indent="0" algn="r" defTabSz="653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333"/>
              <a:buFont typeface="Arial"/>
              <a:buNone/>
              <a:tabLst/>
              <a:defRPr/>
            </a:pPr>
            <a:fld id="{00000000-1234-1234-1234-123412341234}" type="slidenum"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6531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F497D"/>
                </a:buClr>
                <a:buSzPts val="1333"/>
                <a:buFont typeface="Arial"/>
                <a:buNone/>
                <a:tabLst/>
                <a:defRPr/>
              </a:pPr>
              <a:t>29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FE345D-44EA-4273-9E38-4D0620F81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627" y="261665"/>
            <a:ext cx="5515745" cy="38962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0B5338-27B4-47DB-A433-5FD30A126C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679" y="4362184"/>
            <a:ext cx="5477639" cy="381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612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30"/>
          <p:cNvSpPr txBox="1">
            <a:spLocks noGrp="1"/>
          </p:cNvSpPr>
          <p:nvPr>
            <p:ph type="sldNum" idx="12"/>
          </p:nvPr>
        </p:nvSpPr>
        <p:spPr>
          <a:xfrm>
            <a:off x="6354344" y="9814164"/>
            <a:ext cx="411525" cy="69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65304" rIns="65304" bIns="65304" anchor="ctr" anchorCtr="0">
            <a:noAutofit/>
          </a:bodyPr>
          <a:lstStyle/>
          <a:p>
            <a:pPr marL="0" marR="0" lvl="0" indent="0" algn="r" defTabSz="653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333"/>
              <a:buFont typeface="Arial"/>
              <a:buNone/>
              <a:tabLst/>
              <a:defRPr/>
            </a:pPr>
            <a:fld id="{00000000-1234-1234-1234-123412341234}" type="slidenum"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6531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F497D"/>
                </a:buClr>
                <a:buSzPts val="1333"/>
                <a:buFont typeface="Arial"/>
                <a:buNone/>
                <a:tabLst/>
                <a:defRPr/>
              </a:pPr>
              <a:t>3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71" name="Google Shape;471;p30"/>
          <p:cNvPicPr preferRelativeResize="0"/>
          <p:nvPr/>
        </p:nvPicPr>
        <p:blipFill rotWithShape="1">
          <a:blip r:embed="rId3">
            <a:alphaModFix/>
          </a:blip>
          <a:srcRect l="31020" t="27252" r="20272" b="12732"/>
          <a:stretch/>
        </p:blipFill>
        <p:spPr>
          <a:xfrm rot="5400000">
            <a:off x="-960439" y="2847219"/>
            <a:ext cx="8778876" cy="6497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31"/>
          <p:cNvSpPr txBox="1">
            <a:spLocks noGrp="1"/>
          </p:cNvSpPr>
          <p:nvPr>
            <p:ph type="sldNum" idx="12"/>
          </p:nvPr>
        </p:nvSpPr>
        <p:spPr>
          <a:xfrm>
            <a:off x="6354344" y="9814164"/>
            <a:ext cx="411525" cy="69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65304" rIns="65304" bIns="65304" anchor="ctr" anchorCtr="0">
            <a:noAutofit/>
          </a:bodyPr>
          <a:lstStyle/>
          <a:p>
            <a:pPr marL="0" marR="0" lvl="0" indent="0" algn="r" defTabSz="653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333"/>
              <a:buFont typeface="Arial"/>
              <a:buNone/>
              <a:tabLst/>
              <a:defRPr/>
            </a:pPr>
            <a:fld id="{00000000-1234-1234-1234-123412341234}" type="slidenum"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6531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F497D"/>
                </a:buClr>
                <a:buSzPts val="1333"/>
                <a:buFont typeface="Arial"/>
                <a:buNone/>
                <a:tabLst/>
                <a:defRPr/>
              </a:pPr>
              <a:t>4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77" name="Google Shape;477;p31"/>
          <p:cNvPicPr preferRelativeResize="0"/>
          <p:nvPr/>
        </p:nvPicPr>
        <p:blipFill rotWithShape="1">
          <a:blip r:embed="rId3">
            <a:alphaModFix/>
          </a:blip>
          <a:srcRect l="31020" t="26768" r="20272" b="13217"/>
          <a:stretch/>
        </p:blipFill>
        <p:spPr>
          <a:xfrm rot="5400000">
            <a:off x="-795599" y="2660925"/>
            <a:ext cx="8449197" cy="671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Google Shape;492;p33"/>
          <p:cNvPicPr preferRelativeResize="0"/>
          <p:nvPr/>
        </p:nvPicPr>
        <p:blipFill rotWithShape="1">
          <a:blip r:embed="rId3">
            <a:alphaModFix/>
          </a:blip>
          <a:srcRect l="31168" r="30735"/>
          <a:stretch/>
        </p:blipFill>
        <p:spPr>
          <a:xfrm>
            <a:off x="659672" y="2008910"/>
            <a:ext cx="5538657" cy="8174181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33"/>
          <p:cNvSpPr txBox="1">
            <a:spLocks noGrp="1"/>
          </p:cNvSpPr>
          <p:nvPr>
            <p:ph type="sldNum" idx="12"/>
          </p:nvPr>
        </p:nvSpPr>
        <p:spPr>
          <a:xfrm>
            <a:off x="6354344" y="9814164"/>
            <a:ext cx="411525" cy="69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65304" rIns="65304" bIns="65304" anchor="ctr" anchorCtr="0">
            <a:noAutofit/>
          </a:bodyPr>
          <a:lstStyle/>
          <a:p>
            <a:pPr marL="0" marR="0" lvl="0" indent="0" algn="r" defTabSz="653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333"/>
              <a:buFont typeface="Arial"/>
              <a:buNone/>
              <a:tabLst/>
              <a:defRPr/>
            </a:pPr>
            <a:fld id="{00000000-1234-1234-1234-123412341234}" type="slidenum"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6531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F497D"/>
                </a:buClr>
                <a:buSzPts val="1333"/>
                <a:buFont typeface="Arial"/>
                <a:buNone/>
                <a:tabLst/>
                <a:defRPr/>
              </a:pPr>
              <a:t>5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33"/>
          <p:cNvSpPr txBox="1">
            <a:spLocks noGrp="1"/>
          </p:cNvSpPr>
          <p:nvPr>
            <p:ph type="sldNum" idx="12"/>
          </p:nvPr>
        </p:nvSpPr>
        <p:spPr>
          <a:xfrm>
            <a:off x="6354344" y="9814164"/>
            <a:ext cx="411525" cy="69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65304" rIns="65304" bIns="65304" anchor="ctr" anchorCtr="0">
            <a:noAutofit/>
          </a:bodyPr>
          <a:lstStyle/>
          <a:p>
            <a:pPr marL="0" marR="0" lvl="0" indent="0" algn="r" defTabSz="653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333"/>
              <a:buFont typeface="Arial"/>
              <a:buNone/>
              <a:tabLst/>
              <a:defRPr/>
            </a:pPr>
            <a:fld id="{00000000-1234-1234-1234-123412341234}" type="slidenum"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6531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F497D"/>
                </a:buClr>
                <a:buSzPts val="1333"/>
                <a:buFont typeface="Arial"/>
                <a:buNone/>
                <a:tabLst/>
                <a:defRPr/>
              </a:pPr>
              <a:t>6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D8AA68-F57D-45F3-9934-BA3C252D3CE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" y="1808162"/>
            <a:ext cx="5935980" cy="8575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2987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33"/>
          <p:cNvSpPr txBox="1">
            <a:spLocks noGrp="1"/>
          </p:cNvSpPr>
          <p:nvPr>
            <p:ph type="sldNum" idx="12"/>
          </p:nvPr>
        </p:nvSpPr>
        <p:spPr>
          <a:xfrm>
            <a:off x="6354344" y="9814164"/>
            <a:ext cx="411525" cy="69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65304" rIns="65304" bIns="65304" anchor="ctr" anchorCtr="0">
            <a:noAutofit/>
          </a:bodyPr>
          <a:lstStyle/>
          <a:p>
            <a:pPr marL="0" marR="0" lvl="0" indent="0" algn="r" defTabSz="653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333"/>
              <a:buFont typeface="Arial"/>
              <a:buNone/>
              <a:tabLst/>
              <a:defRPr/>
            </a:pPr>
            <a:fld id="{00000000-1234-1234-1234-123412341234}" type="slidenum"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6531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F497D"/>
                </a:buClr>
                <a:buSzPts val="1333"/>
                <a:buFont typeface="Arial"/>
                <a:buNone/>
                <a:tabLst/>
                <a:defRPr/>
              </a:pPr>
              <a:t>7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A04E21-330D-444D-9505-BD466EAAE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15357"/>
            <a:ext cx="5943600" cy="887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848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33"/>
          <p:cNvSpPr txBox="1">
            <a:spLocks noGrp="1"/>
          </p:cNvSpPr>
          <p:nvPr>
            <p:ph type="sldNum" idx="12"/>
          </p:nvPr>
        </p:nvSpPr>
        <p:spPr>
          <a:xfrm>
            <a:off x="6354344" y="9814164"/>
            <a:ext cx="411525" cy="69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65304" rIns="65304" bIns="65304" anchor="ctr" anchorCtr="0">
            <a:noAutofit/>
          </a:bodyPr>
          <a:lstStyle/>
          <a:p>
            <a:pPr marL="0" marR="0" lvl="0" indent="0" algn="r" defTabSz="653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333"/>
              <a:buFont typeface="Arial"/>
              <a:buNone/>
              <a:tabLst/>
              <a:defRPr/>
            </a:pPr>
            <a:fld id="{00000000-1234-1234-1234-123412341234}" type="slidenum"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6531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F497D"/>
                </a:buClr>
                <a:buSzPts val="1333"/>
                <a:buFont typeface="Arial"/>
                <a:buNone/>
                <a:tabLst/>
                <a:defRPr/>
              </a:pPr>
              <a:t>8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4DCD35-ABF7-48DB-A8C8-1D8A9F53D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506" y="1037082"/>
            <a:ext cx="5943600" cy="173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966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33"/>
          <p:cNvSpPr txBox="1">
            <a:spLocks noGrp="1"/>
          </p:cNvSpPr>
          <p:nvPr>
            <p:ph type="sldNum" idx="12"/>
          </p:nvPr>
        </p:nvSpPr>
        <p:spPr>
          <a:xfrm>
            <a:off x="6354344" y="9814164"/>
            <a:ext cx="411525" cy="69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65304" rIns="65304" bIns="65304" anchor="ctr" anchorCtr="0">
            <a:noAutofit/>
          </a:bodyPr>
          <a:lstStyle/>
          <a:p>
            <a:pPr marL="0" marR="0" lvl="0" indent="0" algn="r" defTabSz="653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333"/>
              <a:buFont typeface="Arial"/>
              <a:buNone/>
              <a:tabLst/>
              <a:defRPr/>
            </a:pPr>
            <a:fld id="{00000000-1234-1234-1234-123412341234}" type="slidenum"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6531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F497D"/>
                </a:buClr>
                <a:buSzPts val="1333"/>
                <a:buFont typeface="Arial"/>
                <a:buNone/>
                <a:tabLst/>
                <a:defRPr/>
              </a:pPr>
              <a:t>9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322FE2-057B-4D95-B655-32ED45E0D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36" y="1932432"/>
            <a:ext cx="5977128" cy="832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75700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235</Words>
  <Application>Microsoft Office PowerPoint</Application>
  <PresentationFormat>Widescreen</PresentationFormat>
  <Paragraphs>111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1_Office Theme</vt:lpstr>
      <vt:lpstr>2_Office Theme</vt:lpstr>
      <vt:lpstr>3_Office Theme</vt:lpstr>
      <vt:lpstr> PSHE  Department Handbook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 Relationships and Sex Education Y10 PSHE</dc:title>
  <dc:creator>Lesley Gregory</dc:creator>
  <cp:lastModifiedBy>Lesley Gregory</cp:lastModifiedBy>
  <cp:revision>9</cp:revision>
  <dcterms:created xsi:type="dcterms:W3CDTF">2025-07-18T12:51:56Z</dcterms:created>
  <dcterms:modified xsi:type="dcterms:W3CDTF">2025-07-21T11:19:23Z</dcterms:modified>
</cp:coreProperties>
</file>