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10691813" cy="15119350"/>
  <p:notesSz cx="6797675" cy="9926638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uFillTx/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uFillTx/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uFillTx/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uFillTx/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uFillTx/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uFillTx/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uFillTx/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uFillTx/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uFillTx/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96" autoAdjust="0"/>
    <p:restoredTop sz="94660"/>
  </p:normalViewPr>
  <p:slideViewPr>
    <p:cSldViewPr snapToGrid="0">
      <p:cViewPr varScale="1">
        <p:scale>
          <a:sx n="31" d="100"/>
          <a:sy n="31" d="100"/>
        </p:scale>
        <p:origin x="250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55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55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55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55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55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55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55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55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>
              <a:uFillTx/>
            </a:endParaRPr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55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55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55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55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55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55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55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55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>
              <a:uFillTx/>
            </a:endParaRPr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2214563" y="1241425"/>
            <a:ext cx="23685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21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21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21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21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21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21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21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21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21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>
              <a:uFillTx/>
            </a:endParaRPr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29750"/>
            <a:ext cx="2946400" cy="49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55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55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55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55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55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55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55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55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>
              <a:uFillTx/>
            </a:endParaRPr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uFillTx/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uFillTx/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uFillTx/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uFillTx/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uFillTx/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uFillTx/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uFillTx/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uFillTx/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uFillTx/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14563" y="1241425"/>
            <a:ext cx="23685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>
              <a:uFillTx/>
            </a:endParaRPr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>
                <a:uFillTx/>
              </a:rPr>
              <a:t>1</a:t>
            </a:fld>
            <a:endParaRPr>
              <a:uFillTx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14563" y="1241425"/>
            <a:ext cx="23685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>
              <a:uFillTx/>
            </a:endParaRPr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>
                <a:uFillTx/>
              </a:rPr>
              <a:t>2</a:t>
            </a:fld>
            <a:endParaRPr>
              <a:uFillTx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14563" y="1241425"/>
            <a:ext cx="23685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>
              <a:uFillTx/>
            </a:endParaRPr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>
                <a:uFillTx/>
              </a:rPr>
              <a:t>3</a:t>
            </a:fld>
            <a:endParaRPr>
              <a:uFillTx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14563" y="1241425"/>
            <a:ext cx="23685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>
              <a:uFillTx/>
            </a:endParaRPr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>
                <a:uFillTx/>
              </a:rPr>
              <a:t>4</a:t>
            </a:fld>
            <a:endParaRPr>
              <a:uFillTx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ctrTitle"/>
          </p:nvPr>
        </p:nvSpPr>
        <p:spPr>
          <a:xfrm>
            <a:off x="801886" y="2474395"/>
            <a:ext cx="9088042" cy="5263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378"/>
              <a:buFont typeface="Calibri"/>
              <a:buNone/>
              <a:defRPr sz="5467">
                <a:uFillTx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9pPr>
          </a:lstStyle>
          <a:p>
            <a:endParaRPr>
              <a:uFillTx/>
            </a:endParaRPr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1336479" y="7941160"/>
            <a:ext cx="8018859" cy="36503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911"/>
              </a:spcBef>
              <a:spcAft>
                <a:spcPts val="0"/>
              </a:spcAft>
              <a:buClr>
                <a:schemeClr val="dk1"/>
              </a:buClr>
              <a:buSzPts val="2551"/>
              <a:buNone/>
              <a:defRPr sz="2186">
                <a:uFillTx/>
              </a:defRPr>
            </a:lvl1pPr>
            <a:lvl2pPr lvl="1" algn="ctr">
              <a:lnSpc>
                <a:spcPct val="90000"/>
              </a:lnSpc>
              <a:spcBef>
                <a:spcPts val="456"/>
              </a:spcBef>
              <a:spcAft>
                <a:spcPts val="0"/>
              </a:spcAft>
              <a:buClr>
                <a:schemeClr val="dk1"/>
              </a:buClr>
              <a:buSzPts val="2126"/>
              <a:buNone/>
              <a:defRPr sz="1822">
                <a:uFillTx/>
              </a:defRPr>
            </a:lvl2pPr>
            <a:lvl3pPr lvl="2" algn="ctr">
              <a:lnSpc>
                <a:spcPct val="90000"/>
              </a:lnSpc>
              <a:spcBef>
                <a:spcPts val="456"/>
              </a:spcBef>
              <a:spcAft>
                <a:spcPts val="0"/>
              </a:spcAft>
              <a:buClr>
                <a:schemeClr val="dk1"/>
              </a:buClr>
              <a:buSzPts val="1913"/>
              <a:buNone/>
              <a:defRPr sz="1639">
                <a:uFillTx/>
              </a:defRPr>
            </a:lvl3pPr>
            <a:lvl4pPr lvl="3" algn="ctr">
              <a:lnSpc>
                <a:spcPct val="90000"/>
              </a:lnSpc>
              <a:spcBef>
                <a:spcPts val="456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sz="1458">
                <a:uFillTx/>
              </a:defRPr>
            </a:lvl4pPr>
            <a:lvl5pPr lvl="4" algn="ctr">
              <a:lnSpc>
                <a:spcPct val="90000"/>
              </a:lnSpc>
              <a:spcBef>
                <a:spcPts val="456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sz="1458">
                <a:uFillTx/>
              </a:defRPr>
            </a:lvl5pPr>
            <a:lvl6pPr lvl="5" algn="ctr">
              <a:lnSpc>
                <a:spcPct val="90000"/>
              </a:lnSpc>
              <a:spcBef>
                <a:spcPts val="456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sz="1458">
                <a:uFillTx/>
              </a:defRPr>
            </a:lvl6pPr>
            <a:lvl7pPr lvl="6" algn="ctr">
              <a:lnSpc>
                <a:spcPct val="90000"/>
              </a:lnSpc>
              <a:spcBef>
                <a:spcPts val="456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sz="1458">
                <a:uFillTx/>
              </a:defRPr>
            </a:lvl7pPr>
            <a:lvl8pPr lvl="7" algn="ctr">
              <a:lnSpc>
                <a:spcPct val="90000"/>
              </a:lnSpc>
              <a:spcBef>
                <a:spcPts val="456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sz="1458">
                <a:uFillTx/>
              </a:defRPr>
            </a:lvl8pPr>
            <a:lvl9pPr lvl="8" algn="ctr">
              <a:lnSpc>
                <a:spcPct val="90000"/>
              </a:lnSpc>
              <a:spcBef>
                <a:spcPts val="456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sz="1458">
                <a:uFillTx/>
              </a:defRPr>
            </a:lvl9pPr>
          </a:lstStyle>
          <a:p>
            <a:endParaRPr>
              <a:uFillTx/>
            </a:endParaRPr>
          </a:p>
        </p:txBody>
      </p:sp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735062" y="14013401"/>
            <a:ext cx="2405658" cy="8049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9pPr>
          </a:lstStyle>
          <a:p>
            <a:endParaRPr>
              <a:uFillTx/>
            </a:endParaRPr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3541665" y="14013401"/>
            <a:ext cx="3608487" cy="8049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9pPr>
          </a:lstStyle>
          <a:p>
            <a:endParaRPr>
              <a:uFillTx/>
            </a:endParaRPr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7551095" y="14013401"/>
            <a:ext cx="2405658" cy="8049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094" b="0" i="0" u="none" strike="noStrike" cap="none">
                <a:solidFill>
                  <a:srgbClr val="888888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094" b="0" i="0" u="none" strike="noStrike" cap="none">
                <a:solidFill>
                  <a:srgbClr val="888888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094" b="0" i="0" u="none" strike="noStrike" cap="none">
                <a:solidFill>
                  <a:srgbClr val="888888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094" b="0" i="0" u="none" strike="noStrike" cap="none">
                <a:solidFill>
                  <a:srgbClr val="888888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094" b="0" i="0" u="none" strike="noStrike" cap="none">
                <a:solidFill>
                  <a:srgbClr val="888888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094" b="0" i="0" u="none" strike="noStrike" cap="none">
                <a:solidFill>
                  <a:srgbClr val="888888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094" b="0" i="0" u="none" strike="noStrike" cap="none">
                <a:solidFill>
                  <a:srgbClr val="888888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094" b="0" i="0" u="none" strike="noStrike" cap="none">
                <a:solidFill>
                  <a:srgbClr val="888888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094" b="0" i="0" u="none" strike="noStrike" cap="none">
                <a:solidFill>
                  <a:srgbClr val="888888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>
                <a:uFillTx/>
              </a:rPr>
              <a:pPr/>
              <a:t>‹#›</a:t>
            </a:fld>
            <a:endParaRPr lang="en-US">
              <a:uFillTx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2"/>
          <p:cNvSpPr txBox="1">
            <a:spLocks noGrp="1"/>
          </p:cNvSpPr>
          <p:nvPr>
            <p:ph type="title"/>
          </p:nvPr>
        </p:nvSpPr>
        <p:spPr>
          <a:xfrm>
            <a:off x="735064" y="804969"/>
            <a:ext cx="9221689" cy="29223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uFillTx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9pPr>
          </a:lstStyle>
          <a:p>
            <a:endParaRPr>
              <a:uFillTx/>
            </a:endParaRPr>
          </a:p>
        </p:txBody>
      </p:sp>
      <p:sp>
        <p:nvSpPr>
          <p:cNvPr id="74" name="Google Shape;74;p12"/>
          <p:cNvSpPr txBox="1">
            <a:spLocks noGrp="1"/>
          </p:cNvSpPr>
          <p:nvPr>
            <p:ph type="body" idx="1"/>
          </p:nvPr>
        </p:nvSpPr>
        <p:spPr>
          <a:xfrm rot="5400000">
            <a:off x="549363" y="4210528"/>
            <a:ext cx="9593088" cy="92216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91870" lvl="0" indent="-293902" algn="l">
              <a:lnSpc>
                <a:spcPct val="90000"/>
              </a:lnSpc>
              <a:spcBef>
                <a:spcPts val="91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uFillTx/>
              </a:defRPr>
            </a:lvl1pPr>
            <a:lvl2pPr marL="783740" lvl="1" indent="-293902" algn="l">
              <a:lnSpc>
                <a:spcPct val="90000"/>
              </a:lnSpc>
              <a:spcBef>
                <a:spcPts val="4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uFillTx/>
              </a:defRPr>
            </a:lvl2pPr>
            <a:lvl3pPr marL="1175610" lvl="2" indent="-293902" algn="l">
              <a:lnSpc>
                <a:spcPct val="90000"/>
              </a:lnSpc>
              <a:spcBef>
                <a:spcPts val="4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uFillTx/>
              </a:defRPr>
            </a:lvl3pPr>
            <a:lvl4pPr marL="1567480" lvl="3" indent="-293902" algn="l">
              <a:lnSpc>
                <a:spcPct val="90000"/>
              </a:lnSpc>
              <a:spcBef>
                <a:spcPts val="4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uFillTx/>
              </a:defRPr>
            </a:lvl4pPr>
            <a:lvl5pPr marL="1959350" lvl="4" indent="-293902" algn="l">
              <a:lnSpc>
                <a:spcPct val="90000"/>
              </a:lnSpc>
              <a:spcBef>
                <a:spcPts val="4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uFillTx/>
              </a:defRPr>
            </a:lvl5pPr>
            <a:lvl6pPr marL="2351220" lvl="5" indent="-293902" algn="l">
              <a:lnSpc>
                <a:spcPct val="90000"/>
              </a:lnSpc>
              <a:spcBef>
                <a:spcPts val="4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uFillTx/>
              </a:defRPr>
            </a:lvl6pPr>
            <a:lvl7pPr marL="2743090" lvl="6" indent="-293902" algn="l">
              <a:lnSpc>
                <a:spcPct val="90000"/>
              </a:lnSpc>
              <a:spcBef>
                <a:spcPts val="4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uFillTx/>
              </a:defRPr>
            </a:lvl7pPr>
            <a:lvl8pPr marL="3134961" lvl="7" indent="-293902" algn="l">
              <a:lnSpc>
                <a:spcPct val="90000"/>
              </a:lnSpc>
              <a:spcBef>
                <a:spcPts val="4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uFillTx/>
              </a:defRPr>
            </a:lvl8pPr>
            <a:lvl9pPr marL="3526830" lvl="8" indent="-293902" algn="l">
              <a:lnSpc>
                <a:spcPct val="90000"/>
              </a:lnSpc>
              <a:spcBef>
                <a:spcPts val="4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uFillTx/>
              </a:defRPr>
            </a:lvl9pPr>
          </a:lstStyle>
          <a:p>
            <a:endParaRPr>
              <a:uFillTx/>
            </a:endParaRPr>
          </a:p>
        </p:txBody>
      </p:sp>
      <p:sp>
        <p:nvSpPr>
          <p:cNvPr id="75" name="Google Shape;75;p12"/>
          <p:cNvSpPr txBox="1">
            <a:spLocks noGrp="1"/>
          </p:cNvSpPr>
          <p:nvPr>
            <p:ph type="dt" idx="10"/>
          </p:nvPr>
        </p:nvSpPr>
        <p:spPr>
          <a:xfrm>
            <a:off x="735062" y="14013401"/>
            <a:ext cx="2405658" cy="8049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9pPr>
          </a:lstStyle>
          <a:p>
            <a:endParaRPr>
              <a:uFillTx/>
            </a:endParaRPr>
          </a:p>
        </p:txBody>
      </p:sp>
      <p:sp>
        <p:nvSpPr>
          <p:cNvPr id="76" name="Google Shape;76;p12"/>
          <p:cNvSpPr txBox="1">
            <a:spLocks noGrp="1"/>
          </p:cNvSpPr>
          <p:nvPr>
            <p:ph type="ftr" idx="11"/>
          </p:nvPr>
        </p:nvSpPr>
        <p:spPr>
          <a:xfrm>
            <a:off x="3541665" y="14013401"/>
            <a:ext cx="3608487" cy="8049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9pPr>
          </a:lstStyle>
          <a:p>
            <a:endParaRPr>
              <a:uFillTx/>
            </a:endParaRPr>
          </a:p>
        </p:txBody>
      </p:sp>
      <p:sp>
        <p:nvSpPr>
          <p:cNvPr id="77" name="Google Shape;77;p12"/>
          <p:cNvSpPr txBox="1">
            <a:spLocks noGrp="1"/>
          </p:cNvSpPr>
          <p:nvPr>
            <p:ph type="sldNum" idx="12"/>
          </p:nvPr>
        </p:nvSpPr>
        <p:spPr>
          <a:xfrm>
            <a:off x="7551095" y="14013401"/>
            <a:ext cx="2405658" cy="8049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094" b="0" i="0" u="none" strike="noStrike" cap="none">
                <a:solidFill>
                  <a:srgbClr val="888888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094" b="0" i="0" u="none" strike="noStrike" cap="none">
                <a:solidFill>
                  <a:srgbClr val="888888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094" b="0" i="0" u="none" strike="noStrike" cap="none">
                <a:solidFill>
                  <a:srgbClr val="888888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094" b="0" i="0" u="none" strike="noStrike" cap="none">
                <a:solidFill>
                  <a:srgbClr val="888888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094" b="0" i="0" u="none" strike="noStrike" cap="none">
                <a:solidFill>
                  <a:srgbClr val="888888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094" b="0" i="0" u="none" strike="noStrike" cap="none">
                <a:solidFill>
                  <a:srgbClr val="888888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094" b="0" i="0" u="none" strike="noStrike" cap="none">
                <a:solidFill>
                  <a:srgbClr val="888888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094" b="0" i="0" u="none" strike="noStrike" cap="none">
                <a:solidFill>
                  <a:srgbClr val="888888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094" b="0" i="0" u="none" strike="noStrike" cap="none">
                <a:solidFill>
                  <a:srgbClr val="888888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>
                <a:uFillTx/>
              </a:rPr>
              <a:pPr/>
              <a:t>‹#›</a:t>
            </a:fld>
            <a:endParaRPr lang="en-US">
              <a:uFillTx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3"/>
          <p:cNvSpPr txBox="1">
            <a:spLocks noGrp="1"/>
          </p:cNvSpPr>
          <p:nvPr>
            <p:ph type="title"/>
          </p:nvPr>
        </p:nvSpPr>
        <p:spPr>
          <a:xfrm rot="5400000">
            <a:off x="2397567" y="6058729"/>
            <a:ext cx="12812950" cy="23054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uFillTx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9pPr>
          </a:lstStyle>
          <a:p>
            <a:endParaRPr>
              <a:uFillTx/>
            </a:endParaRPr>
          </a:p>
        </p:txBody>
      </p:sp>
      <p:sp>
        <p:nvSpPr>
          <p:cNvPr id="80" name="Google Shape;80;p13"/>
          <p:cNvSpPr txBox="1">
            <a:spLocks noGrp="1"/>
          </p:cNvSpPr>
          <p:nvPr>
            <p:ph type="body" idx="1"/>
          </p:nvPr>
        </p:nvSpPr>
        <p:spPr>
          <a:xfrm rot="5400000">
            <a:off x="-2280101" y="3820132"/>
            <a:ext cx="12812950" cy="67826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91870" lvl="0" indent="-293902" algn="l">
              <a:lnSpc>
                <a:spcPct val="90000"/>
              </a:lnSpc>
              <a:spcBef>
                <a:spcPts val="91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uFillTx/>
              </a:defRPr>
            </a:lvl1pPr>
            <a:lvl2pPr marL="783740" lvl="1" indent="-293902" algn="l">
              <a:lnSpc>
                <a:spcPct val="90000"/>
              </a:lnSpc>
              <a:spcBef>
                <a:spcPts val="4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uFillTx/>
              </a:defRPr>
            </a:lvl2pPr>
            <a:lvl3pPr marL="1175610" lvl="2" indent="-293902" algn="l">
              <a:lnSpc>
                <a:spcPct val="90000"/>
              </a:lnSpc>
              <a:spcBef>
                <a:spcPts val="4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uFillTx/>
              </a:defRPr>
            </a:lvl3pPr>
            <a:lvl4pPr marL="1567480" lvl="3" indent="-293902" algn="l">
              <a:lnSpc>
                <a:spcPct val="90000"/>
              </a:lnSpc>
              <a:spcBef>
                <a:spcPts val="4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uFillTx/>
              </a:defRPr>
            </a:lvl4pPr>
            <a:lvl5pPr marL="1959350" lvl="4" indent="-293902" algn="l">
              <a:lnSpc>
                <a:spcPct val="90000"/>
              </a:lnSpc>
              <a:spcBef>
                <a:spcPts val="4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uFillTx/>
              </a:defRPr>
            </a:lvl5pPr>
            <a:lvl6pPr marL="2351220" lvl="5" indent="-293902" algn="l">
              <a:lnSpc>
                <a:spcPct val="90000"/>
              </a:lnSpc>
              <a:spcBef>
                <a:spcPts val="4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uFillTx/>
              </a:defRPr>
            </a:lvl6pPr>
            <a:lvl7pPr marL="2743090" lvl="6" indent="-293902" algn="l">
              <a:lnSpc>
                <a:spcPct val="90000"/>
              </a:lnSpc>
              <a:spcBef>
                <a:spcPts val="4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uFillTx/>
              </a:defRPr>
            </a:lvl7pPr>
            <a:lvl8pPr marL="3134961" lvl="7" indent="-293902" algn="l">
              <a:lnSpc>
                <a:spcPct val="90000"/>
              </a:lnSpc>
              <a:spcBef>
                <a:spcPts val="4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uFillTx/>
              </a:defRPr>
            </a:lvl8pPr>
            <a:lvl9pPr marL="3526830" lvl="8" indent="-293902" algn="l">
              <a:lnSpc>
                <a:spcPct val="90000"/>
              </a:lnSpc>
              <a:spcBef>
                <a:spcPts val="4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uFillTx/>
              </a:defRPr>
            </a:lvl9pPr>
          </a:lstStyle>
          <a:p>
            <a:endParaRPr>
              <a:uFillTx/>
            </a:endParaRPr>
          </a:p>
        </p:txBody>
      </p:sp>
      <p:sp>
        <p:nvSpPr>
          <p:cNvPr id="81" name="Google Shape;81;p13"/>
          <p:cNvSpPr txBox="1">
            <a:spLocks noGrp="1"/>
          </p:cNvSpPr>
          <p:nvPr>
            <p:ph type="dt" idx="10"/>
          </p:nvPr>
        </p:nvSpPr>
        <p:spPr>
          <a:xfrm>
            <a:off x="735062" y="14013401"/>
            <a:ext cx="2405658" cy="8049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9pPr>
          </a:lstStyle>
          <a:p>
            <a:endParaRPr>
              <a:uFillTx/>
            </a:endParaRPr>
          </a:p>
        </p:txBody>
      </p:sp>
      <p:sp>
        <p:nvSpPr>
          <p:cNvPr id="82" name="Google Shape;82;p13"/>
          <p:cNvSpPr txBox="1">
            <a:spLocks noGrp="1"/>
          </p:cNvSpPr>
          <p:nvPr>
            <p:ph type="ftr" idx="11"/>
          </p:nvPr>
        </p:nvSpPr>
        <p:spPr>
          <a:xfrm>
            <a:off x="3541665" y="14013401"/>
            <a:ext cx="3608487" cy="8049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9pPr>
          </a:lstStyle>
          <a:p>
            <a:endParaRPr>
              <a:uFillTx/>
            </a:endParaRPr>
          </a:p>
        </p:txBody>
      </p:sp>
      <p:sp>
        <p:nvSpPr>
          <p:cNvPr id="83" name="Google Shape;83;p13"/>
          <p:cNvSpPr txBox="1">
            <a:spLocks noGrp="1"/>
          </p:cNvSpPr>
          <p:nvPr>
            <p:ph type="sldNum" idx="12"/>
          </p:nvPr>
        </p:nvSpPr>
        <p:spPr>
          <a:xfrm>
            <a:off x="7551095" y="14013401"/>
            <a:ext cx="2405658" cy="8049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094" b="0" i="0" u="none" strike="noStrike" cap="none">
                <a:solidFill>
                  <a:srgbClr val="888888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094" b="0" i="0" u="none" strike="noStrike" cap="none">
                <a:solidFill>
                  <a:srgbClr val="888888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094" b="0" i="0" u="none" strike="noStrike" cap="none">
                <a:solidFill>
                  <a:srgbClr val="888888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094" b="0" i="0" u="none" strike="noStrike" cap="none">
                <a:solidFill>
                  <a:srgbClr val="888888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094" b="0" i="0" u="none" strike="noStrike" cap="none">
                <a:solidFill>
                  <a:srgbClr val="888888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094" b="0" i="0" u="none" strike="noStrike" cap="none">
                <a:solidFill>
                  <a:srgbClr val="888888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094" b="0" i="0" u="none" strike="noStrike" cap="none">
                <a:solidFill>
                  <a:srgbClr val="888888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094" b="0" i="0" u="none" strike="noStrike" cap="none">
                <a:solidFill>
                  <a:srgbClr val="888888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094" b="0" i="0" u="none" strike="noStrike" cap="none">
                <a:solidFill>
                  <a:srgbClr val="888888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>
                <a:uFillTx/>
              </a:rPr>
              <a:pPr/>
              <a:t>‹#›</a:t>
            </a:fld>
            <a:endParaRPr lang="en-US">
              <a:uFillTx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735064" y="804969"/>
            <a:ext cx="9221689" cy="29223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uFillTx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9pPr>
          </a:lstStyle>
          <a:p>
            <a:endParaRPr>
              <a:uFillTx/>
            </a:endParaRPr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735064" y="4024827"/>
            <a:ext cx="9221689" cy="9593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91870" lvl="0" indent="-293902" algn="l">
              <a:lnSpc>
                <a:spcPct val="90000"/>
              </a:lnSpc>
              <a:spcBef>
                <a:spcPts val="91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uFillTx/>
              </a:defRPr>
            </a:lvl1pPr>
            <a:lvl2pPr marL="783740" lvl="1" indent="-293902" algn="l">
              <a:lnSpc>
                <a:spcPct val="90000"/>
              </a:lnSpc>
              <a:spcBef>
                <a:spcPts val="4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uFillTx/>
              </a:defRPr>
            </a:lvl2pPr>
            <a:lvl3pPr marL="1175610" lvl="2" indent="-293902" algn="l">
              <a:lnSpc>
                <a:spcPct val="90000"/>
              </a:lnSpc>
              <a:spcBef>
                <a:spcPts val="4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uFillTx/>
              </a:defRPr>
            </a:lvl3pPr>
            <a:lvl4pPr marL="1567480" lvl="3" indent="-293902" algn="l">
              <a:lnSpc>
                <a:spcPct val="90000"/>
              </a:lnSpc>
              <a:spcBef>
                <a:spcPts val="4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uFillTx/>
              </a:defRPr>
            </a:lvl4pPr>
            <a:lvl5pPr marL="1959350" lvl="4" indent="-293902" algn="l">
              <a:lnSpc>
                <a:spcPct val="90000"/>
              </a:lnSpc>
              <a:spcBef>
                <a:spcPts val="4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uFillTx/>
              </a:defRPr>
            </a:lvl5pPr>
            <a:lvl6pPr marL="2351220" lvl="5" indent="-293902" algn="l">
              <a:lnSpc>
                <a:spcPct val="90000"/>
              </a:lnSpc>
              <a:spcBef>
                <a:spcPts val="4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uFillTx/>
              </a:defRPr>
            </a:lvl6pPr>
            <a:lvl7pPr marL="2743090" lvl="6" indent="-293902" algn="l">
              <a:lnSpc>
                <a:spcPct val="90000"/>
              </a:lnSpc>
              <a:spcBef>
                <a:spcPts val="4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uFillTx/>
              </a:defRPr>
            </a:lvl7pPr>
            <a:lvl8pPr marL="3134961" lvl="7" indent="-293902" algn="l">
              <a:lnSpc>
                <a:spcPct val="90000"/>
              </a:lnSpc>
              <a:spcBef>
                <a:spcPts val="4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uFillTx/>
              </a:defRPr>
            </a:lvl8pPr>
            <a:lvl9pPr marL="3526830" lvl="8" indent="-293902" algn="l">
              <a:lnSpc>
                <a:spcPct val="90000"/>
              </a:lnSpc>
              <a:spcBef>
                <a:spcPts val="4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uFillTx/>
              </a:defRPr>
            </a:lvl9pPr>
          </a:lstStyle>
          <a:p>
            <a:endParaRPr>
              <a:uFillTx/>
            </a:endParaRPr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735062" y="14013401"/>
            <a:ext cx="2405658" cy="8049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9pPr>
          </a:lstStyle>
          <a:p>
            <a:endParaRPr>
              <a:uFillTx/>
            </a:endParaRPr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3541665" y="14013401"/>
            <a:ext cx="3608487" cy="8049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9pPr>
          </a:lstStyle>
          <a:p>
            <a:endParaRPr>
              <a:uFillTx/>
            </a:endParaRPr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7551095" y="14013401"/>
            <a:ext cx="2405658" cy="8049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094" b="0" i="0" u="none" strike="noStrike" cap="none">
                <a:solidFill>
                  <a:srgbClr val="888888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094" b="0" i="0" u="none" strike="noStrike" cap="none">
                <a:solidFill>
                  <a:srgbClr val="888888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094" b="0" i="0" u="none" strike="noStrike" cap="none">
                <a:solidFill>
                  <a:srgbClr val="888888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094" b="0" i="0" u="none" strike="noStrike" cap="none">
                <a:solidFill>
                  <a:srgbClr val="888888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094" b="0" i="0" u="none" strike="noStrike" cap="none">
                <a:solidFill>
                  <a:srgbClr val="888888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094" b="0" i="0" u="none" strike="noStrike" cap="none">
                <a:solidFill>
                  <a:srgbClr val="888888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094" b="0" i="0" u="none" strike="noStrike" cap="none">
                <a:solidFill>
                  <a:srgbClr val="888888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094" b="0" i="0" u="none" strike="noStrike" cap="none">
                <a:solidFill>
                  <a:srgbClr val="888888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094" b="0" i="0" u="none" strike="noStrike" cap="none">
                <a:solidFill>
                  <a:srgbClr val="888888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>
                <a:uFillTx/>
              </a:rPr>
              <a:pPr/>
              <a:t>‹#›</a:t>
            </a:fld>
            <a:endParaRPr lang="en-US">
              <a:uFillTx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729496" y="3769342"/>
            <a:ext cx="9221689" cy="6289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378"/>
              <a:buFont typeface="Calibri"/>
              <a:buNone/>
              <a:defRPr sz="5467">
                <a:uFillTx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9pPr>
          </a:lstStyle>
          <a:p>
            <a:endParaRPr>
              <a:uFillTx/>
            </a:endParaRPr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729496" y="10118070"/>
            <a:ext cx="9221689" cy="33073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91870" lvl="0" indent="-195935" algn="l">
              <a:lnSpc>
                <a:spcPct val="90000"/>
              </a:lnSpc>
              <a:spcBef>
                <a:spcPts val="911"/>
              </a:spcBef>
              <a:spcAft>
                <a:spcPts val="0"/>
              </a:spcAft>
              <a:buClr>
                <a:schemeClr val="dk1"/>
              </a:buClr>
              <a:buSzPts val="2551"/>
              <a:buNone/>
              <a:defRPr sz="2186">
                <a:solidFill>
                  <a:schemeClr val="dk1"/>
                </a:solidFill>
                <a:uFillTx/>
              </a:defRPr>
            </a:lvl1pPr>
            <a:lvl2pPr marL="783740" lvl="1" indent="-195935" algn="l">
              <a:lnSpc>
                <a:spcPct val="90000"/>
              </a:lnSpc>
              <a:spcBef>
                <a:spcPts val="456"/>
              </a:spcBef>
              <a:spcAft>
                <a:spcPts val="0"/>
              </a:spcAft>
              <a:buClr>
                <a:srgbClr val="888888"/>
              </a:buClr>
              <a:buSzPts val="2126"/>
              <a:buNone/>
              <a:defRPr sz="1822">
                <a:solidFill>
                  <a:srgbClr val="888888"/>
                </a:solidFill>
                <a:uFillTx/>
              </a:defRPr>
            </a:lvl2pPr>
            <a:lvl3pPr marL="1175610" lvl="2" indent="-195935" algn="l">
              <a:lnSpc>
                <a:spcPct val="90000"/>
              </a:lnSpc>
              <a:spcBef>
                <a:spcPts val="456"/>
              </a:spcBef>
              <a:spcAft>
                <a:spcPts val="0"/>
              </a:spcAft>
              <a:buClr>
                <a:srgbClr val="888888"/>
              </a:buClr>
              <a:buSzPts val="1913"/>
              <a:buNone/>
              <a:defRPr sz="1639">
                <a:solidFill>
                  <a:srgbClr val="888888"/>
                </a:solidFill>
                <a:uFillTx/>
              </a:defRPr>
            </a:lvl3pPr>
            <a:lvl4pPr marL="1567480" lvl="3" indent="-195935" algn="l">
              <a:lnSpc>
                <a:spcPct val="90000"/>
              </a:lnSpc>
              <a:spcBef>
                <a:spcPts val="456"/>
              </a:spcBef>
              <a:spcAft>
                <a:spcPts val="0"/>
              </a:spcAft>
              <a:buClr>
                <a:srgbClr val="888888"/>
              </a:buClr>
              <a:buSzPts val="1701"/>
              <a:buNone/>
              <a:defRPr sz="1458">
                <a:solidFill>
                  <a:srgbClr val="888888"/>
                </a:solidFill>
                <a:uFillTx/>
              </a:defRPr>
            </a:lvl4pPr>
            <a:lvl5pPr marL="1959350" lvl="4" indent="-195935" algn="l">
              <a:lnSpc>
                <a:spcPct val="90000"/>
              </a:lnSpc>
              <a:spcBef>
                <a:spcPts val="456"/>
              </a:spcBef>
              <a:spcAft>
                <a:spcPts val="0"/>
              </a:spcAft>
              <a:buClr>
                <a:srgbClr val="888888"/>
              </a:buClr>
              <a:buSzPts val="1701"/>
              <a:buNone/>
              <a:defRPr sz="1458">
                <a:solidFill>
                  <a:srgbClr val="888888"/>
                </a:solidFill>
                <a:uFillTx/>
              </a:defRPr>
            </a:lvl5pPr>
            <a:lvl6pPr marL="2351220" lvl="5" indent="-195935" algn="l">
              <a:lnSpc>
                <a:spcPct val="90000"/>
              </a:lnSpc>
              <a:spcBef>
                <a:spcPts val="456"/>
              </a:spcBef>
              <a:spcAft>
                <a:spcPts val="0"/>
              </a:spcAft>
              <a:buClr>
                <a:srgbClr val="888888"/>
              </a:buClr>
              <a:buSzPts val="1701"/>
              <a:buNone/>
              <a:defRPr sz="1458">
                <a:solidFill>
                  <a:srgbClr val="888888"/>
                </a:solidFill>
                <a:uFillTx/>
              </a:defRPr>
            </a:lvl6pPr>
            <a:lvl7pPr marL="2743090" lvl="6" indent="-195935" algn="l">
              <a:lnSpc>
                <a:spcPct val="90000"/>
              </a:lnSpc>
              <a:spcBef>
                <a:spcPts val="456"/>
              </a:spcBef>
              <a:spcAft>
                <a:spcPts val="0"/>
              </a:spcAft>
              <a:buClr>
                <a:srgbClr val="888888"/>
              </a:buClr>
              <a:buSzPts val="1701"/>
              <a:buNone/>
              <a:defRPr sz="1458">
                <a:solidFill>
                  <a:srgbClr val="888888"/>
                </a:solidFill>
                <a:uFillTx/>
              </a:defRPr>
            </a:lvl7pPr>
            <a:lvl8pPr marL="3134961" lvl="7" indent="-195935" algn="l">
              <a:lnSpc>
                <a:spcPct val="90000"/>
              </a:lnSpc>
              <a:spcBef>
                <a:spcPts val="456"/>
              </a:spcBef>
              <a:spcAft>
                <a:spcPts val="0"/>
              </a:spcAft>
              <a:buClr>
                <a:srgbClr val="888888"/>
              </a:buClr>
              <a:buSzPts val="1701"/>
              <a:buNone/>
              <a:defRPr sz="1458">
                <a:solidFill>
                  <a:srgbClr val="888888"/>
                </a:solidFill>
                <a:uFillTx/>
              </a:defRPr>
            </a:lvl8pPr>
            <a:lvl9pPr marL="3526830" lvl="8" indent="-195935" algn="l">
              <a:lnSpc>
                <a:spcPct val="90000"/>
              </a:lnSpc>
              <a:spcBef>
                <a:spcPts val="456"/>
              </a:spcBef>
              <a:spcAft>
                <a:spcPts val="0"/>
              </a:spcAft>
              <a:buClr>
                <a:srgbClr val="888888"/>
              </a:buClr>
              <a:buSzPts val="1701"/>
              <a:buNone/>
              <a:defRPr sz="1458">
                <a:solidFill>
                  <a:srgbClr val="888888"/>
                </a:solidFill>
                <a:uFillTx/>
              </a:defRPr>
            </a:lvl9pPr>
          </a:lstStyle>
          <a:p>
            <a:endParaRPr>
              <a:uFillTx/>
            </a:endParaRPr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735062" y="14013401"/>
            <a:ext cx="2405658" cy="8049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9pPr>
          </a:lstStyle>
          <a:p>
            <a:endParaRPr>
              <a:uFillTx/>
            </a:endParaRPr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3541665" y="14013401"/>
            <a:ext cx="3608487" cy="8049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9pPr>
          </a:lstStyle>
          <a:p>
            <a:endParaRPr>
              <a:uFillTx/>
            </a:endParaRPr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7551095" y="14013401"/>
            <a:ext cx="2405658" cy="8049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094" b="0" i="0" u="none" strike="noStrike" cap="none">
                <a:solidFill>
                  <a:srgbClr val="888888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094" b="0" i="0" u="none" strike="noStrike" cap="none">
                <a:solidFill>
                  <a:srgbClr val="888888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094" b="0" i="0" u="none" strike="noStrike" cap="none">
                <a:solidFill>
                  <a:srgbClr val="888888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094" b="0" i="0" u="none" strike="noStrike" cap="none">
                <a:solidFill>
                  <a:srgbClr val="888888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094" b="0" i="0" u="none" strike="noStrike" cap="none">
                <a:solidFill>
                  <a:srgbClr val="888888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094" b="0" i="0" u="none" strike="noStrike" cap="none">
                <a:solidFill>
                  <a:srgbClr val="888888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094" b="0" i="0" u="none" strike="noStrike" cap="none">
                <a:solidFill>
                  <a:srgbClr val="888888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094" b="0" i="0" u="none" strike="noStrike" cap="none">
                <a:solidFill>
                  <a:srgbClr val="888888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094" b="0" i="0" u="none" strike="noStrike" cap="none">
                <a:solidFill>
                  <a:srgbClr val="888888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>
                <a:uFillTx/>
              </a:rPr>
              <a:pPr/>
              <a:t>‹#›</a:t>
            </a:fld>
            <a:endParaRPr lang="en-US">
              <a:uFillTx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735064" y="804969"/>
            <a:ext cx="9221689" cy="29223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uFillTx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9pPr>
          </a:lstStyle>
          <a:p>
            <a:endParaRPr>
              <a:uFillTx/>
            </a:endParaRPr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735063" y="4024827"/>
            <a:ext cx="4544021" cy="9593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91870" lvl="0" indent="-293902" algn="l">
              <a:lnSpc>
                <a:spcPct val="90000"/>
              </a:lnSpc>
              <a:spcBef>
                <a:spcPts val="91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uFillTx/>
              </a:defRPr>
            </a:lvl1pPr>
            <a:lvl2pPr marL="783740" lvl="1" indent="-293902" algn="l">
              <a:lnSpc>
                <a:spcPct val="90000"/>
              </a:lnSpc>
              <a:spcBef>
                <a:spcPts val="4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uFillTx/>
              </a:defRPr>
            </a:lvl2pPr>
            <a:lvl3pPr marL="1175610" lvl="2" indent="-293902" algn="l">
              <a:lnSpc>
                <a:spcPct val="90000"/>
              </a:lnSpc>
              <a:spcBef>
                <a:spcPts val="4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uFillTx/>
              </a:defRPr>
            </a:lvl3pPr>
            <a:lvl4pPr marL="1567480" lvl="3" indent="-293902" algn="l">
              <a:lnSpc>
                <a:spcPct val="90000"/>
              </a:lnSpc>
              <a:spcBef>
                <a:spcPts val="4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uFillTx/>
              </a:defRPr>
            </a:lvl4pPr>
            <a:lvl5pPr marL="1959350" lvl="4" indent="-293902" algn="l">
              <a:lnSpc>
                <a:spcPct val="90000"/>
              </a:lnSpc>
              <a:spcBef>
                <a:spcPts val="4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uFillTx/>
              </a:defRPr>
            </a:lvl5pPr>
            <a:lvl6pPr marL="2351220" lvl="5" indent="-293902" algn="l">
              <a:lnSpc>
                <a:spcPct val="90000"/>
              </a:lnSpc>
              <a:spcBef>
                <a:spcPts val="4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uFillTx/>
              </a:defRPr>
            </a:lvl6pPr>
            <a:lvl7pPr marL="2743090" lvl="6" indent="-293902" algn="l">
              <a:lnSpc>
                <a:spcPct val="90000"/>
              </a:lnSpc>
              <a:spcBef>
                <a:spcPts val="4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uFillTx/>
              </a:defRPr>
            </a:lvl7pPr>
            <a:lvl8pPr marL="3134961" lvl="7" indent="-293902" algn="l">
              <a:lnSpc>
                <a:spcPct val="90000"/>
              </a:lnSpc>
              <a:spcBef>
                <a:spcPts val="4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uFillTx/>
              </a:defRPr>
            </a:lvl8pPr>
            <a:lvl9pPr marL="3526830" lvl="8" indent="-293902" algn="l">
              <a:lnSpc>
                <a:spcPct val="90000"/>
              </a:lnSpc>
              <a:spcBef>
                <a:spcPts val="4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uFillTx/>
              </a:defRPr>
            </a:lvl9pPr>
          </a:lstStyle>
          <a:p>
            <a:endParaRPr>
              <a:uFillTx/>
            </a:endParaRPr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5412730" y="4024827"/>
            <a:ext cx="4544021" cy="9593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91870" lvl="0" indent="-293902" algn="l">
              <a:lnSpc>
                <a:spcPct val="90000"/>
              </a:lnSpc>
              <a:spcBef>
                <a:spcPts val="91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uFillTx/>
              </a:defRPr>
            </a:lvl1pPr>
            <a:lvl2pPr marL="783740" lvl="1" indent="-293902" algn="l">
              <a:lnSpc>
                <a:spcPct val="90000"/>
              </a:lnSpc>
              <a:spcBef>
                <a:spcPts val="4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uFillTx/>
              </a:defRPr>
            </a:lvl2pPr>
            <a:lvl3pPr marL="1175610" lvl="2" indent="-293902" algn="l">
              <a:lnSpc>
                <a:spcPct val="90000"/>
              </a:lnSpc>
              <a:spcBef>
                <a:spcPts val="4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uFillTx/>
              </a:defRPr>
            </a:lvl3pPr>
            <a:lvl4pPr marL="1567480" lvl="3" indent="-293902" algn="l">
              <a:lnSpc>
                <a:spcPct val="90000"/>
              </a:lnSpc>
              <a:spcBef>
                <a:spcPts val="4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uFillTx/>
              </a:defRPr>
            </a:lvl4pPr>
            <a:lvl5pPr marL="1959350" lvl="4" indent="-293902" algn="l">
              <a:lnSpc>
                <a:spcPct val="90000"/>
              </a:lnSpc>
              <a:spcBef>
                <a:spcPts val="4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uFillTx/>
              </a:defRPr>
            </a:lvl5pPr>
            <a:lvl6pPr marL="2351220" lvl="5" indent="-293902" algn="l">
              <a:lnSpc>
                <a:spcPct val="90000"/>
              </a:lnSpc>
              <a:spcBef>
                <a:spcPts val="4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uFillTx/>
              </a:defRPr>
            </a:lvl6pPr>
            <a:lvl7pPr marL="2743090" lvl="6" indent="-293902" algn="l">
              <a:lnSpc>
                <a:spcPct val="90000"/>
              </a:lnSpc>
              <a:spcBef>
                <a:spcPts val="4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uFillTx/>
              </a:defRPr>
            </a:lvl7pPr>
            <a:lvl8pPr marL="3134961" lvl="7" indent="-293902" algn="l">
              <a:lnSpc>
                <a:spcPct val="90000"/>
              </a:lnSpc>
              <a:spcBef>
                <a:spcPts val="4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uFillTx/>
              </a:defRPr>
            </a:lvl8pPr>
            <a:lvl9pPr marL="3526830" lvl="8" indent="-293902" algn="l">
              <a:lnSpc>
                <a:spcPct val="90000"/>
              </a:lnSpc>
              <a:spcBef>
                <a:spcPts val="4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uFillTx/>
              </a:defRPr>
            </a:lvl9pPr>
          </a:lstStyle>
          <a:p>
            <a:endParaRPr>
              <a:uFillTx/>
            </a:endParaRPr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735062" y="14013401"/>
            <a:ext cx="2405658" cy="8049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9pPr>
          </a:lstStyle>
          <a:p>
            <a:endParaRPr>
              <a:uFillTx/>
            </a:endParaRPr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3541665" y="14013401"/>
            <a:ext cx="3608487" cy="8049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9pPr>
          </a:lstStyle>
          <a:p>
            <a:endParaRPr>
              <a:uFillTx/>
            </a:endParaRPr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7551095" y="14013401"/>
            <a:ext cx="2405658" cy="8049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094" b="0" i="0" u="none" strike="noStrike" cap="none">
                <a:solidFill>
                  <a:srgbClr val="888888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094" b="0" i="0" u="none" strike="noStrike" cap="none">
                <a:solidFill>
                  <a:srgbClr val="888888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094" b="0" i="0" u="none" strike="noStrike" cap="none">
                <a:solidFill>
                  <a:srgbClr val="888888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094" b="0" i="0" u="none" strike="noStrike" cap="none">
                <a:solidFill>
                  <a:srgbClr val="888888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094" b="0" i="0" u="none" strike="noStrike" cap="none">
                <a:solidFill>
                  <a:srgbClr val="888888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094" b="0" i="0" u="none" strike="noStrike" cap="none">
                <a:solidFill>
                  <a:srgbClr val="888888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094" b="0" i="0" u="none" strike="noStrike" cap="none">
                <a:solidFill>
                  <a:srgbClr val="888888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094" b="0" i="0" u="none" strike="noStrike" cap="none">
                <a:solidFill>
                  <a:srgbClr val="888888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094" b="0" i="0" u="none" strike="noStrike" cap="none">
                <a:solidFill>
                  <a:srgbClr val="888888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>
                <a:uFillTx/>
              </a:rPr>
              <a:pPr/>
              <a:t>‹#›</a:t>
            </a:fld>
            <a:endParaRPr lang="en-US">
              <a:uFillTx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736456" y="804969"/>
            <a:ext cx="9221689" cy="29223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uFillTx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9pPr>
          </a:lstStyle>
          <a:p>
            <a:endParaRPr>
              <a:uFillTx/>
            </a:endParaRPr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736457" y="3706343"/>
            <a:ext cx="4523137" cy="18164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391870" lvl="0" indent="-195935" algn="l">
              <a:lnSpc>
                <a:spcPct val="90000"/>
              </a:lnSpc>
              <a:spcBef>
                <a:spcPts val="911"/>
              </a:spcBef>
              <a:spcAft>
                <a:spcPts val="0"/>
              </a:spcAft>
              <a:buClr>
                <a:schemeClr val="dk1"/>
              </a:buClr>
              <a:buSzPts val="2551"/>
              <a:buNone/>
              <a:defRPr sz="2186" b="1">
                <a:uFillTx/>
              </a:defRPr>
            </a:lvl1pPr>
            <a:lvl2pPr marL="783740" lvl="1" indent="-195935" algn="l">
              <a:lnSpc>
                <a:spcPct val="90000"/>
              </a:lnSpc>
              <a:spcBef>
                <a:spcPts val="456"/>
              </a:spcBef>
              <a:spcAft>
                <a:spcPts val="0"/>
              </a:spcAft>
              <a:buClr>
                <a:schemeClr val="dk1"/>
              </a:buClr>
              <a:buSzPts val="2126"/>
              <a:buNone/>
              <a:defRPr sz="1822" b="1">
                <a:uFillTx/>
              </a:defRPr>
            </a:lvl2pPr>
            <a:lvl3pPr marL="1175610" lvl="2" indent="-195935" algn="l">
              <a:lnSpc>
                <a:spcPct val="90000"/>
              </a:lnSpc>
              <a:spcBef>
                <a:spcPts val="456"/>
              </a:spcBef>
              <a:spcAft>
                <a:spcPts val="0"/>
              </a:spcAft>
              <a:buClr>
                <a:schemeClr val="dk1"/>
              </a:buClr>
              <a:buSzPts val="1913"/>
              <a:buNone/>
              <a:defRPr sz="1639" b="1">
                <a:uFillTx/>
              </a:defRPr>
            </a:lvl3pPr>
            <a:lvl4pPr marL="1567480" lvl="3" indent="-195935" algn="l">
              <a:lnSpc>
                <a:spcPct val="90000"/>
              </a:lnSpc>
              <a:spcBef>
                <a:spcPts val="456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sz="1458" b="1">
                <a:uFillTx/>
              </a:defRPr>
            </a:lvl4pPr>
            <a:lvl5pPr marL="1959350" lvl="4" indent="-195935" algn="l">
              <a:lnSpc>
                <a:spcPct val="90000"/>
              </a:lnSpc>
              <a:spcBef>
                <a:spcPts val="456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sz="1458" b="1">
                <a:uFillTx/>
              </a:defRPr>
            </a:lvl5pPr>
            <a:lvl6pPr marL="2351220" lvl="5" indent="-195935" algn="l">
              <a:lnSpc>
                <a:spcPct val="90000"/>
              </a:lnSpc>
              <a:spcBef>
                <a:spcPts val="456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sz="1458" b="1">
                <a:uFillTx/>
              </a:defRPr>
            </a:lvl6pPr>
            <a:lvl7pPr marL="2743090" lvl="6" indent="-195935" algn="l">
              <a:lnSpc>
                <a:spcPct val="90000"/>
              </a:lnSpc>
              <a:spcBef>
                <a:spcPts val="456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sz="1458" b="1">
                <a:uFillTx/>
              </a:defRPr>
            </a:lvl7pPr>
            <a:lvl8pPr marL="3134961" lvl="7" indent="-195935" algn="l">
              <a:lnSpc>
                <a:spcPct val="90000"/>
              </a:lnSpc>
              <a:spcBef>
                <a:spcPts val="456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sz="1458" b="1">
                <a:uFillTx/>
              </a:defRPr>
            </a:lvl8pPr>
            <a:lvl9pPr marL="3526830" lvl="8" indent="-195935" algn="l">
              <a:lnSpc>
                <a:spcPct val="90000"/>
              </a:lnSpc>
              <a:spcBef>
                <a:spcPts val="456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sz="1458" b="1">
                <a:uFillTx/>
              </a:defRPr>
            </a:lvl9pPr>
          </a:lstStyle>
          <a:p>
            <a:endParaRPr>
              <a:uFillTx/>
            </a:endParaRPr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736457" y="5522763"/>
            <a:ext cx="4523137" cy="81231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91870" lvl="0" indent="-293902" algn="l">
              <a:lnSpc>
                <a:spcPct val="90000"/>
              </a:lnSpc>
              <a:spcBef>
                <a:spcPts val="91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uFillTx/>
              </a:defRPr>
            </a:lvl1pPr>
            <a:lvl2pPr marL="783740" lvl="1" indent="-293902" algn="l">
              <a:lnSpc>
                <a:spcPct val="90000"/>
              </a:lnSpc>
              <a:spcBef>
                <a:spcPts val="4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uFillTx/>
              </a:defRPr>
            </a:lvl2pPr>
            <a:lvl3pPr marL="1175610" lvl="2" indent="-293902" algn="l">
              <a:lnSpc>
                <a:spcPct val="90000"/>
              </a:lnSpc>
              <a:spcBef>
                <a:spcPts val="4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uFillTx/>
              </a:defRPr>
            </a:lvl3pPr>
            <a:lvl4pPr marL="1567480" lvl="3" indent="-293902" algn="l">
              <a:lnSpc>
                <a:spcPct val="90000"/>
              </a:lnSpc>
              <a:spcBef>
                <a:spcPts val="4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uFillTx/>
              </a:defRPr>
            </a:lvl4pPr>
            <a:lvl5pPr marL="1959350" lvl="4" indent="-293902" algn="l">
              <a:lnSpc>
                <a:spcPct val="90000"/>
              </a:lnSpc>
              <a:spcBef>
                <a:spcPts val="4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uFillTx/>
              </a:defRPr>
            </a:lvl5pPr>
            <a:lvl6pPr marL="2351220" lvl="5" indent="-293902" algn="l">
              <a:lnSpc>
                <a:spcPct val="90000"/>
              </a:lnSpc>
              <a:spcBef>
                <a:spcPts val="4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uFillTx/>
              </a:defRPr>
            </a:lvl6pPr>
            <a:lvl7pPr marL="2743090" lvl="6" indent="-293902" algn="l">
              <a:lnSpc>
                <a:spcPct val="90000"/>
              </a:lnSpc>
              <a:spcBef>
                <a:spcPts val="4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uFillTx/>
              </a:defRPr>
            </a:lvl7pPr>
            <a:lvl8pPr marL="3134961" lvl="7" indent="-293902" algn="l">
              <a:lnSpc>
                <a:spcPct val="90000"/>
              </a:lnSpc>
              <a:spcBef>
                <a:spcPts val="4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uFillTx/>
              </a:defRPr>
            </a:lvl8pPr>
            <a:lvl9pPr marL="3526830" lvl="8" indent="-293902" algn="l">
              <a:lnSpc>
                <a:spcPct val="90000"/>
              </a:lnSpc>
              <a:spcBef>
                <a:spcPts val="4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uFillTx/>
              </a:defRPr>
            </a:lvl9pPr>
          </a:lstStyle>
          <a:p>
            <a:endParaRPr>
              <a:uFillTx/>
            </a:endParaRPr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5412731" y="3706343"/>
            <a:ext cx="4545413" cy="18164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391870" lvl="0" indent="-195935" algn="l">
              <a:lnSpc>
                <a:spcPct val="90000"/>
              </a:lnSpc>
              <a:spcBef>
                <a:spcPts val="911"/>
              </a:spcBef>
              <a:spcAft>
                <a:spcPts val="0"/>
              </a:spcAft>
              <a:buClr>
                <a:schemeClr val="dk1"/>
              </a:buClr>
              <a:buSzPts val="2551"/>
              <a:buNone/>
              <a:defRPr sz="2186" b="1">
                <a:uFillTx/>
              </a:defRPr>
            </a:lvl1pPr>
            <a:lvl2pPr marL="783740" lvl="1" indent="-195935" algn="l">
              <a:lnSpc>
                <a:spcPct val="90000"/>
              </a:lnSpc>
              <a:spcBef>
                <a:spcPts val="456"/>
              </a:spcBef>
              <a:spcAft>
                <a:spcPts val="0"/>
              </a:spcAft>
              <a:buClr>
                <a:schemeClr val="dk1"/>
              </a:buClr>
              <a:buSzPts val="2126"/>
              <a:buNone/>
              <a:defRPr sz="1822" b="1">
                <a:uFillTx/>
              </a:defRPr>
            </a:lvl2pPr>
            <a:lvl3pPr marL="1175610" lvl="2" indent="-195935" algn="l">
              <a:lnSpc>
                <a:spcPct val="90000"/>
              </a:lnSpc>
              <a:spcBef>
                <a:spcPts val="456"/>
              </a:spcBef>
              <a:spcAft>
                <a:spcPts val="0"/>
              </a:spcAft>
              <a:buClr>
                <a:schemeClr val="dk1"/>
              </a:buClr>
              <a:buSzPts val="1913"/>
              <a:buNone/>
              <a:defRPr sz="1639" b="1">
                <a:uFillTx/>
              </a:defRPr>
            </a:lvl3pPr>
            <a:lvl4pPr marL="1567480" lvl="3" indent="-195935" algn="l">
              <a:lnSpc>
                <a:spcPct val="90000"/>
              </a:lnSpc>
              <a:spcBef>
                <a:spcPts val="456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sz="1458" b="1">
                <a:uFillTx/>
              </a:defRPr>
            </a:lvl4pPr>
            <a:lvl5pPr marL="1959350" lvl="4" indent="-195935" algn="l">
              <a:lnSpc>
                <a:spcPct val="90000"/>
              </a:lnSpc>
              <a:spcBef>
                <a:spcPts val="456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sz="1458" b="1">
                <a:uFillTx/>
              </a:defRPr>
            </a:lvl5pPr>
            <a:lvl6pPr marL="2351220" lvl="5" indent="-195935" algn="l">
              <a:lnSpc>
                <a:spcPct val="90000"/>
              </a:lnSpc>
              <a:spcBef>
                <a:spcPts val="456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sz="1458" b="1">
                <a:uFillTx/>
              </a:defRPr>
            </a:lvl6pPr>
            <a:lvl7pPr marL="2743090" lvl="6" indent="-195935" algn="l">
              <a:lnSpc>
                <a:spcPct val="90000"/>
              </a:lnSpc>
              <a:spcBef>
                <a:spcPts val="456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sz="1458" b="1">
                <a:uFillTx/>
              </a:defRPr>
            </a:lvl7pPr>
            <a:lvl8pPr marL="3134961" lvl="7" indent="-195935" algn="l">
              <a:lnSpc>
                <a:spcPct val="90000"/>
              </a:lnSpc>
              <a:spcBef>
                <a:spcPts val="456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sz="1458" b="1">
                <a:uFillTx/>
              </a:defRPr>
            </a:lvl8pPr>
            <a:lvl9pPr marL="3526830" lvl="8" indent="-195935" algn="l">
              <a:lnSpc>
                <a:spcPct val="90000"/>
              </a:lnSpc>
              <a:spcBef>
                <a:spcPts val="456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sz="1458" b="1">
                <a:uFillTx/>
              </a:defRPr>
            </a:lvl9pPr>
          </a:lstStyle>
          <a:p>
            <a:endParaRPr>
              <a:uFillTx/>
            </a:endParaRPr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5412731" y="5522763"/>
            <a:ext cx="4545413" cy="81231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91870" lvl="0" indent="-293902" algn="l">
              <a:lnSpc>
                <a:spcPct val="90000"/>
              </a:lnSpc>
              <a:spcBef>
                <a:spcPts val="91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uFillTx/>
              </a:defRPr>
            </a:lvl1pPr>
            <a:lvl2pPr marL="783740" lvl="1" indent="-293902" algn="l">
              <a:lnSpc>
                <a:spcPct val="90000"/>
              </a:lnSpc>
              <a:spcBef>
                <a:spcPts val="4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uFillTx/>
              </a:defRPr>
            </a:lvl2pPr>
            <a:lvl3pPr marL="1175610" lvl="2" indent="-293902" algn="l">
              <a:lnSpc>
                <a:spcPct val="90000"/>
              </a:lnSpc>
              <a:spcBef>
                <a:spcPts val="4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uFillTx/>
              </a:defRPr>
            </a:lvl3pPr>
            <a:lvl4pPr marL="1567480" lvl="3" indent="-293902" algn="l">
              <a:lnSpc>
                <a:spcPct val="90000"/>
              </a:lnSpc>
              <a:spcBef>
                <a:spcPts val="4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uFillTx/>
              </a:defRPr>
            </a:lvl4pPr>
            <a:lvl5pPr marL="1959350" lvl="4" indent="-293902" algn="l">
              <a:lnSpc>
                <a:spcPct val="90000"/>
              </a:lnSpc>
              <a:spcBef>
                <a:spcPts val="4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uFillTx/>
              </a:defRPr>
            </a:lvl5pPr>
            <a:lvl6pPr marL="2351220" lvl="5" indent="-293902" algn="l">
              <a:lnSpc>
                <a:spcPct val="90000"/>
              </a:lnSpc>
              <a:spcBef>
                <a:spcPts val="4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uFillTx/>
              </a:defRPr>
            </a:lvl6pPr>
            <a:lvl7pPr marL="2743090" lvl="6" indent="-293902" algn="l">
              <a:lnSpc>
                <a:spcPct val="90000"/>
              </a:lnSpc>
              <a:spcBef>
                <a:spcPts val="4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uFillTx/>
              </a:defRPr>
            </a:lvl7pPr>
            <a:lvl8pPr marL="3134961" lvl="7" indent="-293902" algn="l">
              <a:lnSpc>
                <a:spcPct val="90000"/>
              </a:lnSpc>
              <a:spcBef>
                <a:spcPts val="4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uFillTx/>
              </a:defRPr>
            </a:lvl8pPr>
            <a:lvl9pPr marL="3526830" lvl="8" indent="-293902" algn="l">
              <a:lnSpc>
                <a:spcPct val="90000"/>
              </a:lnSpc>
              <a:spcBef>
                <a:spcPts val="4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uFillTx/>
              </a:defRPr>
            </a:lvl9pPr>
          </a:lstStyle>
          <a:p>
            <a:endParaRPr>
              <a:uFillTx/>
            </a:endParaRPr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735062" y="14013401"/>
            <a:ext cx="2405658" cy="8049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9pPr>
          </a:lstStyle>
          <a:p>
            <a:endParaRPr>
              <a:uFillTx/>
            </a:endParaRPr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3541665" y="14013401"/>
            <a:ext cx="3608487" cy="8049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9pPr>
          </a:lstStyle>
          <a:p>
            <a:endParaRPr>
              <a:uFillTx/>
            </a:endParaRPr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7551095" y="14013401"/>
            <a:ext cx="2405658" cy="8049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094" b="0" i="0" u="none" strike="noStrike" cap="none">
                <a:solidFill>
                  <a:srgbClr val="888888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094" b="0" i="0" u="none" strike="noStrike" cap="none">
                <a:solidFill>
                  <a:srgbClr val="888888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094" b="0" i="0" u="none" strike="noStrike" cap="none">
                <a:solidFill>
                  <a:srgbClr val="888888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094" b="0" i="0" u="none" strike="noStrike" cap="none">
                <a:solidFill>
                  <a:srgbClr val="888888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094" b="0" i="0" u="none" strike="noStrike" cap="none">
                <a:solidFill>
                  <a:srgbClr val="888888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094" b="0" i="0" u="none" strike="noStrike" cap="none">
                <a:solidFill>
                  <a:srgbClr val="888888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094" b="0" i="0" u="none" strike="noStrike" cap="none">
                <a:solidFill>
                  <a:srgbClr val="888888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094" b="0" i="0" u="none" strike="noStrike" cap="none">
                <a:solidFill>
                  <a:srgbClr val="888888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094" b="0" i="0" u="none" strike="noStrike" cap="none">
                <a:solidFill>
                  <a:srgbClr val="888888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>
                <a:uFillTx/>
              </a:rPr>
              <a:pPr/>
              <a:t>‹#›</a:t>
            </a:fld>
            <a:endParaRPr lang="en-US">
              <a:uFillTx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735064" y="804969"/>
            <a:ext cx="9221689" cy="29223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uFillTx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9pPr>
          </a:lstStyle>
          <a:p>
            <a:endParaRPr>
              <a:uFillTx/>
            </a:endParaRPr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735062" y="14013401"/>
            <a:ext cx="2405658" cy="8049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9pPr>
          </a:lstStyle>
          <a:p>
            <a:endParaRPr>
              <a:uFillTx/>
            </a:endParaRPr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3541665" y="14013401"/>
            <a:ext cx="3608487" cy="8049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9pPr>
          </a:lstStyle>
          <a:p>
            <a:endParaRPr>
              <a:uFillTx/>
            </a:endParaRPr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7551095" y="14013401"/>
            <a:ext cx="2405658" cy="8049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094" b="0" i="0" u="none" strike="noStrike" cap="none">
                <a:solidFill>
                  <a:srgbClr val="888888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094" b="0" i="0" u="none" strike="noStrike" cap="none">
                <a:solidFill>
                  <a:srgbClr val="888888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094" b="0" i="0" u="none" strike="noStrike" cap="none">
                <a:solidFill>
                  <a:srgbClr val="888888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094" b="0" i="0" u="none" strike="noStrike" cap="none">
                <a:solidFill>
                  <a:srgbClr val="888888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094" b="0" i="0" u="none" strike="noStrike" cap="none">
                <a:solidFill>
                  <a:srgbClr val="888888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094" b="0" i="0" u="none" strike="noStrike" cap="none">
                <a:solidFill>
                  <a:srgbClr val="888888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094" b="0" i="0" u="none" strike="noStrike" cap="none">
                <a:solidFill>
                  <a:srgbClr val="888888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094" b="0" i="0" u="none" strike="noStrike" cap="none">
                <a:solidFill>
                  <a:srgbClr val="888888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094" b="0" i="0" u="none" strike="noStrike" cap="none">
                <a:solidFill>
                  <a:srgbClr val="888888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>
                <a:uFillTx/>
              </a:rPr>
              <a:pPr/>
              <a:t>‹#›</a:t>
            </a:fld>
            <a:endParaRPr lang="en-US">
              <a:uFillTx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dt" idx="10"/>
          </p:nvPr>
        </p:nvSpPr>
        <p:spPr>
          <a:xfrm>
            <a:off x="735062" y="14013401"/>
            <a:ext cx="2405658" cy="8049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9pPr>
          </a:lstStyle>
          <a:p>
            <a:endParaRPr>
              <a:uFillTx/>
            </a:endParaRPr>
          </a:p>
        </p:txBody>
      </p:sp>
      <p:sp>
        <p:nvSpPr>
          <p:cNvPr id="56" name="Google Shape;56;p9"/>
          <p:cNvSpPr txBox="1">
            <a:spLocks noGrp="1"/>
          </p:cNvSpPr>
          <p:nvPr>
            <p:ph type="ftr" idx="11"/>
          </p:nvPr>
        </p:nvSpPr>
        <p:spPr>
          <a:xfrm>
            <a:off x="3541665" y="14013401"/>
            <a:ext cx="3608487" cy="8049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9pPr>
          </a:lstStyle>
          <a:p>
            <a:endParaRPr>
              <a:uFillTx/>
            </a:endParaRPr>
          </a:p>
        </p:txBody>
      </p:sp>
      <p:sp>
        <p:nvSpPr>
          <p:cNvPr id="57" name="Google Shape;57;p9"/>
          <p:cNvSpPr txBox="1">
            <a:spLocks noGrp="1"/>
          </p:cNvSpPr>
          <p:nvPr>
            <p:ph type="sldNum" idx="12"/>
          </p:nvPr>
        </p:nvSpPr>
        <p:spPr>
          <a:xfrm>
            <a:off x="7551095" y="14013401"/>
            <a:ext cx="2405658" cy="8049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094" b="0" i="0" u="none" strike="noStrike" cap="none">
                <a:solidFill>
                  <a:srgbClr val="888888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094" b="0" i="0" u="none" strike="noStrike" cap="none">
                <a:solidFill>
                  <a:srgbClr val="888888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094" b="0" i="0" u="none" strike="noStrike" cap="none">
                <a:solidFill>
                  <a:srgbClr val="888888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094" b="0" i="0" u="none" strike="noStrike" cap="none">
                <a:solidFill>
                  <a:srgbClr val="888888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094" b="0" i="0" u="none" strike="noStrike" cap="none">
                <a:solidFill>
                  <a:srgbClr val="888888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094" b="0" i="0" u="none" strike="noStrike" cap="none">
                <a:solidFill>
                  <a:srgbClr val="888888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094" b="0" i="0" u="none" strike="noStrike" cap="none">
                <a:solidFill>
                  <a:srgbClr val="888888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094" b="0" i="0" u="none" strike="noStrike" cap="none">
                <a:solidFill>
                  <a:srgbClr val="888888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094" b="0" i="0" u="none" strike="noStrike" cap="none">
                <a:solidFill>
                  <a:srgbClr val="888888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>
                <a:uFillTx/>
              </a:rPr>
              <a:pPr/>
              <a:t>‹#›</a:t>
            </a:fld>
            <a:endParaRPr lang="en-US">
              <a:uFillTx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0"/>
          <p:cNvSpPr txBox="1">
            <a:spLocks noGrp="1"/>
          </p:cNvSpPr>
          <p:nvPr>
            <p:ph type="title"/>
          </p:nvPr>
        </p:nvSpPr>
        <p:spPr>
          <a:xfrm>
            <a:off x="736455" y="1007957"/>
            <a:ext cx="3448388" cy="35278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2"/>
              <a:buFont typeface="Calibri"/>
              <a:buNone/>
              <a:defRPr sz="2916">
                <a:uFillTx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9pPr>
          </a:lstStyle>
          <a:p>
            <a:endParaRPr>
              <a:uFillTx/>
            </a:endParaRPr>
          </a:p>
        </p:txBody>
      </p:sp>
      <p:sp>
        <p:nvSpPr>
          <p:cNvPr id="60" name="Google Shape;60;p10"/>
          <p:cNvSpPr txBox="1">
            <a:spLocks noGrp="1"/>
          </p:cNvSpPr>
          <p:nvPr>
            <p:ph type="body" idx="1"/>
          </p:nvPr>
        </p:nvSpPr>
        <p:spPr>
          <a:xfrm>
            <a:off x="4545415" y="2176910"/>
            <a:ext cx="5412730" cy="10744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91870" lvl="0" indent="-381094" algn="l">
              <a:lnSpc>
                <a:spcPct val="90000"/>
              </a:lnSpc>
              <a:spcBef>
                <a:spcPts val="911"/>
              </a:spcBef>
              <a:spcAft>
                <a:spcPts val="0"/>
              </a:spcAft>
              <a:buClr>
                <a:schemeClr val="dk1"/>
              </a:buClr>
              <a:buSzPts val="3402"/>
              <a:buChar char="•"/>
              <a:defRPr sz="2916">
                <a:uFillTx/>
              </a:defRPr>
            </a:lvl1pPr>
            <a:lvl2pPr marL="783740" lvl="1" indent="-357909" algn="l">
              <a:lnSpc>
                <a:spcPct val="90000"/>
              </a:lnSpc>
              <a:spcBef>
                <a:spcPts val="456"/>
              </a:spcBef>
              <a:spcAft>
                <a:spcPts val="0"/>
              </a:spcAft>
              <a:buClr>
                <a:schemeClr val="dk1"/>
              </a:buClr>
              <a:buSzPts val="2976"/>
              <a:buChar char="•"/>
              <a:defRPr sz="2551">
                <a:uFillTx/>
              </a:defRPr>
            </a:lvl2pPr>
            <a:lvl3pPr marL="1175610" lvl="2" indent="-334776" algn="l">
              <a:lnSpc>
                <a:spcPct val="90000"/>
              </a:lnSpc>
              <a:spcBef>
                <a:spcPts val="456"/>
              </a:spcBef>
              <a:spcAft>
                <a:spcPts val="0"/>
              </a:spcAft>
              <a:buClr>
                <a:schemeClr val="dk1"/>
              </a:buClr>
              <a:buSzPts val="2551"/>
              <a:buChar char="•"/>
              <a:defRPr sz="2186">
                <a:uFillTx/>
              </a:defRPr>
            </a:lvl3pPr>
            <a:lvl4pPr marL="1567480" lvl="3" indent="-311645" algn="l">
              <a:lnSpc>
                <a:spcPct val="90000"/>
              </a:lnSpc>
              <a:spcBef>
                <a:spcPts val="456"/>
              </a:spcBef>
              <a:spcAft>
                <a:spcPts val="0"/>
              </a:spcAft>
              <a:buClr>
                <a:schemeClr val="dk1"/>
              </a:buClr>
              <a:buSzPts val="2126"/>
              <a:buChar char="•"/>
              <a:defRPr sz="1822">
                <a:uFillTx/>
              </a:defRPr>
            </a:lvl4pPr>
            <a:lvl5pPr marL="1959350" lvl="4" indent="-311646" algn="l">
              <a:lnSpc>
                <a:spcPct val="90000"/>
              </a:lnSpc>
              <a:spcBef>
                <a:spcPts val="456"/>
              </a:spcBef>
              <a:spcAft>
                <a:spcPts val="0"/>
              </a:spcAft>
              <a:buClr>
                <a:schemeClr val="dk1"/>
              </a:buClr>
              <a:buSzPts val="2126"/>
              <a:buChar char="•"/>
              <a:defRPr sz="1822">
                <a:uFillTx/>
              </a:defRPr>
            </a:lvl5pPr>
            <a:lvl6pPr marL="2351220" lvl="5" indent="-311646" algn="l">
              <a:lnSpc>
                <a:spcPct val="90000"/>
              </a:lnSpc>
              <a:spcBef>
                <a:spcPts val="456"/>
              </a:spcBef>
              <a:spcAft>
                <a:spcPts val="0"/>
              </a:spcAft>
              <a:buClr>
                <a:schemeClr val="dk1"/>
              </a:buClr>
              <a:buSzPts val="2126"/>
              <a:buChar char="•"/>
              <a:defRPr sz="1822">
                <a:uFillTx/>
              </a:defRPr>
            </a:lvl6pPr>
            <a:lvl7pPr marL="2743090" lvl="6" indent="-311646" algn="l">
              <a:lnSpc>
                <a:spcPct val="90000"/>
              </a:lnSpc>
              <a:spcBef>
                <a:spcPts val="456"/>
              </a:spcBef>
              <a:spcAft>
                <a:spcPts val="0"/>
              </a:spcAft>
              <a:buClr>
                <a:schemeClr val="dk1"/>
              </a:buClr>
              <a:buSzPts val="2126"/>
              <a:buChar char="•"/>
              <a:defRPr sz="1822">
                <a:uFillTx/>
              </a:defRPr>
            </a:lvl7pPr>
            <a:lvl8pPr marL="3134961" lvl="7" indent="-311646" algn="l">
              <a:lnSpc>
                <a:spcPct val="90000"/>
              </a:lnSpc>
              <a:spcBef>
                <a:spcPts val="456"/>
              </a:spcBef>
              <a:spcAft>
                <a:spcPts val="0"/>
              </a:spcAft>
              <a:buClr>
                <a:schemeClr val="dk1"/>
              </a:buClr>
              <a:buSzPts val="2126"/>
              <a:buChar char="•"/>
              <a:defRPr sz="1822">
                <a:uFillTx/>
              </a:defRPr>
            </a:lvl8pPr>
            <a:lvl9pPr marL="3526830" lvl="8" indent="-311646" algn="l">
              <a:lnSpc>
                <a:spcPct val="90000"/>
              </a:lnSpc>
              <a:spcBef>
                <a:spcPts val="456"/>
              </a:spcBef>
              <a:spcAft>
                <a:spcPts val="0"/>
              </a:spcAft>
              <a:buClr>
                <a:schemeClr val="dk1"/>
              </a:buClr>
              <a:buSzPts val="2126"/>
              <a:buChar char="•"/>
              <a:defRPr sz="1822">
                <a:uFillTx/>
              </a:defRPr>
            </a:lvl9pPr>
          </a:lstStyle>
          <a:p>
            <a:endParaRPr>
              <a:uFillTx/>
            </a:endParaRPr>
          </a:p>
        </p:txBody>
      </p:sp>
      <p:sp>
        <p:nvSpPr>
          <p:cNvPr id="61" name="Google Shape;61;p10"/>
          <p:cNvSpPr txBox="1">
            <a:spLocks noGrp="1"/>
          </p:cNvSpPr>
          <p:nvPr>
            <p:ph type="body" idx="2"/>
          </p:nvPr>
        </p:nvSpPr>
        <p:spPr>
          <a:xfrm>
            <a:off x="736455" y="4535805"/>
            <a:ext cx="3448388" cy="8403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91870" lvl="0" indent="-195935" algn="l">
              <a:lnSpc>
                <a:spcPct val="90000"/>
              </a:lnSpc>
              <a:spcBef>
                <a:spcPts val="911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sz="1458">
                <a:uFillTx/>
              </a:defRPr>
            </a:lvl1pPr>
            <a:lvl2pPr marL="783740" lvl="1" indent="-195935" algn="l">
              <a:lnSpc>
                <a:spcPct val="90000"/>
              </a:lnSpc>
              <a:spcBef>
                <a:spcPts val="456"/>
              </a:spcBef>
              <a:spcAft>
                <a:spcPts val="0"/>
              </a:spcAft>
              <a:buClr>
                <a:schemeClr val="dk1"/>
              </a:buClr>
              <a:buSzPts val="1488"/>
              <a:buNone/>
              <a:defRPr sz="1275">
                <a:uFillTx/>
              </a:defRPr>
            </a:lvl2pPr>
            <a:lvl3pPr marL="1175610" lvl="2" indent="-195935" algn="l">
              <a:lnSpc>
                <a:spcPct val="90000"/>
              </a:lnSpc>
              <a:spcBef>
                <a:spcPts val="456"/>
              </a:spcBef>
              <a:spcAft>
                <a:spcPts val="0"/>
              </a:spcAft>
              <a:buClr>
                <a:schemeClr val="dk1"/>
              </a:buClr>
              <a:buSzPts val="1276"/>
              <a:buNone/>
              <a:defRPr sz="1094">
                <a:uFillTx/>
              </a:defRPr>
            </a:lvl3pPr>
            <a:lvl4pPr marL="1567480" lvl="3" indent="-195935" algn="l">
              <a:lnSpc>
                <a:spcPct val="90000"/>
              </a:lnSpc>
              <a:spcBef>
                <a:spcPts val="456"/>
              </a:spcBef>
              <a:spcAft>
                <a:spcPts val="0"/>
              </a:spcAft>
              <a:buClr>
                <a:schemeClr val="dk1"/>
              </a:buClr>
              <a:buSzPts val="1063"/>
              <a:buNone/>
              <a:defRPr sz="911">
                <a:uFillTx/>
              </a:defRPr>
            </a:lvl4pPr>
            <a:lvl5pPr marL="1959350" lvl="4" indent="-195935" algn="l">
              <a:lnSpc>
                <a:spcPct val="90000"/>
              </a:lnSpc>
              <a:spcBef>
                <a:spcPts val="456"/>
              </a:spcBef>
              <a:spcAft>
                <a:spcPts val="0"/>
              </a:spcAft>
              <a:buClr>
                <a:schemeClr val="dk1"/>
              </a:buClr>
              <a:buSzPts val="1063"/>
              <a:buNone/>
              <a:defRPr sz="911">
                <a:uFillTx/>
              </a:defRPr>
            </a:lvl5pPr>
            <a:lvl6pPr marL="2351220" lvl="5" indent="-195935" algn="l">
              <a:lnSpc>
                <a:spcPct val="90000"/>
              </a:lnSpc>
              <a:spcBef>
                <a:spcPts val="456"/>
              </a:spcBef>
              <a:spcAft>
                <a:spcPts val="0"/>
              </a:spcAft>
              <a:buClr>
                <a:schemeClr val="dk1"/>
              </a:buClr>
              <a:buSzPts val="1063"/>
              <a:buNone/>
              <a:defRPr sz="911">
                <a:uFillTx/>
              </a:defRPr>
            </a:lvl6pPr>
            <a:lvl7pPr marL="2743090" lvl="6" indent="-195935" algn="l">
              <a:lnSpc>
                <a:spcPct val="90000"/>
              </a:lnSpc>
              <a:spcBef>
                <a:spcPts val="456"/>
              </a:spcBef>
              <a:spcAft>
                <a:spcPts val="0"/>
              </a:spcAft>
              <a:buClr>
                <a:schemeClr val="dk1"/>
              </a:buClr>
              <a:buSzPts val="1063"/>
              <a:buNone/>
              <a:defRPr sz="911">
                <a:uFillTx/>
              </a:defRPr>
            </a:lvl7pPr>
            <a:lvl8pPr marL="3134961" lvl="7" indent="-195935" algn="l">
              <a:lnSpc>
                <a:spcPct val="90000"/>
              </a:lnSpc>
              <a:spcBef>
                <a:spcPts val="456"/>
              </a:spcBef>
              <a:spcAft>
                <a:spcPts val="0"/>
              </a:spcAft>
              <a:buClr>
                <a:schemeClr val="dk1"/>
              </a:buClr>
              <a:buSzPts val="1063"/>
              <a:buNone/>
              <a:defRPr sz="911">
                <a:uFillTx/>
              </a:defRPr>
            </a:lvl8pPr>
            <a:lvl9pPr marL="3526830" lvl="8" indent="-195935" algn="l">
              <a:lnSpc>
                <a:spcPct val="90000"/>
              </a:lnSpc>
              <a:spcBef>
                <a:spcPts val="456"/>
              </a:spcBef>
              <a:spcAft>
                <a:spcPts val="0"/>
              </a:spcAft>
              <a:buClr>
                <a:schemeClr val="dk1"/>
              </a:buClr>
              <a:buSzPts val="1063"/>
              <a:buNone/>
              <a:defRPr sz="911">
                <a:uFillTx/>
              </a:defRPr>
            </a:lvl9pPr>
          </a:lstStyle>
          <a:p>
            <a:endParaRPr>
              <a:uFillTx/>
            </a:endParaRPr>
          </a:p>
        </p:txBody>
      </p:sp>
      <p:sp>
        <p:nvSpPr>
          <p:cNvPr id="62" name="Google Shape;62;p10"/>
          <p:cNvSpPr txBox="1">
            <a:spLocks noGrp="1"/>
          </p:cNvSpPr>
          <p:nvPr>
            <p:ph type="dt" idx="10"/>
          </p:nvPr>
        </p:nvSpPr>
        <p:spPr>
          <a:xfrm>
            <a:off x="735062" y="14013401"/>
            <a:ext cx="2405658" cy="8049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9pPr>
          </a:lstStyle>
          <a:p>
            <a:endParaRPr>
              <a:uFillTx/>
            </a:endParaRPr>
          </a:p>
        </p:txBody>
      </p:sp>
      <p:sp>
        <p:nvSpPr>
          <p:cNvPr id="63" name="Google Shape;63;p10"/>
          <p:cNvSpPr txBox="1">
            <a:spLocks noGrp="1"/>
          </p:cNvSpPr>
          <p:nvPr>
            <p:ph type="ftr" idx="11"/>
          </p:nvPr>
        </p:nvSpPr>
        <p:spPr>
          <a:xfrm>
            <a:off x="3541665" y="14013401"/>
            <a:ext cx="3608487" cy="8049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9pPr>
          </a:lstStyle>
          <a:p>
            <a:endParaRPr>
              <a:uFillTx/>
            </a:endParaRPr>
          </a:p>
        </p:txBody>
      </p:sp>
      <p:sp>
        <p:nvSpPr>
          <p:cNvPr id="64" name="Google Shape;64;p10"/>
          <p:cNvSpPr txBox="1">
            <a:spLocks noGrp="1"/>
          </p:cNvSpPr>
          <p:nvPr>
            <p:ph type="sldNum" idx="12"/>
          </p:nvPr>
        </p:nvSpPr>
        <p:spPr>
          <a:xfrm>
            <a:off x="7551095" y="14013401"/>
            <a:ext cx="2405658" cy="8049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094" b="0" i="0" u="none" strike="noStrike" cap="none">
                <a:solidFill>
                  <a:srgbClr val="888888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094" b="0" i="0" u="none" strike="noStrike" cap="none">
                <a:solidFill>
                  <a:srgbClr val="888888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094" b="0" i="0" u="none" strike="noStrike" cap="none">
                <a:solidFill>
                  <a:srgbClr val="888888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094" b="0" i="0" u="none" strike="noStrike" cap="none">
                <a:solidFill>
                  <a:srgbClr val="888888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094" b="0" i="0" u="none" strike="noStrike" cap="none">
                <a:solidFill>
                  <a:srgbClr val="888888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094" b="0" i="0" u="none" strike="noStrike" cap="none">
                <a:solidFill>
                  <a:srgbClr val="888888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094" b="0" i="0" u="none" strike="noStrike" cap="none">
                <a:solidFill>
                  <a:srgbClr val="888888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094" b="0" i="0" u="none" strike="noStrike" cap="none">
                <a:solidFill>
                  <a:srgbClr val="888888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094" b="0" i="0" u="none" strike="noStrike" cap="none">
                <a:solidFill>
                  <a:srgbClr val="888888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>
                <a:uFillTx/>
              </a:rPr>
              <a:pPr/>
              <a:t>‹#›</a:t>
            </a:fld>
            <a:endParaRPr lang="en-US">
              <a:uFillTx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1"/>
          <p:cNvSpPr txBox="1">
            <a:spLocks noGrp="1"/>
          </p:cNvSpPr>
          <p:nvPr>
            <p:ph type="title"/>
          </p:nvPr>
        </p:nvSpPr>
        <p:spPr>
          <a:xfrm>
            <a:off x="736455" y="1007957"/>
            <a:ext cx="3448388" cy="35278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2"/>
              <a:buFont typeface="Calibri"/>
              <a:buNone/>
              <a:defRPr sz="2916">
                <a:uFillTx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9pPr>
          </a:lstStyle>
          <a:p>
            <a:endParaRPr>
              <a:uFillTx/>
            </a:endParaRPr>
          </a:p>
        </p:txBody>
      </p:sp>
      <p:sp>
        <p:nvSpPr>
          <p:cNvPr id="67" name="Google Shape;67;p11"/>
          <p:cNvSpPr>
            <a:spLocks noGrp="1"/>
          </p:cNvSpPr>
          <p:nvPr>
            <p:ph type="pic" idx="2"/>
          </p:nvPr>
        </p:nvSpPr>
        <p:spPr>
          <a:xfrm>
            <a:off x="4545415" y="2176910"/>
            <a:ext cx="5412730" cy="10744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911"/>
              </a:spcBef>
              <a:spcAft>
                <a:spcPts val="0"/>
              </a:spcAft>
              <a:buClr>
                <a:schemeClr val="dk1"/>
              </a:buClr>
              <a:buSzPts val="3402"/>
              <a:buFont typeface="Arial"/>
              <a:buNone/>
              <a:defRPr sz="2916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456"/>
              </a:spcBef>
              <a:spcAft>
                <a:spcPts val="0"/>
              </a:spcAft>
              <a:buClr>
                <a:schemeClr val="dk1"/>
              </a:buClr>
              <a:buSzPts val="2976"/>
              <a:buFont typeface="Arial"/>
              <a:buNone/>
              <a:defRPr sz="2551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456"/>
              </a:spcBef>
              <a:spcAft>
                <a:spcPts val="0"/>
              </a:spcAft>
              <a:buClr>
                <a:schemeClr val="dk1"/>
              </a:buClr>
              <a:buSzPts val="2551"/>
              <a:buFont typeface="Arial"/>
              <a:buNone/>
              <a:defRPr sz="2186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456"/>
              </a:spcBef>
              <a:spcAft>
                <a:spcPts val="0"/>
              </a:spcAft>
              <a:buClr>
                <a:schemeClr val="dk1"/>
              </a:buClr>
              <a:buSzPts val="2126"/>
              <a:buFont typeface="Arial"/>
              <a:buNone/>
              <a:defRPr sz="1822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456"/>
              </a:spcBef>
              <a:spcAft>
                <a:spcPts val="0"/>
              </a:spcAft>
              <a:buClr>
                <a:schemeClr val="dk1"/>
              </a:buClr>
              <a:buSzPts val="2126"/>
              <a:buFont typeface="Arial"/>
              <a:buNone/>
              <a:defRPr sz="1822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456"/>
              </a:spcBef>
              <a:spcAft>
                <a:spcPts val="0"/>
              </a:spcAft>
              <a:buClr>
                <a:schemeClr val="dk1"/>
              </a:buClr>
              <a:buSzPts val="2126"/>
              <a:buFont typeface="Arial"/>
              <a:buNone/>
              <a:defRPr sz="1822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456"/>
              </a:spcBef>
              <a:spcAft>
                <a:spcPts val="0"/>
              </a:spcAft>
              <a:buClr>
                <a:schemeClr val="dk1"/>
              </a:buClr>
              <a:buSzPts val="2126"/>
              <a:buFont typeface="Arial"/>
              <a:buNone/>
              <a:defRPr sz="1822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456"/>
              </a:spcBef>
              <a:spcAft>
                <a:spcPts val="0"/>
              </a:spcAft>
              <a:buClr>
                <a:schemeClr val="dk1"/>
              </a:buClr>
              <a:buSzPts val="2126"/>
              <a:buFont typeface="Arial"/>
              <a:buNone/>
              <a:defRPr sz="1822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456"/>
              </a:spcBef>
              <a:spcAft>
                <a:spcPts val="0"/>
              </a:spcAft>
              <a:buClr>
                <a:schemeClr val="dk1"/>
              </a:buClr>
              <a:buSzPts val="2126"/>
              <a:buFont typeface="Arial"/>
              <a:buNone/>
              <a:defRPr sz="1822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>
              <a:uFillTx/>
            </a:endParaRPr>
          </a:p>
        </p:txBody>
      </p:sp>
      <p:sp>
        <p:nvSpPr>
          <p:cNvPr id="68" name="Google Shape;68;p11"/>
          <p:cNvSpPr txBox="1">
            <a:spLocks noGrp="1"/>
          </p:cNvSpPr>
          <p:nvPr>
            <p:ph type="body" idx="1"/>
          </p:nvPr>
        </p:nvSpPr>
        <p:spPr>
          <a:xfrm>
            <a:off x="736455" y="4535805"/>
            <a:ext cx="3448388" cy="8403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91870" lvl="0" indent="-195935" algn="l">
              <a:lnSpc>
                <a:spcPct val="90000"/>
              </a:lnSpc>
              <a:spcBef>
                <a:spcPts val="911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sz="1458">
                <a:uFillTx/>
              </a:defRPr>
            </a:lvl1pPr>
            <a:lvl2pPr marL="783740" lvl="1" indent="-195935" algn="l">
              <a:lnSpc>
                <a:spcPct val="90000"/>
              </a:lnSpc>
              <a:spcBef>
                <a:spcPts val="456"/>
              </a:spcBef>
              <a:spcAft>
                <a:spcPts val="0"/>
              </a:spcAft>
              <a:buClr>
                <a:schemeClr val="dk1"/>
              </a:buClr>
              <a:buSzPts val="1488"/>
              <a:buNone/>
              <a:defRPr sz="1275">
                <a:uFillTx/>
              </a:defRPr>
            </a:lvl2pPr>
            <a:lvl3pPr marL="1175610" lvl="2" indent="-195935" algn="l">
              <a:lnSpc>
                <a:spcPct val="90000"/>
              </a:lnSpc>
              <a:spcBef>
                <a:spcPts val="456"/>
              </a:spcBef>
              <a:spcAft>
                <a:spcPts val="0"/>
              </a:spcAft>
              <a:buClr>
                <a:schemeClr val="dk1"/>
              </a:buClr>
              <a:buSzPts val="1276"/>
              <a:buNone/>
              <a:defRPr sz="1094">
                <a:uFillTx/>
              </a:defRPr>
            </a:lvl3pPr>
            <a:lvl4pPr marL="1567480" lvl="3" indent="-195935" algn="l">
              <a:lnSpc>
                <a:spcPct val="90000"/>
              </a:lnSpc>
              <a:spcBef>
                <a:spcPts val="456"/>
              </a:spcBef>
              <a:spcAft>
                <a:spcPts val="0"/>
              </a:spcAft>
              <a:buClr>
                <a:schemeClr val="dk1"/>
              </a:buClr>
              <a:buSzPts val="1063"/>
              <a:buNone/>
              <a:defRPr sz="911">
                <a:uFillTx/>
              </a:defRPr>
            </a:lvl4pPr>
            <a:lvl5pPr marL="1959350" lvl="4" indent="-195935" algn="l">
              <a:lnSpc>
                <a:spcPct val="90000"/>
              </a:lnSpc>
              <a:spcBef>
                <a:spcPts val="456"/>
              </a:spcBef>
              <a:spcAft>
                <a:spcPts val="0"/>
              </a:spcAft>
              <a:buClr>
                <a:schemeClr val="dk1"/>
              </a:buClr>
              <a:buSzPts val="1063"/>
              <a:buNone/>
              <a:defRPr sz="911">
                <a:uFillTx/>
              </a:defRPr>
            </a:lvl5pPr>
            <a:lvl6pPr marL="2351220" lvl="5" indent="-195935" algn="l">
              <a:lnSpc>
                <a:spcPct val="90000"/>
              </a:lnSpc>
              <a:spcBef>
                <a:spcPts val="456"/>
              </a:spcBef>
              <a:spcAft>
                <a:spcPts val="0"/>
              </a:spcAft>
              <a:buClr>
                <a:schemeClr val="dk1"/>
              </a:buClr>
              <a:buSzPts val="1063"/>
              <a:buNone/>
              <a:defRPr sz="911">
                <a:uFillTx/>
              </a:defRPr>
            </a:lvl6pPr>
            <a:lvl7pPr marL="2743090" lvl="6" indent="-195935" algn="l">
              <a:lnSpc>
                <a:spcPct val="90000"/>
              </a:lnSpc>
              <a:spcBef>
                <a:spcPts val="456"/>
              </a:spcBef>
              <a:spcAft>
                <a:spcPts val="0"/>
              </a:spcAft>
              <a:buClr>
                <a:schemeClr val="dk1"/>
              </a:buClr>
              <a:buSzPts val="1063"/>
              <a:buNone/>
              <a:defRPr sz="911">
                <a:uFillTx/>
              </a:defRPr>
            </a:lvl7pPr>
            <a:lvl8pPr marL="3134961" lvl="7" indent="-195935" algn="l">
              <a:lnSpc>
                <a:spcPct val="90000"/>
              </a:lnSpc>
              <a:spcBef>
                <a:spcPts val="456"/>
              </a:spcBef>
              <a:spcAft>
                <a:spcPts val="0"/>
              </a:spcAft>
              <a:buClr>
                <a:schemeClr val="dk1"/>
              </a:buClr>
              <a:buSzPts val="1063"/>
              <a:buNone/>
              <a:defRPr sz="911">
                <a:uFillTx/>
              </a:defRPr>
            </a:lvl8pPr>
            <a:lvl9pPr marL="3526830" lvl="8" indent="-195935" algn="l">
              <a:lnSpc>
                <a:spcPct val="90000"/>
              </a:lnSpc>
              <a:spcBef>
                <a:spcPts val="456"/>
              </a:spcBef>
              <a:spcAft>
                <a:spcPts val="0"/>
              </a:spcAft>
              <a:buClr>
                <a:schemeClr val="dk1"/>
              </a:buClr>
              <a:buSzPts val="1063"/>
              <a:buNone/>
              <a:defRPr sz="911">
                <a:uFillTx/>
              </a:defRPr>
            </a:lvl9pPr>
          </a:lstStyle>
          <a:p>
            <a:endParaRPr>
              <a:uFillTx/>
            </a:endParaRPr>
          </a:p>
        </p:txBody>
      </p:sp>
      <p:sp>
        <p:nvSpPr>
          <p:cNvPr id="69" name="Google Shape;69;p11"/>
          <p:cNvSpPr txBox="1">
            <a:spLocks noGrp="1"/>
          </p:cNvSpPr>
          <p:nvPr>
            <p:ph type="dt" idx="10"/>
          </p:nvPr>
        </p:nvSpPr>
        <p:spPr>
          <a:xfrm>
            <a:off x="735062" y="14013401"/>
            <a:ext cx="2405658" cy="8049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9pPr>
          </a:lstStyle>
          <a:p>
            <a:endParaRPr>
              <a:uFillTx/>
            </a:endParaRPr>
          </a:p>
        </p:txBody>
      </p:sp>
      <p:sp>
        <p:nvSpPr>
          <p:cNvPr id="70" name="Google Shape;70;p11"/>
          <p:cNvSpPr txBox="1">
            <a:spLocks noGrp="1"/>
          </p:cNvSpPr>
          <p:nvPr>
            <p:ph type="ftr" idx="11"/>
          </p:nvPr>
        </p:nvSpPr>
        <p:spPr>
          <a:xfrm>
            <a:off x="3541665" y="14013401"/>
            <a:ext cx="3608487" cy="8049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9pPr>
          </a:lstStyle>
          <a:p>
            <a:endParaRPr>
              <a:uFillTx/>
            </a:endParaRPr>
          </a:p>
        </p:txBody>
      </p:sp>
      <p:sp>
        <p:nvSpPr>
          <p:cNvPr id="71" name="Google Shape;71;p11"/>
          <p:cNvSpPr txBox="1">
            <a:spLocks noGrp="1"/>
          </p:cNvSpPr>
          <p:nvPr>
            <p:ph type="sldNum" idx="12"/>
          </p:nvPr>
        </p:nvSpPr>
        <p:spPr>
          <a:xfrm>
            <a:off x="7551095" y="14013401"/>
            <a:ext cx="2405658" cy="8049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094" b="0" i="0" u="none" strike="noStrike" cap="none">
                <a:solidFill>
                  <a:srgbClr val="888888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094" b="0" i="0" u="none" strike="noStrike" cap="none">
                <a:solidFill>
                  <a:srgbClr val="888888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094" b="0" i="0" u="none" strike="noStrike" cap="none">
                <a:solidFill>
                  <a:srgbClr val="888888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094" b="0" i="0" u="none" strike="noStrike" cap="none">
                <a:solidFill>
                  <a:srgbClr val="888888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094" b="0" i="0" u="none" strike="noStrike" cap="none">
                <a:solidFill>
                  <a:srgbClr val="888888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094" b="0" i="0" u="none" strike="noStrike" cap="none">
                <a:solidFill>
                  <a:srgbClr val="888888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094" b="0" i="0" u="none" strike="noStrike" cap="none">
                <a:solidFill>
                  <a:srgbClr val="888888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094" b="0" i="0" u="none" strike="noStrike" cap="none">
                <a:solidFill>
                  <a:srgbClr val="888888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094" b="0" i="0" u="none" strike="noStrike" cap="none">
                <a:solidFill>
                  <a:srgbClr val="888888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>
                <a:uFillTx/>
              </a:rPr>
              <a:pPr/>
              <a:t>‹#›</a:t>
            </a:fld>
            <a:endParaRPr lang="en-US">
              <a:uFillTx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title"/>
          </p:nvPr>
        </p:nvSpPr>
        <p:spPr>
          <a:xfrm>
            <a:off x="735064" y="804969"/>
            <a:ext cx="9221689" cy="29223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77"/>
              <a:buFont typeface="Calibri"/>
              <a:buNone/>
              <a:defRPr sz="4677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>
              <a:uFillTx/>
            </a:endParaRPr>
          </a:p>
        </p:txBody>
      </p:sp>
      <p:sp>
        <p:nvSpPr>
          <p:cNvPr id="11" name="Google Shape;11;p2"/>
          <p:cNvSpPr txBox="1">
            <a:spLocks noGrp="1"/>
          </p:cNvSpPr>
          <p:nvPr>
            <p:ph type="body" idx="1"/>
          </p:nvPr>
        </p:nvSpPr>
        <p:spPr>
          <a:xfrm>
            <a:off x="735064" y="4024827"/>
            <a:ext cx="9221689" cy="9593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17576" algn="l" rtl="0">
              <a:lnSpc>
                <a:spcPct val="90000"/>
              </a:lnSpc>
              <a:spcBef>
                <a:spcPts val="1063"/>
              </a:spcBef>
              <a:spcAft>
                <a:spcPts val="0"/>
              </a:spcAft>
              <a:buClr>
                <a:schemeClr val="dk1"/>
              </a:buClr>
              <a:buSzPts val="2976"/>
              <a:buFont typeface="Arial"/>
              <a:buChar char="•"/>
              <a:defRPr sz="2976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90588" algn="l" rtl="0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2551"/>
              <a:buFont typeface="Arial"/>
              <a:buChar char="•"/>
              <a:defRPr sz="2551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63600" algn="l" rtl="0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2126"/>
              <a:buFont typeface="Arial"/>
              <a:buChar char="•"/>
              <a:defRPr sz="2126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0075" algn="l" rtl="0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913"/>
              <a:buFont typeface="Arial"/>
              <a:buChar char="•"/>
              <a:defRPr sz="1912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0075" algn="l" rtl="0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913"/>
              <a:buFont typeface="Arial"/>
              <a:buChar char="•"/>
              <a:defRPr sz="1912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0075" algn="l" rtl="0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913"/>
              <a:buFont typeface="Arial"/>
              <a:buChar char="•"/>
              <a:defRPr sz="1912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0075" algn="l" rtl="0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913"/>
              <a:buFont typeface="Arial"/>
              <a:buChar char="•"/>
              <a:defRPr sz="1912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0075" algn="l" rtl="0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913"/>
              <a:buFont typeface="Arial"/>
              <a:buChar char="•"/>
              <a:defRPr sz="1912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0075" algn="l" rtl="0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913"/>
              <a:buFont typeface="Arial"/>
              <a:buChar char="•"/>
              <a:defRPr sz="1912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>
              <a:uFillTx/>
            </a:endParaRPr>
          </a:p>
        </p:txBody>
      </p:sp>
      <p:sp>
        <p:nvSpPr>
          <p:cNvPr id="12" name="Google Shape;12;p2"/>
          <p:cNvSpPr txBox="1">
            <a:spLocks noGrp="1"/>
          </p:cNvSpPr>
          <p:nvPr>
            <p:ph type="dt" idx="10"/>
          </p:nvPr>
        </p:nvSpPr>
        <p:spPr>
          <a:xfrm>
            <a:off x="735062" y="14013401"/>
            <a:ext cx="2405658" cy="8049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94" b="0" i="0" u="none" strike="noStrike" cap="none">
                <a:solidFill>
                  <a:srgbClr val="888888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47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47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47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47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47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47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47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47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>
              <a:uFillTx/>
            </a:endParaRPr>
          </a:p>
        </p:txBody>
      </p:sp>
      <p:sp>
        <p:nvSpPr>
          <p:cNvPr id="13" name="Google Shape;13;p2"/>
          <p:cNvSpPr txBox="1">
            <a:spLocks noGrp="1"/>
          </p:cNvSpPr>
          <p:nvPr>
            <p:ph type="ftr" idx="11"/>
          </p:nvPr>
        </p:nvSpPr>
        <p:spPr>
          <a:xfrm>
            <a:off x="3541665" y="14013401"/>
            <a:ext cx="3608487" cy="8049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94" b="0" i="0" u="none" strike="noStrike" cap="none">
                <a:solidFill>
                  <a:srgbClr val="888888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47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47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47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47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47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47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47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47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>
              <a:uFillTx/>
            </a:endParaRPr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7551095" y="14013401"/>
            <a:ext cx="2405658" cy="8049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094" b="0" i="0" u="none" strike="noStrike" cap="none">
                <a:solidFill>
                  <a:srgbClr val="888888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094" b="0" i="0" u="none" strike="noStrike" cap="none">
                <a:solidFill>
                  <a:srgbClr val="888888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094" b="0" i="0" u="none" strike="noStrike" cap="none">
                <a:solidFill>
                  <a:srgbClr val="888888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094" b="0" i="0" u="none" strike="noStrike" cap="none">
                <a:solidFill>
                  <a:srgbClr val="888888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094" b="0" i="0" u="none" strike="noStrike" cap="none">
                <a:solidFill>
                  <a:srgbClr val="888888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094" b="0" i="0" u="none" strike="noStrike" cap="none">
                <a:solidFill>
                  <a:srgbClr val="888888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094" b="0" i="0" u="none" strike="noStrike" cap="none">
                <a:solidFill>
                  <a:srgbClr val="888888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094" b="0" i="0" u="none" strike="noStrike" cap="none">
                <a:solidFill>
                  <a:srgbClr val="888888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094" b="0" i="0" u="none" strike="noStrike" cap="none">
                <a:solidFill>
                  <a:srgbClr val="888888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>
                <a:uFillTx/>
              </a:rPr>
              <a:pPr/>
              <a:t>‹#›</a:t>
            </a:fld>
            <a:endParaRPr lang="en-US">
              <a:uFillTx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00" b="0" i="0" u="none" strike="noStrike" cap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00" b="0" i="0" u="none" strike="noStrike" cap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00" b="0" i="0" u="none" strike="noStrike" cap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00" b="0" i="0" u="none" strike="noStrike" cap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00" b="0" i="0" u="none" strike="noStrike" cap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00" b="0" i="0" u="none" strike="noStrike" cap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00" b="0" i="0" u="none" strike="noStrike" cap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00" b="0" i="0" u="none" strike="noStrike" cap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00" b="0" i="0" u="none" strike="noStrike" cap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00" b="0" i="0" u="none" strike="noStrike" cap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00" b="0" i="0" u="none" strike="noStrike" cap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00" b="0" i="0" u="none" strike="noStrike" cap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00" b="0" i="0" u="none" strike="noStrike" cap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00" b="0" i="0" u="none" strike="noStrike" cap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00" b="0" i="0" u="none" strike="noStrike" cap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00" b="0" i="0" u="none" strike="noStrike" cap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00" b="0" i="0" u="none" strike="noStrike" cap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00" b="0" i="0" u="none" strike="noStrike" cap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00" b="0" i="0" u="none" strike="noStrike" cap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00" b="0" i="0" u="none" strike="noStrike" cap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00" b="0" i="0" u="none" strike="noStrike" cap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00" b="0" i="0" u="none" strike="noStrike" cap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00" b="0" i="0" u="none" strike="noStrike" cap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00" b="0" i="0" u="none" strike="noStrike" cap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00" b="0" i="0" u="none" strike="noStrike" cap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00" b="0" i="0" u="none" strike="noStrike" cap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00" b="0" i="0" u="none" strike="noStrike" cap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4.png"/><Relationship Id="rId21" Type="http://schemas.openxmlformats.org/officeDocument/2006/relationships/image" Target="../media/image19.jpeg"/><Relationship Id="rId42" Type="http://schemas.openxmlformats.org/officeDocument/2006/relationships/image" Target="../media/image40.jpeg"/><Relationship Id="rId47" Type="http://schemas.openxmlformats.org/officeDocument/2006/relationships/image" Target="../media/image45.png"/><Relationship Id="rId63" Type="http://schemas.openxmlformats.org/officeDocument/2006/relationships/image" Target="../media/image61.png"/><Relationship Id="rId68" Type="http://schemas.openxmlformats.org/officeDocument/2006/relationships/image" Target="../media/image66.png"/><Relationship Id="rId84" Type="http://schemas.openxmlformats.org/officeDocument/2006/relationships/image" Target="../media/image82.png"/><Relationship Id="rId89" Type="http://schemas.openxmlformats.org/officeDocument/2006/relationships/image" Target="../media/image87.png"/><Relationship Id="rId16" Type="http://schemas.openxmlformats.org/officeDocument/2006/relationships/image" Target="../media/image14.png"/><Relationship Id="rId11" Type="http://schemas.openxmlformats.org/officeDocument/2006/relationships/image" Target="../media/image9.png"/><Relationship Id="rId32" Type="http://schemas.openxmlformats.org/officeDocument/2006/relationships/image" Target="../media/image30.jpeg"/><Relationship Id="rId37" Type="http://schemas.openxmlformats.org/officeDocument/2006/relationships/image" Target="../media/image35.jpeg"/><Relationship Id="rId53" Type="http://schemas.openxmlformats.org/officeDocument/2006/relationships/image" Target="../media/image51.png"/><Relationship Id="rId58" Type="http://schemas.openxmlformats.org/officeDocument/2006/relationships/image" Target="../media/image56.png"/><Relationship Id="rId74" Type="http://schemas.openxmlformats.org/officeDocument/2006/relationships/image" Target="../media/image72.jpeg"/><Relationship Id="rId79" Type="http://schemas.openxmlformats.org/officeDocument/2006/relationships/image" Target="../media/image77.png"/><Relationship Id="rId102" Type="http://schemas.openxmlformats.org/officeDocument/2006/relationships/image" Target="../media/image100.png"/><Relationship Id="rId5" Type="http://schemas.openxmlformats.org/officeDocument/2006/relationships/image" Target="../media/image3.png"/><Relationship Id="rId90" Type="http://schemas.openxmlformats.org/officeDocument/2006/relationships/image" Target="../media/image88.png"/><Relationship Id="rId95" Type="http://schemas.openxmlformats.org/officeDocument/2006/relationships/image" Target="../media/image93.png"/><Relationship Id="rId22" Type="http://schemas.openxmlformats.org/officeDocument/2006/relationships/image" Target="../media/image20.png"/><Relationship Id="rId27" Type="http://schemas.openxmlformats.org/officeDocument/2006/relationships/image" Target="../media/image25.png"/><Relationship Id="rId43" Type="http://schemas.openxmlformats.org/officeDocument/2006/relationships/image" Target="../media/image41.png"/><Relationship Id="rId48" Type="http://schemas.openxmlformats.org/officeDocument/2006/relationships/image" Target="../media/image46.png"/><Relationship Id="rId64" Type="http://schemas.openxmlformats.org/officeDocument/2006/relationships/image" Target="../media/image62.png"/><Relationship Id="rId69" Type="http://schemas.openxmlformats.org/officeDocument/2006/relationships/image" Target="../media/image67.png"/><Relationship Id="rId80" Type="http://schemas.openxmlformats.org/officeDocument/2006/relationships/image" Target="../media/image78.png"/><Relationship Id="rId85" Type="http://schemas.openxmlformats.org/officeDocument/2006/relationships/image" Target="../media/image83.png"/><Relationship Id="rId12" Type="http://schemas.openxmlformats.org/officeDocument/2006/relationships/image" Target="../media/image10.png"/><Relationship Id="rId17" Type="http://schemas.openxmlformats.org/officeDocument/2006/relationships/image" Target="../media/image15.jpeg"/><Relationship Id="rId25" Type="http://schemas.openxmlformats.org/officeDocument/2006/relationships/image" Target="../media/image23.png"/><Relationship Id="rId33" Type="http://schemas.openxmlformats.org/officeDocument/2006/relationships/image" Target="../media/image31.jpeg"/><Relationship Id="rId38" Type="http://schemas.openxmlformats.org/officeDocument/2006/relationships/image" Target="../media/image36.png"/><Relationship Id="rId46" Type="http://schemas.openxmlformats.org/officeDocument/2006/relationships/image" Target="../media/image44.jpeg"/><Relationship Id="rId59" Type="http://schemas.openxmlformats.org/officeDocument/2006/relationships/image" Target="../media/image57.png"/><Relationship Id="rId67" Type="http://schemas.openxmlformats.org/officeDocument/2006/relationships/image" Target="../media/image65.jpeg"/><Relationship Id="rId20" Type="http://schemas.openxmlformats.org/officeDocument/2006/relationships/image" Target="../media/image18.png"/><Relationship Id="rId41" Type="http://schemas.openxmlformats.org/officeDocument/2006/relationships/image" Target="../media/image39.jpeg"/><Relationship Id="rId54" Type="http://schemas.openxmlformats.org/officeDocument/2006/relationships/image" Target="../media/image52.png"/><Relationship Id="rId62" Type="http://schemas.openxmlformats.org/officeDocument/2006/relationships/image" Target="../media/image60.png"/><Relationship Id="rId70" Type="http://schemas.openxmlformats.org/officeDocument/2006/relationships/image" Target="../media/image68.png"/><Relationship Id="rId75" Type="http://schemas.openxmlformats.org/officeDocument/2006/relationships/image" Target="../media/image73.png"/><Relationship Id="rId83" Type="http://schemas.openxmlformats.org/officeDocument/2006/relationships/image" Target="../media/image81.png"/><Relationship Id="rId88" Type="http://schemas.openxmlformats.org/officeDocument/2006/relationships/image" Target="../media/image86.png"/><Relationship Id="rId91" Type="http://schemas.openxmlformats.org/officeDocument/2006/relationships/image" Target="../media/image89.jpg"/><Relationship Id="rId96" Type="http://schemas.openxmlformats.org/officeDocument/2006/relationships/image" Target="../media/image9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28" Type="http://schemas.openxmlformats.org/officeDocument/2006/relationships/image" Target="../media/image26.png"/><Relationship Id="rId36" Type="http://schemas.openxmlformats.org/officeDocument/2006/relationships/image" Target="../media/image34.png"/><Relationship Id="rId49" Type="http://schemas.openxmlformats.org/officeDocument/2006/relationships/image" Target="../media/image47.jpeg"/><Relationship Id="rId57" Type="http://schemas.openxmlformats.org/officeDocument/2006/relationships/image" Target="../media/image55.jpeg"/><Relationship Id="rId10" Type="http://schemas.openxmlformats.org/officeDocument/2006/relationships/image" Target="../media/image8.jpeg"/><Relationship Id="rId31" Type="http://schemas.openxmlformats.org/officeDocument/2006/relationships/image" Target="../media/image29.png"/><Relationship Id="rId44" Type="http://schemas.openxmlformats.org/officeDocument/2006/relationships/image" Target="../media/image42.jpeg"/><Relationship Id="rId52" Type="http://schemas.openxmlformats.org/officeDocument/2006/relationships/image" Target="../media/image50.png"/><Relationship Id="rId60" Type="http://schemas.openxmlformats.org/officeDocument/2006/relationships/image" Target="../media/image58.png"/><Relationship Id="rId65" Type="http://schemas.openxmlformats.org/officeDocument/2006/relationships/image" Target="../media/image63.png"/><Relationship Id="rId73" Type="http://schemas.openxmlformats.org/officeDocument/2006/relationships/image" Target="../media/image71.png"/><Relationship Id="rId78" Type="http://schemas.openxmlformats.org/officeDocument/2006/relationships/image" Target="../media/image76.png"/><Relationship Id="rId81" Type="http://schemas.openxmlformats.org/officeDocument/2006/relationships/image" Target="../media/image79.png"/><Relationship Id="rId86" Type="http://schemas.openxmlformats.org/officeDocument/2006/relationships/image" Target="../media/image84.png"/><Relationship Id="rId94" Type="http://schemas.openxmlformats.org/officeDocument/2006/relationships/image" Target="../media/image92.png"/><Relationship Id="rId99" Type="http://schemas.openxmlformats.org/officeDocument/2006/relationships/image" Target="../media/image97.png"/><Relationship Id="rId101" Type="http://schemas.openxmlformats.org/officeDocument/2006/relationships/image" Target="../media/image99.png"/><Relationship Id="rId4" Type="http://schemas.openxmlformats.org/officeDocument/2006/relationships/image" Target="../media/image2.jpeg"/><Relationship Id="rId9" Type="http://schemas.openxmlformats.org/officeDocument/2006/relationships/image" Target="../media/image7.jpe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9" Type="http://schemas.openxmlformats.org/officeDocument/2006/relationships/image" Target="../media/image37.jpeg"/><Relationship Id="rId34" Type="http://schemas.openxmlformats.org/officeDocument/2006/relationships/image" Target="../media/image32.jpeg"/><Relationship Id="rId50" Type="http://schemas.openxmlformats.org/officeDocument/2006/relationships/image" Target="../media/image48.png"/><Relationship Id="rId55" Type="http://schemas.openxmlformats.org/officeDocument/2006/relationships/image" Target="../media/image53.png"/><Relationship Id="rId76" Type="http://schemas.openxmlformats.org/officeDocument/2006/relationships/image" Target="../media/image74.png"/><Relationship Id="rId97" Type="http://schemas.openxmlformats.org/officeDocument/2006/relationships/image" Target="../media/image95.png"/><Relationship Id="rId7" Type="http://schemas.openxmlformats.org/officeDocument/2006/relationships/image" Target="../media/image5.jpeg"/><Relationship Id="rId71" Type="http://schemas.openxmlformats.org/officeDocument/2006/relationships/image" Target="../media/image69.png"/><Relationship Id="rId92" Type="http://schemas.openxmlformats.org/officeDocument/2006/relationships/image" Target="../media/image90.png"/><Relationship Id="rId2" Type="http://schemas.openxmlformats.org/officeDocument/2006/relationships/notesSlide" Target="../notesSlides/notesSlide1.xml"/><Relationship Id="rId29" Type="http://schemas.openxmlformats.org/officeDocument/2006/relationships/image" Target="../media/image27.jpeg"/><Relationship Id="rId24" Type="http://schemas.openxmlformats.org/officeDocument/2006/relationships/image" Target="../media/image22.jpeg"/><Relationship Id="rId40" Type="http://schemas.openxmlformats.org/officeDocument/2006/relationships/image" Target="../media/image38.png"/><Relationship Id="rId45" Type="http://schemas.openxmlformats.org/officeDocument/2006/relationships/image" Target="../media/image43.png"/><Relationship Id="rId66" Type="http://schemas.openxmlformats.org/officeDocument/2006/relationships/image" Target="../media/image64.png"/><Relationship Id="rId87" Type="http://schemas.openxmlformats.org/officeDocument/2006/relationships/image" Target="../media/image85.png"/><Relationship Id="rId61" Type="http://schemas.openxmlformats.org/officeDocument/2006/relationships/image" Target="../media/image59.png"/><Relationship Id="rId82" Type="http://schemas.openxmlformats.org/officeDocument/2006/relationships/image" Target="../media/image80.png"/><Relationship Id="rId19" Type="http://schemas.openxmlformats.org/officeDocument/2006/relationships/image" Target="../media/image17.jpeg"/><Relationship Id="rId14" Type="http://schemas.openxmlformats.org/officeDocument/2006/relationships/image" Target="../media/image12.png"/><Relationship Id="rId30" Type="http://schemas.openxmlformats.org/officeDocument/2006/relationships/image" Target="../media/image28.jpeg"/><Relationship Id="rId35" Type="http://schemas.openxmlformats.org/officeDocument/2006/relationships/image" Target="../media/image33.jpeg"/><Relationship Id="rId56" Type="http://schemas.openxmlformats.org/officeDocument/2006/relationships/image" Target="../media/image54.png"/><Relationship Id="rId77" Type="http://schemas.openxmlformats.org/officeDocument/2006/relationships/image" Target="../media/image75.png"/><Relationship Id="rId100" Type="http://schemas.openxmlformats.org/officeDocument/2006/relationships/image" Target="../media/image98.png"/><Relationship Id="rId8" Type="http://schemas.openxmlformats.org/officeDocument/2006/relationships/image" Target="../media/image6.jpeg"/><Relationship Id="rId51" Type="http://schemas.openxmlformats.org/officeDocument/2006/relationships/image" Target="../media/image49.png"/><Relationship Id="rId72" Type="http://schemas.openxmlformats.org/officeDocument/2006/relationships/image" Target="../media/image70.png"/><Relationship Id="rId93" Type="http://schemas.openxmlformats.org/officeDocument/2006/relationships/image" Target="../media/image91.png"/><Relationship Id="rId98" Type="http://schemas.openxmlformats.org/officeDocument/2006/relationships/image" Target="../media/image96.png"/><Relationship Id="rId3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9.png"/><Relationship Id="rId18" Type="http://schemas.openxmlformats.org/officeDocument/2006/relationships/image" Target="../media/image13.png"/><Relationship Id="rId26" Type="http://schemas.openxmlformats.org/officeDocument/2006/relationships/image" Target="../media/image20.png"/><Relationship Id="rId39" Type="http://schemas.openxmlformats.org/officeDocument/2006/relationships/image" Target="../media/image53.png"/><Relationship Id="rId21" Type="http://schemas.openxmlformats.org/officeDocument/2006/relationships/image" Target="../media/image15.jpeg"/><Relationship Id="rId34" Type="http://schemas.openxmlformats.org/officeDocument/2006/relationships/image" Target="../media/image106.png"/><Relationship Id="rId42" Type="http://schemas.openxmlformats.org/officeDocument/2006/relationships/image" Target="../media/image56.png"/><Relationship Id="rId47" Type="http://schemas.openxmlformats.org/officeDocument/2006/relationships/image" Target="../media/image61.png"/><Relationship Id="rId50" Type="http://schemas.openxmlformats.org/officeDocument/2006/relationships/image" Target="../media/image64.png"/><Relationship Id="rId55" Type="http://schemas.openxmlformats.org/officeDocument/2006/relationships/image" Target="../media/image69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1.png"/><Relationship Id="rId29" Type="http://schemas.openxmlformats.org/officeDocument/2006/relationships/image" Target="../media/image38.png"/><Relationship Id="rId11" Type="http://schemas.openxmlformats.org/officeDocument/2006/relationships/image" Target="../media/image7.jpeg"/><Relationship Id="rId24" Type="http://schemas.openxmlformats.org/officeDocument/2006/relationships/image" Target="../media/image18.png"/><Relationship Id="rId32" Type="http://schemas.openxmlformats.org/officeDocument/2006/relationships/image" Target="../media/image104.png"/><Relationship Id="rId37" Type="http://schemas.openxmlformats.org/officeDocument/2006/relationships/image" Target="../media/image51.png"/><Relationship Id="rId40" Type="http://schemas.openxmlformats.org/officeDocument/2006/relationships/image" Target="../media/image54.png"/><Relationship Id="rId45" Type="http://schemas.openxmlformats.org/officeDocument/2006/relationships/image" Target="../media/image59.png"/><Relationship Id="rId53" Type="http://schemas.openxmlformats.org/officeDocument/2006/relationships/image" Target="../media/image67.png"/><Relationship Id="rId58" Type="http://schemas.openxmlformats.org/officeDocument/2006/relationships/image" Target="../media/image72.jpeg"/><Relationship Id="rId5" Type="http://schemas.openxmlformats.org/officeDocument/2006/relationships/image" Target="../media/image1.jpeg"/><Relationship Id="rId19" Type="http://schemas.openxmlformats.org/officeDocument/2006/relationships/image" Target="../media/image103.png"/><Relationship Id="rId4" Type="http://schemas.openxmlformats.org/officeDocument/2006/relationships/image" Target="../media/image46.png"/><Relationship Id="rId9" Type="http://schemas.openxmlformats.org/officeDocument/2006/relationships/image" Target="../media/image5.jpeg"/><Relationship Id="rId14" Type="http://schemas.openxmlformats.org/officeDocument/2006/relationships/image" Target="../media/image102.png"/><Relationship Id="rId22" Type="http://schemas.openxmlformats.org/officeDocument/2006/relationships/image" Target="../media/image16.png"/><Relationship Id="rId27" Type="http://schemas.openxmlformats.org/officeDocument/2006/relationships/image" Target="../media/image32.jpeg"/><Relationship Id="rId30" Type="http://schemas.openxmlformats.org/officeDocument/2006/relationships/image" Target="../media/image49.png"/><Relationship Id="rId35" Type="http://schemas.openxmlformats.org/officeDocument/2006/relationships/image" Target="../media/image21.png"/><Relationship Id="rId43" Type="http://schemas.openxmlformats.org/officeDocument/2006/relationships/image" Target="../media/image57.png"/><Relationship Id="rId48" Type="http://schemas.openxmlformats.org/officeDocument/2006/relationships/image" Target="../media/image62.png"/><Relationship Id="rId56" Type="http://schemas.openxmlformats.org/officeDocument/2006/relationships/image" Target="../media/image70.png"/><Relationship Id="rId8" Type="http://schemas.openxmlformats.org/officeDocument/2006/relationships/image" Target="../media/image4.jpeg"/><Relationship Id="rId51" Type="http://schemas.openxmlformats.org/officeDocument/2006/relationships/image" Target="../media/image65.jpeg"/><Relationship Id="rId3" Type="http://schemas.openxmlformats.org/officeDocument/2006/relationships/image" Target="../media/image101.png"/><Relationship Id="rId12" Type="http://schemas.openxmlformats.org/officeDocument/2006/relationships/image" Target="../media/image8.jpeg"/><Relationship Id="rId17" Type="http://schemas.openxmlformats.org/officeDocument/2006/relationships/image" Target="../media/image12.png"/><Relationship Id="rId25" Type="http://schemas.openxmlformats.org/officeDocument/2006/relationships/image" Target="../media/image19.jpeg"/><Relationship Id="rId33" Type="http://schemas.openxmlformats.org/officeDocument/2006/relationships/image" Target="../media/image105.jpeg"/><Relationship Id="rId38" Type="http://schemas.openxmlformats.org/officeDocument/2006/relationships/image" Target="../media/image52.png"/><Relationship Id="rId46" Type="http://schemas.openxmlformats.org/officeDocument/2006/relationships/image" Target="../media/image60.png"/><Relationship Id="rId59" Type="http://schemas.openxmlformats.org/officeDocument/2006/relationships/image" Target="../media/image73.png"/><Relationship Id="rId20" Type="http://schemas.openxmlformats.org/officeDocument/2006/relationships/image" Target="../media/image14.png"/><Relationship Id="rId41" Type="http://schemas.openxmlformats.org/officeDocument/2006/relationships/image" Target="../media/image55.jpeg"/><Relationship Id="rId54" Type="http://schemas.openxmlformats.org/officeDocument/2006/relationships/image" Target="../media/image6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15" Type="http://schemas.openxmlformats.org/officeDocument/2006/relationships/image" Target="../media/image10.png"/><Relationship Id="rId23" Type="http://schemas.openxmlformats.org/officeDocument/2006/relationships/image" Target="../media/image17.jpeg"/><Relationship Id="rId28" Type="http://schemas.openxmlformats.org/officeDocument/2006/relationships/image" Target="../media/image26.png"/><Relationship Id="rId36" Type="http://schemas.openxmlformats.org/officeDocument/2006/relationships/image" Target="../media/image50.png"/><Relationship Id="rId49" Type="http://schemas.openxmlformats.org/officeDocument/2006/relationships/image" Target="../media/image63.png"/><Relationship Id="rId57" Type="http://schemas.openxmlformats.org/officeDocument/2006/relationships/image" Target="../media/image71.png"/><Relationship Id="rId10" Type="http://schemas.openxmlformats.org/officeDocument/2006/relationships/image" Target="../media/image6.jpeg"/><Relationship Id="rId31" Type="http://schemas.openxmlformats.org/officeDocument/2006/relationships/image" Target="../media/image48.png"/><Relationship Id="rId44" Type="http://schemas.openxmlformats.org/officeDocument/2006/relationships/image" Target="../media/image58.png"/><Relationship Id="rId52" Type="http://schemas.openxmlformats.org/officeDocument/2006/relationships/image" Target="../media/image66.png"/><Relationship Id="rId60" Type="http://schemas.openxmlformats.org/officeDocument/2006/relationships/image" Target="../media/image89.jpg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9.png"/><Relationship Id="rId18" Type="http://schemas.openxmlformats.org/officeDocument/2006/relationships/image" Target="../media/image12.png"/><Relationship Id="rId26" Type="http://schemas.openxmlformats.org/officeDocument/2006/relationships/image" Target="../media/image19.jpeg"/><Relationship Id="rId39" Type="http://schemas.openxmlformats.org/officeDocument/2006/relationships/image" Target="../media/image31.jpeg"/><Relationship Id="rId21" Type="http://schemas.openxmlformats.org/officeDocument/2006/relationships/image" Target="../media/image14.png"/><Relationship Id="rId34" Type="http://schemas.openxmlformats.org/officeDocument/2006/relationships/image" Target="../media/image33.jpeg"/><Relationship Id="rId42" Type="http://schemas.openxmlformats.org/officeDocument/2006/relationships/image" Target="../media/image37.jpeg"/><Relationship Id="rId47" Type="http://schemas.openxmlformats.org/officeDocument/2006/relationships/image" Target="../media/image42.jpeg"/><Relationship Id="rId50" Type="http://schemas.openxmlformats.org/officeDocument/2006/relationships/image" Target="../media/image45.png"/><Relationship Id="rId55" Type="http://schemas.openxmlformats.org/officeDocument/2006/relationships/image" Target="../media/image105.jpe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34.png"/><Relationship Id="rId29" Type="http://schemas.openxmlformats.org/officeDocument/2006/relationships/image" Target="../media/image32.jpeg"/><Relationship Id="rId11" Type="http://schemas.openxmlformats.org/officeDocument/2006/relationships/image" Target="../media/image7.jpeg"/><Relationship Id="rId24" Type="http://schemas.openxmlformats.org/officeDocument/2006/relationships/image" Target="../media/image17.jpeg"/><Relationship Id="rId32" Type="http://schemas.openxmlformats.org/officeDocument/2006/relationships/image" Target="../media/image25.png"/><Relationship Id="rId37" Type="http://schemas.openxmlformats.org/officeDocument/2006/relationships/image" Target="../media/image29.png"/><Relationship Id="rId40" Type="http://schemas.openxmlformats.org/officeDocument/2006/relationships/image" Target="../media/image35.jpeg"/><Relationship Id="rId45" Type="http://schemas.openxmlformats.org/officeDocument/2006/relationships/image" Target="../media/image40.jpeg"/><Relationship Id="rId53" Type="http://schemas.openxmlformats.org/officeDocument/2006/relationships/image" Target="../media/image48.png"/><Relationship Id="rId58" Type="http://schemas.openxmlformats.org/officeDocument/2006/relationships/image" Target="../media/image89.jpg"/><Relationship Id="rId5" Type="http://schemas.openxmlformats.org/officeDocument/2006/relationships/image" Target="../media/image1.jpeg"/><Relationship Id="rId19" Type="http://schemas.openxmlformats.org/officeDocument/2006/relationships/image" Target="../media/image13.png"/><Relationship Id="rId4" Type="http://schemas.openxmlformats.org/officeDocument/2006/relationships/image" Target="../media/image46.png"/><Relationship Id="rId9" Type="http://schemas.openxmlformats.org/officeDocument/2006/relationships/image" Target="../media/image5.jpeg"/><Relationship Id="rId14" Type="http://schemas.openxmlformats.org/officeDocument/2006/relationships/image" Target="../media/image102.png"/><Relationship Id="rId22" Type="http://schemas.openxmlformats.org/officeDocument/2006/relationships/image" Target="../media/image15.jpeg"/><Relationship Id="rId27" Type="http://schemas.openxmlformats.org/officeDocument/2006/relationships/image" Target="../media/image20.png"/><Relationship Id="rId30" Type="http://schemas.openxmlformats.org/officeDocument/2006/relationships/image" Target="../media/image23.png"/><Relationship Id="rId35" Type="http://schemas.openxmlformats.org/officeDocument/2006/relationships/image" Target="../media/image27.jpeg"/><Relationship Id="rId43" Type="http://schemas.openxmlformats.org/officeDocument/2006/relationships/image" Target="../media/image38.png"/><Relationship Id="rId48" Type="http://schemas.openxmlformats.org/officeDocument/2006/relationships/image" Target="../media/image43.png"/><Relationship Id="rId56" Type="http://schemas.openxmlformats.org/officeDocument/2006/relationships/image" Target="../media/image106.png"/><Relationship Id="rId8" Type="http://schemas.openxmlformats.org/officeDocument/2006/relationships/image" Target="../media/image4.jpeg"/><Relationship Id="rId51" Type="http://schemas.openxmlformats.org/officeDocument/2006/relationships/image" Target="../media/image47.jpeg"/><Relationship Id="rId3" Type="http://schemas.openxmlformats.org/officeDocument/2006/relationships/image" Target="../media/image101.png"/><Relationship Id="rId12" Type="http://schemas.openxmlformats.org/officeDocument/2006/relationships/image" Target="../media/image8.jpeg"/><Relationship Id="rId17" Type="http://schemas.openxmlformats.org/officeDocument/2006/relationships/image" Target="../media/image11.png"/><Relationship Id="rId25" Type="http://schemas.openxmlformats.org/officeDocument/2006/relationships/image" Target="../media/image18.png"/><Relationship Id="rId33" Type="http://schemas.openxmlformats.org/officeDocument/2006/relationships/image" Target="../media/image26.png"/><Relationship Id="rId38" Type="http://schemas.openxmlformats.org/officeDocument/2006/relationships/image" Target="../media/image30.jpeg"/><Relationship Id="rId46" Type="http://schemas.openxmlformats.org/officeDocument/2006/relationships/image" Target="../media/image41.png"/><Relationship Id="rId20" Type="http://schemas.openxmlformats.org/officeDocument/2006/relationships/image" Target="../media/image103.png"/><Relationship Id="rId41" Type="http://schemas.openxmlformats.org/officeDocument/2006/relationships/image" Target="../media/image36.png"/><Relationship Id="rId54" Type="http://schemas.openxmlformats.org/officeDocument/2006/relationships/image" Target="../media/image10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15" Type="http://schemas.openxmlformats.org/officeDocument/2006/relationships/image" Target="../media/image10.png"/><Relationship Id="rId23" Type="http://schemas.openxmlformats.org/officeDocument/2006/relationships/image" Target="../media/image16.png"/><Relationship Id="rId28" Type="http://schemas.openxmlformats.org/officeDocument/2006/relationships/image" Target="../media/image22.jpeg"/><Relationship Id="rId36" Type="http://schemas.openxmlformats.org/officeDocument/2006/relationships/image" Target="../media/image28.jpeg"/><Relationship Id="rId49" Type="http://schemas.openxmlformats.org/officeDocument/2006/relationships/image" Target="../media/image44.jpeg"/><Relationship Id="rId57" Type="http://schemas.openxmlformats.org/officeDocument/2006/relationships/image" Target="../media/image21.png"/><Relationship Id="rId10" Type="http://schemas.openxmlformats.org/officeDocument/2006/relationships/image" Target="../media/image6.jpeg"/><Relationship Id="rId31" Type="http://schemas.openxmlformats.org/officeDocument/2006/relationships/image" Target="../media/image24.png"/><Relationship Id="rId44" Type="http://schemas.openxmlformats.org/officeDocument/2006/relationships/image" Target="../media/image39.jpeg"/><Relationship Id="rId52" Type="http://schemas.openxmlformats.org/officeDocument/2006/relationships/image" Target="../media/image49.png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02.png"/><Relationship Id="rId18" Type="http://schemas.openxmlformats.org/officeDocument/2006/relationships/image" Target="../media/image103.png"/><Relationship Id="rId26" Type="http://schemas.openxmlformats.org/officeDocument/2006/relationships/image" Target="../media/image49.png"/><Relationship Id="rId39" Type="http://schemas.openxmlformats.org/officeDocument/2006/relationships/image" Target="../media/image81.png"/><Relationship Id="rId21" Type="http://schemas.openxmlformats.org/officeDocument/2006/relationships/image" Target="../media/image16.png"/><Relationship Id="rId34" Type="http://schemas.openxmlformats.org/officeDocument/2006/relationships/image" Target="../media/image77.png"/><Relationship Id="rId42" Type="http://schemas.openxmlformats.org/officeDocument/2006/relationships/image" Target="../media/image87.png"/><Relationship Id="rId47" Type="http://schemas.openxmlformats.org/officeDocument/2006/relationships/image" Target="../media/image109.png"/><Relationship Id="rId50" Type="http://schemas.openxmlformats.org/officeDocument/2006/relationships/image" Target="../media/image96.png"/><Relationship Id="rId55" Type="http://schemas.openxmlformats.org/officeDocument/2006/relationships/image" Target="../media/image90.png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12.png"/><Relationship Id="rId29" Type="http://schemas.openxmlformats.org/officeDocument/2006/relationships/image" Target="../media/image106.png"/><Relationship Id="rId11" Type="http://schemas.openxmlformats.org/officeDocument/2006/relationships/image" Target="../media/image8.jpeg"/><Relationship Id="rId24" Type="http://schemas.openxmlformats.org/officeDocument/2006/relationships/image" Target="../media/image19.jpeg"/><Relationship Id="rId32" Type="http://schemas.openxmlformats.org/officeDocument/2006/relationships/image" Target="../media/image76.png"/><Relationship Id="rId37" Type="http://schemas.openxmlformats.org/officeDocument/2006/relationships/image" Target="../media/image80.png"/><Relationship Id="rId40" Type="http://schemas.openxmlformats.org/officeDocument/2006/relationships/image" Target="../media/image85.png"/><Relationship Id="rId45" Type="http://schemas.openxmlformats.org/officeDocument/2006/relationships/image" Target="../media/image83.png"/><Relationship Id="rId53" Type="http://schemas.openxmlformats.org/officeDocument/2006/relationships/image" Target="../media/image100.png"/><Relationship Id="rId5" Type="http://schemas.openxmlformats.org/officeDocument/2006/relationships/image" Target="../media/image2.jpeg"/><Relationship Id="rId19" Type="http://schemas.openxmlformats.org/officeDocument/2006/relationships/image" Target="../media/image14.png"/><Relationship Id="rId4" Type="http://schemas.openxmlformats.org/officeDocument/2006/relationships/image" Target="../media/image1.jpeg"/><Relationship Id="rId9" Type="http://schemas.openxmlformats.org/officeDocument/2006/relationships/image" Target="../media/image6.jpeg"/><Relationship Id="rId14" Type="http://schemas.openxmlformats.org/officeDocument/2006/relationships/image" Target="../media/image10.png"/><Relationship Id="rId22" Type="http://schemas.openxmlformats.org/officeDocument/2006/relationships/image" Target="../media/image17.jpeg"/><Relationship Id="rId27" Type="http://schemas.openxmlformats.org/officeDocument/2006/relationships/image" Target="../media/image48.png"/><Relationship Id="rId30" Type="http://schemas.openxmlformats.org/officeDocument/2006/relationships/image" Target="../media/image21.png"/><Relationship Id="rId35" Type="http://schemas.openxmlformats.org/officeDocument/2006/relationships/image" Target="../media/image78.png"/><Relationship Id="rId43" Type="http://schemas.openxmlformats.org/officeDocument/2006/relationships/image" Target="../media/image108.png"/><Relationship Id="rId48" Type="http://schemas.openxmlformats.org/officeDocument/2006/relationships/image" Target="../media/image88.png"/><Relationship Id="rId56" Type="http://schemas.openxmlformats.org/officeDocument/2006/relationships/image" Target="../media/image91.png"/><Relationship Id="rId8" Type="http://schemas.openxmlformats.org/officeDocument/2006/relationships/image" Target="../media/image5.jpeg"/><Relationship Id="rId51" Type="http://schemas.openxmlformats.org/officeDocument/2006/relationships/image" Target="../media/image95.png"/><Relationship Id="rId3" Type="http://schemas.openxmlformats.org/officeDocument/2006/relationships/image" Target="../media/image101.png"/><Relationship Id="rId12" Type="http://schemas.openxmlformats.org/officeDocument/2006/relationships/image" Target="../media/image9.png"/><Relationship Id="rId17" Type="http://schemas.openxmlformats.org/officeDocument/2006/relationships/image" Target="../media/image13.png"/><Relationship Id="rId25" Type="http://schemas.openxmlformats.org/officeDocument/2006/relationships/image" Target="../media/image20.png"/><Relationship Id="rId33" Type="http://schemas.openxmlformats.org/officeDocument/2006/relationships/image" Target="../media/image107.png"/><Relationship Id="rId38" Type="http://schemas.openxmlformats.org/officeDocument/2006/relationships/image" Target="../media/image74.png"/><Relationship Id="rId46" Type="http://schemas.openxmlformats.org/officeDocument/2006/relationships/image" Target="../media/image84.png"/><Relationship Id="rId20" Type="http://schemas.openxmlformats.org/officeDocument/2006/relationships/image" Target="../media/image15.jpeg"/><Relationship Id="rId41" Type="http://schemas.openxmlformats.org/officeDocument/2006/relationships/image" Target="../media/image86.png"/><Relationship Id="rId54" Type="http://schemas.openxmlformats.org/officeDocument/2006/relationships/image" Target="../media/image9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5" Type="http://schemas.openxmlformats.org/officeDocument/2006/relationships/image" Target="../media/image11.png"/><Relationship Id="rId23" Type="http://schemas.openxmlformats.org/officeDocument/2006/relationships/image" Target="../media/image18.png"/><Relationship Id="rId28" Type="http://schemas.openxmlformats.org/officeDocument/2006/relationships/image" Target="../media/image105.jpeg"/><Relationship Id="rId36" Type="http://schemas.openxmlformats.org/officeDocument/2006/relationships/image" Target="../media/image79.png"/><Relationship Id="rId49" Type="http://schemas.openxmlformats.org/officeDocument/2006/relationships/image" Target="../media/image89.jpg"/><Relationship Id="rId57" Type="http://schemas.openxmlformats.org/officeDocument/2006/relationships/image" Target="../media/image94.png"/><Relationship Id="rId10" Type="http://schemas.openxmlformats.org/officeDocument/2006/relationships/image" Target="../media/image7.jpeg"/><Relationship Id="rId31" Type="http://schemas.openxmlformats.org/officeDocument/2006/relationships/image" Target="../media/image75.png"/><Relationship Id="rId44" Type="http://schemas.openxmlformats.org/officeDocument/2006/relationships/image" Target="../media/image82.png"/><Relationship Id="rId52" Type="http://schemas.openxmlformats.org/officeDocument/2006/relationships/image" Target="../media/image9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"/>
          <p:cNvSpPr>
            <a:spLocks/>
          </p:cNvSpPr>
          <p:nvPr/>
        </p:nvSpPr>
        <p:spPr>
          <a:xfrm>
            <a:off x="232012" y="136478"/>
            <a:ext cx="10290412" cy="1494443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txBody>
          <a:bodyPr spcFirstLastPara="1" wrap="square" lIns="78360" tIns="39169" rIns="78360" bIns="39169" anchor="ctr" anchorCtr="0">
            <a:noAutofit/>
          </a:bodyPr>
          <a:lstStyle/>
          <a:p>
            <a:pPr algn="ctr">
              <a:buSzPts val="2155"/>
            </a:pPr>
            <a:endParaRPr sz="1847">
              <a:solidFill>
                <a:schemeClr val="lt1"/>
              </a:solidFill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1"/>
          <p:cNvSpPr>
            <a:spLocks/>
          </p:cNvSpPr>
          <p:nvPr/>
        </p:nvSpPr>
        <p:spPr>
          <a:xfrm>
            <a:off x="409433" y="279083"/>
            <a:ext cx="9950614" cy="14306313"/>
          </a:xfrm>
          <a:prstGeom prst="rect">
            <a:avLst/>
          </a:prstGeom>
          <a:solidFill>
            <a:schemeClr val="lt1"/>
          </a:solidFill>
          <a:ln w="41275" cap="flat" cmpd="sng">
            <a:solidFill>
              <a:srgbClr val="3F3F3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78360" tIns="39169" rIns="78360" bIns="39169" anchor="ctr" anchorCtr="0">
            <a:noAutofit/>
          </a:bodyPr>
          <a:lstStyle/>
          <a:p>
            <a:pPr algn="ctr">
              <a:buSzPts val="2155"/>
            </a:pPr>
            <a:endParaRPr sz="1847" dirty="0">
              <a:solidFill>
                <a:schemeClr val="lt1"/>
              </a:solidFill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1"/>
          <p:cNvSpPr>
            <a:spLocks/>
          </p:cNvSpPr>
          <p:nvPr/>
        </p:nvSpPr>
        <p:spPr>
          <a:xfrm rot="16200000">
            <a:off x="1042803" y="11839464"/>
            <a:ext cx="2114817" cy="1865120"/>
          </a:xfrm>
          <a:prstGeom prst="blockArc">
            <a:avLst>
              <a:gd name="adj1" fmla="val 10795003"/>
              <a:gd name="adj2" fmla="val 124166"/>
              <a:gd name="adj3" fmla="val 14571"/>
            </a:avLst>
          </a:prstGeom>
          <a:solidFill>
            <a:srgbClr val="7030A0"/>
          </a:solidFill>
          <a:ln>
            <a:noFill/>
          </a:ln>
        </p:spPr>
        <p:txBody>
          <a:bodyPr spcFirstLastPara="1" wrap="square" lIns="78360" tIns="39169" rIns="78360" bIns="39169" anchor="ctr" anchorCtr="0">
            <a:noAutofit/>
          </a:bodyPr>
          <a:lstStyle/>
          <a:p>
            <a:pPr algn="ctr">
              <a:buSzPts val="2155"/>
            </a:pPr>
            <a:endParaRPr sz="1847">
              <a:solidFill>
                <a:schemeClr val="dk1"/>
              </a:solidFill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1"/>
          <p:cNvSpPr>
            <a:spLocks/>
          </p:cNvSpPr>
          <p:nvPr/>
        </p:nvSpPr>
        <p:spPr>
          <a:xfrm>
            <a:off x="2104368" y="13546605"/>
            <a:ext cx="6237153" cy="28497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txBody>
          <a:bodyPr spcFirstLastPara="1" wrap="square" lIns="78360" tIns="39169" rIns="78360" bIns="39169" anchor="ctr" anchorCtr="0">
            <a:noAutofit/>
          </a:bodyPr>
          <a:lstStyle/>
          <a:p>
            <a:pPr algn="ctr">
              <a:buSzPts val="2155"/>
            </a:pPr>
            <a:endParaRPr sz="1847">
              <a:solidFill>
                <a:schemeClr val="lt1"/>
              </a:solidFill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1"/>
          <p:cNvSpPr>
            <a:spLocks/>
          </p:cNvSpPr>
          <p:nvPr/>
        </p:nvSpPr>
        <p:spPr>
          <a:xfrm>
            <a:off x="2112795" y="11725458"/>
            <a:ext cx="6749694" cy="277518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txBody>
          <a:bodyPr spcFirstLastPara="1" wrap="square" lIns="78360" tIns="39169" rIns="78360" bIns="39169" anchor="ctr" anchorCtr="0">
            <a:noAutofit/>
          </a:bodyPr>
          <a:lstStyle/>
          <a:p>
            <a:pPr algn="ctr">
              <a:buSzPts val="2155"/>
            </a:pPr>
            <a:endParaRPr sz="1847">
              <a:solidFill>
                <a:schemeClr val="lt1"/>
              </a:solidFill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09" name="Google Shape;109;p1"/>
          <p:cNvCxnSpPr/>
          <p:nvPr/>
        </p:nvCxnSpPr>
        <p:spPr>
          <a:xfrm flipH="1">
            <a:off x="5736209" y="13348244"/>
            <a:ext cx="8424" cy="320987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110" name="Google Shape;110;p1"/>
          <p:cNvSpPr txBox="1">
            <a:spLocks/>
          </p:cNvSpPr>
          <p:nvPr/>
        </p:nvSpPr>
        <p:spPr>
          <a:xfrm>
            <a:off x="1242765" y="14432306"/>
            <a:ext cx="8416440" cy="5535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360" tIns="39169" rIns="78360" bIns="39169" anchor="t" anchorCtr="0">
            <a:spAutoFit/>
          </a:bodyPr>
          <a:lstStyle/>
          <a:p>
            <a:pPr algn="ctr">
              <a:buSzPts val="1600"/>
            </a:pPr>
            <a:r>
              <a:rPr lang="en-US" sz="1543" i="1" dirty="0">
                <a:solidFill>
                  <a:schemeClr val="lt1"/>
                </a:solidFill>
                <a:uFillTx/>
                <a:latin typeface="Overlock"/>
                <a:ea typeface="Overlock"/>
                <a:cs typeface="Overlock"/>
                <a:sym typeface="Overlock"/>
              </a:rPr>
              <a:t>e</a:t>
            </a:r>
          </a:p>
          <a:p>
            <a:pPr algn="ctr">
              <a:buSzPts val="1600"/>
            </a:pPr>
            <a:r>
              <a:rPr lang="en-US" sz="1540" i="1" dirty="0">
                <a:solidFill>
                  <a:schemeClr val="lt1"/>
                </a:solidFill>
                <a:uFillTx/>
                <a:latin typeface="Overlock"/>
                <a:ea typeface="Overlock"/>
                <a:cs typeface="Overlock"/>
                <a:sym typeface="Overlock"/>
              </a:rPr>
              <a:t>Albert Einstein </a:t>
            </a:r>
            <a:r>
              <a:rPr lang="en-US" sz="1370" i="1" dirty="0">
                <a:solidFill>
                  <a:schemeClr val="lt1"/>
                </a:solidFill>
                <a:uFillTx/>
                <a:latin typeface="Overlock"/>
                <a:ea typeface="Overlock"/>
                <a:cs typeface="Overlock"/>
                <a:sym typeface="Overlock"/>
              </a:rPr>
              <a:t>– </a:t>
            </a:r>
            <a:r>
              <a:rPr lang="en-US" sz="1370" dirty="0">
                <a:solidFill>
                  <a:schemeClr val="lt1"/>
                </a:solidFill>
                <a:uFillTx/>
                <a:latin typeface="Overlock"/>
                <a:ea typeface="Overlock"/>
                <a:cs typeface="Overlock"/>
                <a:sym typeface="Overlock"/>
              </a:rPr>
              <a:t>‘The important thing is to never stop questioning’</a:t>
            </a:r>
            <a:endParaRPr sz="1370" dirty="0">
              <a:solidFill>
                <a:schemeClr val="lt1"/>
              </a:solidFill>
              <a:uFillTx/>
              <a:latin typeface="Overlock"/>
              <a:ea typeface="Overlock"/>
              <a:cs typeface="Overlock"/>
              <a:sym typeface="Overlock"/>
            </a:endParaRPr>
          </a:p>
        </p:txBody>
      </p:sp>
      <p:sp>
        <p:nvSpPr>
          <p:cNvPr id="121" name="Google Shape;121;p1"/>
          <p:cNvSpPr txBox="1">
            <a:spLocks/>
          </p:cNvSpPr>
          <p:nvPr/>
        </p:nvSpPr>
        <p:spPr>
          <a:xfrm>
            <a:off x="492648" y="255663"/>
            <a:ext cx="3871122" cy="5012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360" tIns="39169" rIns="78360" bIns="39169" anchor="t" anchorCtr="0">
            <a:spAutoFit/>
          </a:bodyPr>
          <a:lstStyle/>
          <a:p>
            <a:pPr>
              <a:buSzPts val="2400"/>
            </a:pPr>
            <a:r>
              <a:rPr lang="en-US" sz="2743" b="1" dirty="0">
                <a:solidFill>
                  <a:schemeClr val="tx1"/>
                </a:solidFill>
                <a:uFillTx/>
                <a:latin typeface="Overlock"/>
                <a:ea typeface="Overlock"/>
                <a:cs typeface="Overlock"/>
                <a:sym typeface="Overlock"/>
              </a:rPr>
              <a:t>Science Learning Journey</a:t>
            </a:r>
            <a:endParaRPr sz="2743" b="1" dirty="0">
              <a:solidFill>
                <a:schemeClr val="tx1"/>
              </a:solidFill>
              <a:uFillTx/>
              <a:latin typeface="Overlock"/>
              <a:ea typeface="Overlock"/>
              <a:cs typeface="Overlock"/>
              <a:sym typeface="Overlock"/>
            </a:endParaRPr>
          </a:p>
        </p:txBody>
      </p:sp>
      <p:cxnSp>
        <p:nvCxnSpPr>
          <p:cNvPr id="131" name="Google Shape;131;p1"/>
          <p:cNvCxnSpPr/>
          <p:nvPr/>
        </p:nvCxnSpPr>
        <p:spPr>
          <a:xfrm>
            <a:off x="8013862" y="13299778"/>
            <a:ext cx="2828" cy="397005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132" name="Google Shape;132;p1"/>
          <p:cNvCxnSpPr/>
          <p:nvPr/>
        </p:nvCxnSpPr>
        <p:spPr>
          <a:xfrm flipV="1">
            <a:off x="6311480" y="13671418"/>
            <a:ext cx="6578" cy="548993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133" name="Google Shape;133;p1"/>
          <p:cNvCxnSpPr/>
          <p:nvPr/>
        </p:nvCxnSpPr>
        <p:spPr>
          <a:xfrm flipH="1">
            <a:off x="2545916" y="13483273"/>
            <a:ext cx="9423" cy="183313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135" name="Google Shape;135;p1"/>
          <p:cNvCxnSpPr/>
          <p:nvPr/>
        </p:nvCxnSpPr>
        <p:spPr>
          <a:xfrm>
            <a:off x="6986505" y="13244448"/>
            <a:ext cx="2828" cy="397005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137" name="Google Shape;137;p1"/>
          <p:cNvCxnSpPr/>
          <p:nvPr/>
        </p:nvCxnSpPr>
        <p:spPr>
          <a:xfrm rot="10800000" flipH="1">
            <a:off x="7522622" y="13705771"/>
            <a:ext cx="2828" cy="416289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140" name="Google Shape;140;p1"/>
          <p:cNvCxnSpPr/>
          <p:nvPr/>
        </p:nvCxnSpPr>
        <p:spPr>
          <a:xfrm flipH="1" flipV="1">
            <a:off x="1464370" y="12234119"/>
            <a:ext cx="308718" cy="59844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141" name="Google Shape;141;p1"/>
          <p:cNvCxnSpPr/>
          <p:nvPr/>
        </p:nvCxnSpPr>
        <p:spPr>
          <a:xfrm>
            <a:off x="3127353" y="11445133"/>
            <a:ext cx="2828" cy="397776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142" name="Google Shape;142;p1"/>
          <p:cNvCxnSpPr/>
          <p:nvPr/>
        </p:nvCxnSpPr>
        <p:spPr>
          <a:xfrm>
            <a:off x="1037820" y="12610289"/>
            <a:ext cx="220220" cy="11536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143" name="Google Shape;143;p1"/>
          <p:cNvCxnSpPr/>
          <p:nvPr/>
        </p:nvCxnSpPr>
        <p:spPr>
          <a:xfrm>
            <a:off x="1558479" y="11549331"/>
            <a:ext cx="184301" cy="340897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144" name="Google Shape;144;p1"/>
          <p:cNvCxnSpPr/>
          <p:nvPr/>
        </p:nvCxnSpPr>
        <p:spPr>
          <a:xfrm flipV="1">
            <a:off x="3105330" y="13666586"/>
            <a:ext cx="18063" cy="263169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145" name="Google Shape;145;p1"/>
          <p:cNvCxnSpPr/>
          <p:nvPr/>
        </p:nvCxnSpPr>
        <p:spPr>
          <a:xfrm flipH="1">
            <a:off x="3892835" y="13395211"/>
            <a:ext cx="4586" cy="274020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146" name="Google Shape;146;p1"/>
          <p:cNvCxnSpPr/>
          <p:nvPr/>
        </p:nvCxnSpPr>
        <p:spPr>
          <a:xfrm flipH="1" flipV="1">
            <a:off x="2595900" y="11820598"/>
            <a:ext cx="25788" cy="168144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147" name="Google Shape;147;p1"/>
          <p:cNvCxnSpPr/>
          <p:nvPr/>
        </p:nvCxnSpPr>
        <p:spPr>
          <a:xfrm flipV="1">
            <a:off x="3726361" y="11845281"/>
            <a:ext cx="18795" cy="209290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148" name="Google Shape;148;p1"/>
          <p:cNvCxnSpPr/>
          <p:nvPr/>
        </p:nvCxnSpPr>
        <p:spPr>
          <a:xfrm flipH="1">
            <a:off x="5721103" y="11640587"/>
            <a:ext cx="23581" cy="204694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149" name="Google Shape;149;p1"/>
          <p:cNvCxnSpPr/>
          <p:nvPr/>
        </p:nvCxnSpPr>
        <p:spPr>
          <a:xfrm flipH="1" flipV="1">
            <a:off x="5074624" y="11827748"/>
            <a:ext cx="148320" cy="279605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152" name="Google Shape;152;p1"/>
          <p:cNvCxnSpPr/>
          <p:nvPr/>
        </p:nvCxnSpPr>
        <p:spPr>
          <a:xfrm>
            <a:off x="4285870" y="11661629"/>
            <a:ext cx="33555" cy="173116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153" name="Google Shape;153;p1"/>
          <p:cNvSpPr txBox="1">
            <a:spLocks/>
          </p:cNvSpPr>
          <p:nvPr/>
        </p:nvSpPr>
        <p:spPr>
          <a:xfrm>
            <a:off x="332124" y="12428719"/>
            <a:ext cx="925916" cy="594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360" tIns="78360" rIns="78360" bIns="78360" anchor="t" anchorCtr="0">
            <a:noAutofit/>
          </a:bodyPr>
          <a:lstStyle/>
          <a:p>
            <a:pPr algn="ctr">
              <a:buSzPts val="1100"/>
            </a:pPr>
            <a:r>
              <a:rPr lang="en-US" sz="943" dirty="0">
                <a:uFillTx/>
                <a:latin typeface="Calibri"/>
                <a:ea typeface="Calibri"/>
                <a:cs typeface="Calibri"/>
                <a:sym typeface="Calibri"/>
              </a:rPr>
              <a:t>Keeping Healthy –</a:t>
            </a:r>
          </a:p>
          <a:p>
            <a:pPr algn="ctr">
              <a:buSzPts val="1100"/>
            </a:pPr>
            <a:r>
              <a:rPr lang="en-US" sz="943" dirty="0">
                <a:uFillTx/>
                <a:latin typeface="Calibri"/>
                <a:ea typeface="Calibri"/>
                <a:cs typeface="Calibri"/>
                <a:sym typeface="Calibri"/>
              </a:rPr>
              <a:t>Respiration</a:t>
            </a:r>
            <a:endParaRPr sz="943" dirty="0"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p1"/>
          <p:cNvSpPr txBox="1">
            <a:spLocks/>
          </p:cNvSpPr>
          <p:nvPr/>
        </p:nvSpPr>
        <p:spPr>
          <a:xfrm>
            <a:off x="1381350" y="12244538"/>
            <a:ext cx="1140707" cy="3682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360" tIns="78360" rIns="78360" bIns="78360" anchor="t" anchorCtr="0">
            <a:noAutofit/>
          </a:bodyPr>
          <a:lstStyle/>
          <a:p>
            <a:pPr algn="ctr">
              <a:buSzPts val="1100"/>
            </a:pPr>
            <a:r>
              <a:rPr lang="en-US" sz="943" dirty="0">
                <a:uFillTx/>
                <a:latin typeface="Calibri"/>
                <a:ea typeface="Calibri"/>
                <a:cs typeface="Calibri"/>
                <a:sym typeface="Calibri"/>
              </a:rPr>
              <a:t>Muscles &amp; </a:t>
            </a:r>
          </a:p>
          <a:p>
            <a:pPr algn="ctr">
              <a:buSzPts val="1100"/>
            </a:pPr>
            <a:r>
              <a:rPr lang="en-US" sz="943" dirty="0">
                <a:uFillTx/>
                <a:latin typeface="Calibri"/>
                <a:ea typeface="Calibri"/>
                <a:cs typeface="Calibri"/>
                <a:sym typeface="Calibri"/>
              </a:rPr>
              <a:t>Skeleton</a:t>
            </a:r>
            <a:endParaRPr sz="943" dirty="0"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1"/>
          <p:cNvSpPr txBox="1">
            <a:spLocks/>
          </p:cNvSpPr>
          <p:nvPr/>
        </p:nvSpPr>
        <p:spPr>
          <a:xfrm>
            <a:off x="7279298" y="12841919"/>
            <a:ext cx="1323884" cy="36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360" tIns="78360" rIns="78360" bIns="78360" anchor="t" anchorCtr="0">
            <a:noAutofit/>
          </a:bodyPr>
          <a:lstStyle/>
          <a:p>
            <a:pPr algn="ctr">
              <a:buSzPts val="1100"/>
            </a:pPr>
            <a:r>
              <a:rPr lang="en-US" sz="943" dirty="0">
                <a:uFillTx/>
                <a:latin typeface="Calibri"/>
                <a:ea typeface="Calibri"/>
                <a:cs typeface="Calibri"/>
                <a:sym typeface="Calibri"/>
              </a:rPr>
              <a:t>Particles, atoms, elements, compounds &amp; mixtures</a:t>
            </a:r>
            <a:endParaRPr sz="943" dirty="0"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1"/>
          <p:cNvSpPr txBox="1">
            <a:spLocks/>
          </p:cNvSpPr>
          <p:nvPr/>
        </p:nvSpPr>
        <p:spPr>
          <a:xfrm>
            <a:off x="7090774" y="14062026"/>
            <a:ext cx="925916" cy="36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360" tIns="78360" rIns="78360" bIns="78360" anchor="t" anchorCtr="0">
            <a:noAutofit/>
          </a:bodyPr>
          <a:lstStyle/>
          <a:p>
            <a:pPr algn="ctr">
              <a:buSzPts val="1100"/>
            </a:pPr>
            <a:r>
              <a:rPr lang="en-US" sz="943" dirty="0">
                <a:uFillTx/>
                <a:latin typeface="Calibri"/>
                <a:ea typeface="Calibri"/>
                <a:cs typeface="Calibri"/>
                <a:sym typeface="Calibri"/>
              </a:rPr>
              <a:t>Cells</a:t>
            </a:r>
            <a:endParaRPr sz="943" dirty="0"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p1"/>
          <p:cNvSpPr txBox="1">
            <a:spLocks/>
          </p:cNvSpPr>
          <p:nvPr/>
        </p:nvSpPr>
        <p:spPr>
          <a:xfrm>
            <a:off x="6532365" y="13050085"/>
            <a:ext cx="925916" cy="36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360" tIns="78360" rIns="78360" bIns="78360" anchor="t" anchorCtr="0">
            <a:noAutofit/>
          </a:bodyPr>
          <a:lstStyle/>
          <a:p>
            <a:pPr algn="ctr">
              <a:buSzPts val="1100"/>
            </a:pPr>
            <a:r>
              <a:rPr lang="en-US" sz="943" dirty="0">
                <a:uFillTx/>
                <a:latin typeface="Calibri"/>
                <a:ea typeface="Calibri"/>
                <a:cs typeface="Calibri"/>
                <a:sym typeface="Calibri"/>
              </a:rPr>
              <a:t>Reproduction</a:t>
            </a:r>
            <a:endParaRPr sz="943" dirty="0"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74" name="Google Shape;174;p1"/>
          <p:cNvGrpSpPr/>
          <p:nvPr/>
        </p:nvGrpSpPr>
        <p:grpSpPr>
          <a:xfrm>
            <a:off x="8313579" y="13124398"/>
            <a:ext cx="1041349" cy="1118392"/>
            <a:chOff x="7933850" y="15149783"/>
            <a:chExt cx="1214980" cy="1304869"/>
          </a:xfrm>
        </p:grpSpPr>
        <p:sp>
          <p:nvSpPr>
            <p:cNvPr id="175" name="Google Shape;175;p1"/>
            <p:cNvSpPr>
              <a:spLocks/>
            </p:cNvSpPr>
            <p:nvPr/>
          </p:nvSpPr>
          <p:spPr>
            <a:xfrm>
              <a:off x="7933850" y="15149783"/>
              <a:ext cx="1214980" cy="1304869"/>
            </a:xfrm>
            <a:prstGeom prst="ellipse">
              <a:avLst/>
            </a:prstGeom>
            <a:solidFill>
              <a:srgbClr val="CC00FF"/>
            </a:solidFill>
            <a:ln>
              <a:noFill/>
            </a:ln>
          </p:spPr>
          <p:txBody>
            <a:bodyPr spcFirstLastPara="1" wrap="square" lIns="78360" tIns="39169" rIns="78360" bIns="39169" anchor="ctr" anchorCtr="0">
              <a:noAutofit/>
            </a:bodyPr>
            <a:lstStyle/>
            <a:p>
              <a:pPr algn="ctr">
                <a:buSzPts val="2155"/>
              </a:pPr>
              <a:endParaRPr sz="1847" dirty="0">
                <a:solidFill>
                  <a:schemeClr val="lt1"/>
                </a:solidFill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" name="Google Shape;176;p1"/>
            <p:cNvSpPr>
              <a:spLocks/>
            </p:cNvSpPr>
            <p:nvPr/>
          </p:nvSpPr>
          <p:spPr>
            <a:xfrm>
              <a:off x="8120785" y="15350720"/>
              <a:ext cx="841075" cy="903301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78360" tIns="39169" rIns="78360" bIns="39169" anchor="ctr" anchorCtr="0">
              <a:noAutofit/>
            </a:bodyPr>
            <a:lstStyle/>
            <a:p>
              <a:pPr algn="ctr">
                <a:buSzPts val="2155"/>
              </a:pPr>
              <a:endParaRPr sz="1847">
                <a:solidFill>
                  <a:schemeClr val="lt1"/>
                </a:solidFill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" name="Google Shape;177;p1"/>
            <p:cNvSpPr txBox="1">
              <a:spLocks/>
            </p:cNvSpPr>
            <p:nvPr/>
          </p:nvSpPr>
          <p:spPr>
            <a:xfrm>
              <a:off x="8112068" y="15410952"/>
              <a:ext cx="841074" cy="2770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8360" tIns="39169" rIns="78360" bIns="39169" anchor="t" anchorCtr="0">
              <a:spAutoFit/>
            </a:bodyPr>
            <a:lstStyle/>
            <a:p>
              <a:pPr algn="ctr">
                <a:buSzPts val="1200"/>
              </a:pPr>
              <a:r>
                <a:rPr lang="en-US" sz="1029" b="1">
                  <a:solidFill>
                    <a:schemeClr val="dk1"/>
                  </a:solidFill>
                  <a:uFillTx/>
                  <a:latin typeface="Calibri"/>
                  <a:ea typeface="Calibri"/>
                  <a:cs typeface="Calibri"/>
                  <a:sym typeface="Calibri"/>
                </a:rPr>
                <a:t>YEAR</a:t>
              </a:r>
              <a:endParaRPr sz="1200">
                <a:uFillTx/>
              </a:endParaRPr>
            </a:p>
          </p:txBody>
        </p:sp>
        <p:sp>
          <p:nvSpPr>
            <p:cNvPr id="178" name="Google Shape;178;p1"/>
            <p:cNvSpPr txBox="1">
              <a:spLocks/>
            </p:cNvSpPr>
            <p:nvPr/>
          </p:nvSpPr>
          <p:spPr>
            <a:xfrm>
              <a:off x="8118257" y="15447798"/>
              <a:ext cx="841074" cy="83097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8360" tIns="39169" rIns="78360" bIns="39169" anchor="t" anchorCtr="0">
              <a:spAutoFit/>
            </a:bodyPr>
            <a:lstStyle/>
            <a:p>
              <a:pPr algn="ctr">
                <a:buSzPts val="4800"/>
              </a:pPr>
              <a:r>
                <a:rPr lang="en-US" sz="4114" b="1" dirty="0">
                  <a:solidFill>
                    <a:schemeClr val="dk1"/>
                  </a:solidFill>
                  <a:uFillTx/>
                  <a:latin typeface="Calibri"/>
                  <a:ea typeface="Calibri"/>
                  <a:cs typeface="Calibri"/>
                  <a:sym typeface="Calibri"/>
                </a:rPr>
                <a:t>7</a:t>
              </a:r>
              <a:endParaRPr sz="4114" b="1" dirty="0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9" name="Google Shape;179;p1"/>
          <p:cNvSpPr txBox="1">
            <a:spLocks/>
          </p:cNvSpPr>
          <p:nvPr/>
        </p:nvSpPr>
        <p:spPr>
          <a:xfrm>
            <a:off x="5975361" y="14175169"/>
            <a:ext cx="925916" cy="36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360" tIns="78360" rIns="78360" bIns="78360" anchor="t" anchorCtr="0">
            <a:noAutofit/>
          </a:bodyPr>
          <a:lstStyle/>
          <a:p>
            <a:pPr algn="ctr">
              <a:buSzPts val="1100"/>
            </a:pPr>
            <a:r>
              <a:rPr lang="en-US" sz="943" dirty="0">
                <a:uFillTx/>
                <a:latin typeface="Calibri"/>
                <a:ea typeface="Calibri"/>
                <a:cs typeface="Calibri"/>
                <a:sym typeface="Calibri"/>
              </a:rPr>
              <a:t>Energy</a:t>
            </a:r>
            <a:endParaRPr sz="943" dirty="0"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" name="Google Shape;180;p1"/>
          <p:cNvSpPr txBox="1">
            <a:spLocks/>
          </p:cNvSpPr>
          <p:nvPr/>
        </p:nvSpPr>
        <p:spPr>
          <a:xfrm>
            <a:off x="5218768" y="12968297"/>
            <a:ext cx="925916" cy="36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360" tIns="78360" rIns="78360" bIns="78360" anchor="t" anchorCtr="0">
            <a:noAutofit/>
          </a:bodyPr>
          <a:lstStyle/>
          <a:p>
            <a:pPr algn="ctr">
              <a:buSzPts val="1100"/>
            </a:pPr>
            <a:r>
              <a:rPr lang="en-US" sz="943" dirty="0">
                <a:uFillTx/>
                <a:latin typeface="Calibri"/>
                <a:ea typeface="Calibri"/>
                <a:cs typeface="Calibri"/>
                <a:sym typeface="Calibri"/>
              </a:rPr>
              <a:t>Separation Techniques</a:t>
            </a:r>
            <a:endParaRPr sz="943" dirty="0"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Google Shape;182;p1"/>
          <p:cNvSpPr txBox="1">
            <a:spLocks/>
          </p:cNvSpPr>
          <p:nvPr/>
        </p:nvSpPr>
        <p:spPr>
          <a:xfrm>
            <a:off x="2540796" y="13898782"/>
            <a:ext cx="925916" cy="36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360" tIns="78360" rIns="78360" bIns="78360" anchor="t" anchorCtr="0">
            <a:noAutofit/>
          </a:bodyPr>
          <a:lstStyle/>
          <a:p>
            <a:pPr algn="ctr">
              <a:buSzPts val="1100"/>
            </a:pPr>
            <a:r>
              <a:rPr lang="en-US" sz="943" dirty="0">
                <a:uFillTx/>
                <a:latin typeface="Calibri"/>
                <a:ea typeface="Calibri"/>
                <a:cs typeface="Calibri"/>
                <a:sym typeface="Calibri"/>
              </a:rPr>
              <a:t>Fast &amp; Furious Reactions –acids &amp; alkalis</a:t>
            </a:r>
          </a:p>
        </p:txBody>
      </p:sp>
      <p:sp>
        <p:nvSpPr>
          <p:cNvPr id="183" name="Google Shape;183;p1"/>
          <p:cNvSpPr txBox="1">
            <a:spLocks/>
          </p:cNvSpPr>
          <p:nvPr/>
        </p:nvSpPr>
        <p:spPr>
          <a:xfrm>
            <a:off x="2092449" y="13047311"/>
            <a:ext cx="1006903" cy="36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360" tIns="78360" rIns="78360" bIns="78360" anchor="t" anchorCtr="0">
            <a:noAutofit/>
          </a:bodyPr>
          <a:lstStyle/>
          <a:p>
            <a:pPr algn="ctr">
              <a:buSzPts val="1100"/>
            </a:pPr>
            <a:r>
              <a:rPr lang="en-US" sz="943" dirty="0">
                <a:uFillTx/>
                <a:latin typeface="Calibri"/>
                <a:ea typeface="Calibri"/>
                <a:cs typeface="Calibri"/>
                <a:sym typeface="Calibri"/>
              </a:rPr>
              <a:t>Forces, gravity </a:t>
            </a:r>
          </a:p>
          <a:p>
            <a:pPr algn="ctr">
              <a:buSzPts val="1100"/>
            </a:pPr>
            <a:r>
              <a:rPr lang="en-US" sz="943" dirty="0">
                <a:uFillTx/>
                <a:latin typeface="Calibri"/>
                <a:ea typeface="Calibri"/>
                <a:cs typeface="Calibri"/>
                <a:sym typeface="Calibri"/>
              </a:rPr>
              <a:t>&amp; space</a:t>
            </a:r>
            <a:endParaRPr sz="943" dirty="0"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Google Shape;185;p1"/>
          <p:cNvSpPr txBox="1">
            <a:spLocks/>
          </p:cNvSpPr>
          <p:nvPr/>
        </p:nvSpPr>
        <p:spPr>
          <a:xfrm>
            <a:off x="2756534" y="11183427"/>
            <a:ext cx="925916" cy="36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360" tIns="78360" rIns="78360" bIns="78360" anchor="t" anchorCtr="0">
            <a:noAutofit/>
          </a:bodyPr>
          <a:lstStyle/>
          <a:p>
            <a:pPr algn="ctr">
              <a:buSzPts val="1100"/>
            </a:pPr>
            <a:r>
              <a:rPr lang="en-US" sz="943" dirty="0">
                <a:uFillTx/>
                <a:latin typeface="Calibri"/>
                <a:ea typeface="Calibri"/>
                <a:cs typeface="Calibri"/>
                <a:sym typeface="Calibri"/>
              </a:rPr>
              <a:t>Ecology</a:t>
            </a:r>
            <a:endParaRPr sz="943" dirty="0"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p1"/>
          <p:cNvSpPr txBox="1">
            <a:spLocks/>
          </p:cNvSpPr>
          <p:nvPr/>
        </p:nvSpPr>
        <p:spPr>
          <a:xfrm>
            <a:off x="3097031" y="11976196"/>
            <a:ext cx="1320759" cy="36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360" tIns="78360" rIns="78360" bIns="78360" anchor="t" anchorCtr="0">
            <a:noAutofit/>
          </a:bodyPr>
          <a:lstStyle/>
          <a:p>
            <a:pPr algn="ctr">
              <a:buSzPts val="1100"/>
            </a:pPr>
            <a:r>
              <a:rPr lang="en-US" sz="943" dirty="0">
                <a:uFillTx/>
                <a:latin typeface="Calibri"/>
                <a:ea typeface="Calibri"/>
                <a:cs typeface="Calibri"/>
                <a:sym typeface="Calibri"/>
              </a:rPr>
              <a:t>Inheritance &amp; variation</a:t>
            </a:r>
            <a:endParaRPr sz="943" dirty="0"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1"/>
          <p:cNvSpPr txBox="1">
            <a:spLocks/>
          </p:cNvSpPr>
          <p:nvPr/>
        </p:nvSpPr>
        <p:spPr>
          <a:xfrm>
            <a:off x="4905243" y="12094081"/>
            <a:ext cx="925916" cy="36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360" tIns="78360" rIns="78360" bIns="78360" anchor="t" anchorCtr="0">
            <a:noAutofit/>
          </a:bodyPr>
          <a:lstStyle/>
          <a:p>
            <a:pPr algn="ctr">
              <a:buSzPts val="1100"/>
            </a:pPr>
            <a:r>
              <a:rPr lang="en-US" sz="943" dirty="0">
                <a:uFillTx/>
                <a:latin typeface="Calibri"/>
                <a:ea typeface="Calibri"/>
                <a:cs typeface="Calibri"/>
                <a:sym typeface="Calibri"/>
              </a:rPr>
              <a:t>Photosynthesis</a:t>
            </a:r>
            <a:endParaRPr sz="943" dirty="0"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p1"/>
          <p:cNvSpPr txBox="1">
            <a:spLocks/>
          </p:cNvSpPr>
          <p:nvPr/>
        </p:nvSpPr>
        <p:spPr>
          <a:xfrm>
            <a:off x="5512905" y="11417141"/>
            <a:ext cx="925916" cy="36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360" tIns="78360" rIns="78360" bIns="78360" anchor="t" anchorCtr="0">
            <a:noAutofit/>
          </a:bodyPr>
          <a:lstStyle/>
          <a:p>
            <a:pPr algn="ctr">
              <a:buSzPts val="1100"/>
            </a:pPr>
            <a:r>
              <a:rPr lang="en-US" sz="943" dirty="0">
                <a:uFillTx/>
                <a:latin typeface="Calibri"/>
                <a:ea typeface="Calibri"/>
                <a:cs typeface="Calibri"/>
                <a:sym typeface="Calibri"/>
              </a:rPr>
              <a:t>Waves</a:t>
            </a:r>
            <a:endParaRPr sz="943" dirty="0"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p1"/>
          <p:cNvSpPr txBox="1">
            <a:spLocks/>
          </p:cNvSpPr>
          <p:nvPr/>
        </p:nvSpPr>
        <p:spPr>
          <a:xfrm>
            <a:off x="783614" y="11480510"/>
            <a:ext cx="925916" cy="5214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360" tIns="78360" rIns="78360" bIns="78360" anchor="t" anchorCtr="0">
            <a:noAutofit/>
          </a:bodyPr>
          <a:lstStyle/>
          <a:p>
            <a:pPr algn="ctr">
              <a:buSzPts val="1100"/>
            </a:pPr>
            <a:r>
              <a:rPr lang="en-US" sz="943" dirty="0">
                <a:uFillTx/>
                <a:latin typeface="Calibri"/>
                <a:ea typeface="Calibri"/>
                <a:cs typeface="Calibri"/>
                <a:sym typeface="Calibri"/>
              </a:rPr>
              <a:t>Electricity &amp; Magnetism</a:t>
            </a:r>
            <a:endParaRPr sz="943" dirty="0"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Google Shape;192;p1"/>
          <p:cNvSpPr txBox="1">
            <a:spLocks/>
          </p:cNvSpPr>
          <p:nvPr/>
        </p:nvSpPr>
        <p:spPr>
          <a:xfrm>
            <a:off x="1600734" y="11961819"/>
            <a:ext cx="1810799" cy="36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360" tIns="78360" rIns="78360" bIns="78360" anchor="t" anchorCtr="0">
            <a:noAutofit/>
          </a:bodyPr>
          <a:lstStyle/>
          <a:p>
            <a:pPr algn="ctr">
              <a:buSzPts val="1100"/>
            </a:pPr>
            <a:r>
              <a:rPr lang="en-US" sz="943" dirty="0">
                <a:uFillTx/>
                <a:latin typeface="Calibri"/>
                <a:ea typeface="Calibri"/>
                <a:cs typeface="Calibri"/>
                <a:sym typeface="Calibri"/>
              </a:rPr>
              <a:t>Chemical Reactions</a:t>
            </a:r>
            <a:endParaRPr sz="943" dirty="0"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Google Shape;198;p1"/>
          <p:cNvSpPr txBox="1">
            <a:spLocks/>
          </p:cNvSpPr>
          <p:nvPr/>
        </p:nvSpPr>
        <p:spPr>
          <a:xfrm>
            <a:off x="4158056" y="11312380"/>
            <a:ext cx="925916" cy="36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360" tIns="78360" rIns="78360" bIns="78360" anchor="t" anchorCtr="0">
            <a:noAutofit/>
          </a:bodyPr>
          <a:lstStyle/>
          <a:p>
            <a:pPr algn="ctr">
              <a:buSzPts val="1100"/>
            </a:pPr>
            <a:r>
              <a:rPr lang="en-US" sz="943" dirty="0">
                <a:uFillTx/>
                <a:latin typeface="Calibri"/>
                <a:ea typeface="Calibri"/>
                <a:cs typeface="Calibri"/>
                <a:sym typeface="Calibri"/>
              </a:rPr>
              <a:t>Energy from food</a:t>
            </a:r>
            <a:endParaRPr sz="943" dirty="0"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00" name="Google Shape;200;p1"/>
          <p:cNvGrpSpPr/>
          <p:nvPr/>
        </p:nvGrpSpPr>
        <p:grpSpPr>
          <a:xfrm>
            <a:off x="1037820" y="12876213"/>
            <a:ext cx="1041366" cy="1118504"/>
            <a:chOff x="7933850" y="15149783"/>
            <a:chExt cx="1215000" cy="1305000"/>
          </a:xfrm>
        </p:grpSpPr>
        <p:sp>
          <p:nvSpPr>
            <p:cNvPr id="201" name="Google Shape;201;p1"/>
            <p:cNvSpPr>
              <a:spLocks/>
            </p:cNvSpPr>
            <p:nvPr/>
          </p:nvSpPr>
          <p:spPr>
            <a:xfrm>
              <a:off x="7933850" y="15149783"/>
              <a:ext cx="1215000" cy="1305000"/>
            </a:xfrm>
            <a:prstGeom prst="ellipse">
              <a:avLst/>
            </a:prstGeom>
            <a:solidFill>
              <a:srgbClr val="CC00FF"/>
            </a:solidFill>
            <a:ln>
              <a:noFill/>
            </a:ln>
          </p:spPr>
          <p:txBody>
            <a:bodyPr spcFirstLastPara="1" wrap="square" lIns="78360" tIns="39169" rIns="78360" bIns="39169" anchor="ctr" anchorCtr="0">
              <a:noAutofit/>
            </a:bodyPr>
            <a:lstStyle/>
            <a:p>
              <a:pPr algn="ctr">
                <a:buSzPts val="2155"/>
              </a:pPr>
              <a:endParaRPr sz="1847">
                <a:solidFill>
                  <a:schemeClr val="lt1"/>
                </a:solidFill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" name="Google Shape;202;p1"/>
            <p:cNvSpPr>
              <a:spLocks/>
            </p:cNvSpPr>
            <p:nvPr/>
          </p:nvSpPr>
          <p:spPr>
            <a:xfrm>
              <a:off x="8120785" y="15350720"/>
              <a:ext cx="841075" cy="903301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78360" tIns="39169" rIns="78360" bIns="39169" anchor="ctr" anchorCtr="0">
              <a:noAutofit/>
            </a:bodyPr>
            <a:lstStyle/>
            <a:p>
              <a:pPr algn="ctr">
                <a:buSzPts val="2155"/>
              </a:pPr>
              <a:endParaRPr sz="1847">
                <a:solidFill>
                  <a:schemeClr val="lt1"/>
                </a:solidFill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" name="Google Shape;203;p1"/>
            <p:cNvSpPr txBox="1">
              <a:spLocks/>
            </p:cNvSpPr>
            <p:nvPr/>
          </p:nvSpPr>
          <p:spPr>
            <a:xfrm>
              <a:off x="8112068" y="15410952"/>
              <a:ext cx="841074" cy="2770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8360" tIns="39169" rIns="78360" bIns="39169" anchor="t" anchorCtr="0">
              <a:spAutoFit/>
            </a:bodyPr>
            <a:lstStyle/>
            <a:p>
              <a:pPr algn="ctr">
                <a:buSzPts val="1200"/>
              </a:pPr>
              <a:r>
                <a:rPr lang="en-US" sz="1029" b="1">
                  <a:solidFill>
                    <a:schemeClr val="dk1"/>
                  </a:solidFill>
                  <a:uFillTx/>
                  <a:latin typeface="Calibri"/>
                  <a:ea typeface="Calibri"/>
                  <a:cs typeface="Calibri"/>
                  <a:sym typeface="Calibri"/>
                </a:rPr>
                <a:t>YEAR</a:t>
              </a:r>
              <a:endParaRPr sz="1200">
                <a:uFillTx/>
              </a:endParaRPr>
            </a:p>
          </p:txBody>
        </p:sp>
        <p:sp>
          <p:nvSpPr>
            <p:cNvPr id="204" name="Google Shape;204;p1"/>
            <p:cNvSpPr txBox="1">
              <a:spLocks/>
            </p:cNvSpPr>
            <p:nvPr/>
          </p:nvSpPr>
          <p:spPr>
            <a:xfrm>
              <a:off x="8118257" y="15447798"/>
              <a:ext cx="841074" cy="83097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8360" tIns="39169" rIns="78360" bIns="39169" anchor="t" anchorCtr="0">
              <a:spAutoFit/>
            </a:bodyPr>
            <a:lstStyle/>
            <a:p>
              <a:pPr algn="ctr">
                <a:buSzPts val="4800"/>
              </a:pPr>
              <a:r>
                <a:rPr lang="en-US" sz="4114" b="1" dirty="0">
                  <a:solidFill>
                    <a:schemeClr val="dk1"/>
                  </a:solidFill>
                  <a:uFillTx/>
                  <a:latin typeface="Calibri"/>
                  <a:ea typeface="Calibri"/>
                  <a:cs typeface="Calibri"/>
                  <a:sym typeface="Calibri"/>
                </a:rPr>
                <a:t>8</a:t>
              </a:r>
              <a:endParaRPr sz="4114" b="1" dirty="0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06" name="Google Shape;206;p1"/>
          <p:cNvSpPr txBox="1">
            <a:spLocks/>
          </p:cNvSpPr>
          <p:nvPr/>
        </p:nvSpPr>
        <p:spPr>
          <a:xfrm>
            <a:off x="3720288" y="12842352"/>
            <a:ext cx="925916" cy="36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360" tIns="78360" rIns="78360" bIns="78360" anchor="t" anchorCtr="0">
            <a:noAutofit/>
          </a:bodyPr>
          <a:lstStyle/>
          <a:p>
            <a:pPr algn="ctr">
              <a:buSzPts val="1100"/>
            </a:pPr>
            <a:r>
              <a:rPr lang="en-US" sz="943" dirty="0">
                <a:uFillTx/>
                <a:latin typeface="Calibri"/>
                <a:ea typeface="Calibri"/>
                <a:cs typeface="Calibri"/>
                <a:sym typeface="Calibri"/>
              </a:rPr>
              <a:t>The Periodic Table &amp; Reactivity Series</a:t>
            </a:r>
            <a:endParaRPr sz="943" dirty="0"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" name="Picture 4" descr="Image result for particles clipart"/>
          <p:cNvPicPr>
            <a:picLocks noChangeAspect="1" noChangeArrowheads="1"/>
          </p:cNvPicPr>
          <p:nvPr/>
        </p:nvPicPr>
        <p:blipFill rotWithShape="1">
          <a:blip r:embed="rId3">
            <a:biLevel thresh="75000"/>
          </a:blip>
          <a:srcRect l="9142"/>
          <a:stretch/>
        </p:blipFill>
        <p:spPr bwMode="auto">
          <a:xfrm>
            <a:off x="8434474" y="12681149"/>
            <a:ext cx="547885" cy="440613"/>
          </a:xfrm>
          <a:prstGeom prst="rect">
            <a:avLst/>
          </a:prstGeom>
          <a:solidFill>
            <a:schemeClr val="bg1">
              <a:alpha val="5000"/>
            </a:schemeClr>
          </a:solidFill>
        </p:spPr>
      </p:pic>
      <p:pic>
        <p:nvPicPr>
          <p:cNvPr id="1042" name="Picture 18" descr="Image result for reproduction clipart"/>
          <p:cNvPicPr>
            <a:picLocks noChangeAspect="1" noChangeArrowheads="1"/>
          </p:cNvPicPr>
          <p:nvPr/>
        </p:nvPicPr>
        <p:blipFill>
          <a:blip r:embed="rId4">
            <a:biLevel thresh="75000"/>
          </a:blip>
          <a:srcRect/>
          <a:stretch>
            <a:fillRect/>
          </a:stretch>
        </p:blipFill>
        <p:spPr bwMode="auto">
          <a:xfrm>
            <a:off x="6775444" y="12742824"/>
            <a:ext cx="564367" cy="361332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38" name="Picture 30" descr="Image result for cells clipart"/>
          <p:cNvPicPr>
            <a:picLocks noChangeAspect="1" noChangeArrowheads="1"/>
          </p:cNvPicPr>
          <p:nvPr/>
        </p:nvPicPr>
        <p:blipFill>
          <a:blip r:embed="rId5">
            <a:biLevel thresh="75000"/>
          </a:blip>
          <a:srcRect/>
          <a:stretch>
            <a:fillRect/>
          </a:stretch>
        </p:blipFill>
        <p:spPr bwMode="auto">
          <a:xfrm>
            <a:off x="6778623" y="14027934"/>
            <a:ext cx="550295" cy="574220"/>
          </a:xfrm>
          <a:prstGeom prst="rect">
            <a:avLst/>
          </a:prstGeom>
          <a:solidFill>
            <a:schemeClr val="bg1">
              <a:alpha val="0"/>
            </a:schemeClr>
          </a:solidFill>
        </p:spPr>
      </p:pic>
      <p:pic>
        <p:nvPicPr>
          <p:cNvPr id="41" name="Picture 34" descr="Image result for microscope clipart"/>
          <p:cNvPicPr>
            <a:picLocks noChangeAspect="1" noChangeArrowheads="1"/>
          </p:cNvPicPr>
          <p:nvPr/>
        </p:nvPicPr>
        <p:blipFill>
          <a:blip r:embed="rId6">
            <a:biLevel thresh="75000"/>
          </a:blip>
          <a:srcRect/>
          <a:stretch>
            <a:fillRect/>
          </a:stretch>
        </p:blipFill>
        <p:spPr bwMode="auto">
          <a:xfrm>
            <a:off x="7713533" y="13923699"/>
            <a:ext cx="492654" cy="593424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060" name="Picture 36" descr="Image result for energy clipart"/>
          <p:cNvPicPr>
            <a:picLocks noChangeAspect="1" noChangeArrowheads="1"/>
          </p:cNvPicPr>
          <p:nvPr/>
        </p:nvPicPr>
        <p:blipFill>
          <a:blip r:embed="rId7">
            <a:biLevel thresh="75000"/>
          </a:blip>
          <a:srcRect/>
          <a:stretch>
            <a:fillRect/>
          </a:stretch>
        </p:blipFill>
        <p:spPr bwMode="auto">
          <a:xfrm>
            <a:off x="5539970" y="13994717"/>
            <a:ext cx="671873" cy="512211"/>
          </a:xfrm>
          <a:prstGeom prst="rect">
            <a:avLst/>
          </a:prstGeom>
          <a:noFill/>
        </p:spPr>
      </p:pic>
      <p:pic>
        <p:nvPicPr>
          <p:cNvPr id="1064" name="Picture 40" descr="Image result for filtering clipart"/>
          <p:cNvPicPr>
            <a:picLocks noChangeAspect="1" noChangeArrowheads="1"/>
          </p:cNvPicPr>
          <p:nvPr/>
        </p:nvPicPr>
        <p:blipFill rotWithShape="1">
          <a:blip r:embed="rId8"/>
          <a:srcRect l="22318" t="4334" r="20944" b="10468"/>
          <a:stretch/>
        </p:blipFill>
        <p:spPr bwMode="auto">
          <a:xfrm>
            <a:off x="5948244" y="12778552"/>
            <a:ext cx="444601" cy="718964"/>
          </a:xfrm>
          <a:prstGeom prst="rect">
            <a:avLst/>
          </a:prstGeom>
          <a:solidFill>
            <a:schemeClr val="bg1">
              <a:alpha val="0"/>
            </a:schemeClr>
          </a:solidFill>
        </p:spPr>
      </p:pic>
      <p:pic>
        <p:nvPicPr>
          <p:cNvPr id="1066" name="Picture 42" descr="Image result for evaporation clipart"/>
          <p:cNvPicPr>
            <a:picLocks noChangeAspect="1" noChangeArrowheads="1"/>
          </p:cNvPicPr>
          <p:nvPr/>
        </p:nvPicPr>
        <p:blipFill>
          <a:blip r:embed="rId9">
            <a:grayscl/>
          </a:blip>
          <a:srcRect/>
          <a:stretch>
            <a:fillRect/>
          </a:stretch>
        </p:blipFill>
        <p:spPr bwMode="auto">
          <a:xfrm>
            <a:off x="4999555" y="12859593"/>
            <a:ext cx="368646" cy="553977"/>
          </a:xfrm>
          <a:prstGeom prst="rect">
            <a:avLst/>
          </a:prstGeom>
          <a:noFill/>
        </p:spPr>
      </p:pic>
      <p:grpSp>
        <p:nvGrpSpPr>
          <p:cNvPr id="12" name="Group 11"/>
          <p:cNvGrpSpPr/>
          <p:nvPr/>
        </p:nvGrpSpPr>
        <p:grpSpPr>
          <a:xfrm>
            <a:off x="3989794" y="13703145"/>
            <a:ext cx="1448056" cy="783254"/>
            <a:chOff x="3358949" y="12270906"/>
            <a:chExt cx="1448056" cy="783254"/>
          </a:xfrm>
        </p:grpSpPr>
        <p:cxnSp>
          <p:nvCxnSpPr>
            <p:cNvPr id="136" name="Google Shape;136;p1"/>
            <p:cNvCxnSpPr/>
            <p:nvPr/>
          </p:nvCxnSpPr>
          <p:spPr>
            <a:xfrm flipV="1">
              <a:off x="4162347" y="12270906"/>
              <a:ext cx="144642" cy="324789"/>
            </a:xfrm>
            <a:prstGeom prst="straightConnector1">
              <a:avLst/>
            </a:prstGeom>
            <a:noFill/>
            <a:ln w="19050" cap="flat" cmpd="sng">
              <a:solidFill>
                <a:srgbClr val="00B0F0"/>
              </a:solidFill>
              <a:prstDash val="solid"/>
              <a:miter lim="800000"/>
              <a:headEnd type="none" w="sm" len="sm"/>
              <a:tailEnd type="oval" w="med" len="med"/>
            </a:ln>
          </p:spPr>
        </p:cxnSp>
        <p:sp>
          <p:nvSpPr>
            <p:cNvPr id="181" name="Google Shape;181;p1"/>
            <p:cNvSpPr txBox="1">
              <a:spLocks/>
            </p:cNvSpPr>
            <p:nvPr/>
          </p:nvSpPr>
          <p:spPr>
            <a:xfrm>
              <a:off x="3358949" y="12604087"/>
              <a:ext cx="925916" cy="45007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8360" tIns="78360" rIns="78360" bIns="78360" anchor="t" anchorCtr="0">
              <a:noAutofit/>
            </a:bodyPr>
            <a:lstStyle/>
            <a:p>
              <a:pPr algn="ctr">
                <a:buSzPts val="1100"/>
              </a:pPr>
              <a:r>
                <a:rPr lang="en-US" sz="943" dirty="0">
                  <a:uFillTx/>
                  <a:latin typeface="Calibri"/>
                  <a:ea typeface="Calibri"/>
                  <a:cs typeface="Calibri"/>
                  <a:sym typeface="Calibri"/>
                </a:rPr>
                <a:t>The Earth &amp; its atmosphere</a:t>
              </a:r>
              <a:endParaRPr sz="943" dirty="0"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068" name="Picture 44" descr="Image result for earth clipart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4314461" y="12526485"/>
              <a:ext cx="492544" cy="492544"/>
            </a:xfrm>
            <a:prstGeom prst="rect">
              <a:avLst/>
            </a:prstGeom>
            <a:noFill/>
          </p:spPr>
        </p:pic>
      </p:grpSp>
      <p:pic>
        <p:nvPicPr>
          <p:cNvPr id="1070" name="Picture 46" descr="Image result for forces clipart"/>
          <p:cNvPicPr>
            <a:picLocks noChangeAspect="1" noChangeArrowheads="1"/>
          </p:cNvPicPr>
          <p:nvPr/>
        </p:nvPicPr>
        <p:blipFill rotWithShape="1">
          <a:blip r:embed="rId11">
            <a:grayscl/>
          </a:blip>
          <a:srcRect t="15633" b="13943"/>
          <a:stretch/>
        </p:blipFill>
        <p:spPr bwMode="auto">
          <a:xfrm>
            <a:off x="2241378" y="12700584"/>
            <a:ext cx="760620" cy="401741"/>
          </a:xfrm>
          <a:prstGeom prst="rect">
            <a:avLst/>
          </a:prstGeom>
          <a:noFill/>
        </p:spPr>
      </p:pic>
      <p:pic>
        <p:nvPicPr>
          <p:cNvPr id="1082" name="Picture 58" descr="Image result for periodic table icon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3060531" y="12772669"/>
            <a:ext cx="778797" cy="778797"/>
          </a:xfrm>
          <a:prstGeom prst="rect">
            <a:avLst/>
          </a:prstGeom>
          <a:noFill/>
        </p:spPr>
      </p:pic>
      <p:pic>
        <p:nvPicPr>
          <p:cNvPr id="1086" name="Picture 62" descr="Image result for chemical reactions icons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3370428" y="13883233"/>
            <a:ext cx="485870" cy="596683"/>
          </a:xfrm>
          <a:prstGeom prst="rect">
            <a:avLst/>
          </a:prstGeom>
          <a:noFill/>
        </p:spPr>
      </p:pic>
      <p:pic>
        <p:nvPicPr>
          <p:cNvPr id="1088" name="Picture 64" descr="Image result for respiration icon"/>
          <p:cNvPicPr>
            <a:picLocks noChangeAspect="1" noChangeArrowheads="1"/>
          </p:cNvPicPr>
          <p:nvPr/>
        </p:nvPicPr>
        <p:blipFill>
          <a:blip r:embed="rId14">
            <a:biLevel thresh="50000"/>
          </a:blip>
          <a:srcRect/>
          <a:stretch>
            <a:fillRect/>
          </a:stretch>
        </p:blipFill>
        <p:spPr bwMode="auto">
          <a:xfrm>
            <a:off x="515447" y="11971401"/>
            <a:ext cx="532951" cy="532951"/>
          </a:xfrm>
          <a:prstGeom prst="rect">
            <a:avLst/>
          </a:prstGeom>
          <a:solidFill>
            <a:schemeClr val="bg1">
              <a:alpha val="0"/>
            </a:schemeClr>
          </a:solidFill>
        </p:spPr>
      </p:pic>
      <p:pic>
        <p:nvPicPr>
          <p:cNvPr id="1090" name="Picture 66" descr="Image result for battery circuit symbol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978162" y="11183093"/>
            <a:ext cx="529207" cy="317524"/>
          </a:xfrm>
          <a:prstGeom prst="rect">
            <a:avLst/>
          </a:prstGeom>
          <a:noFill/>
        </p:spPr>
      </p:pic>
      <p:pic>
        <p:nvPicPr>
          <p:cNvPr id="1094" name="Picture 70" descr="Image result for skeleton icon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1738622" y="12604721"/>
            <a:ext cx="279149" cy="466836"/>
          </a:xfrm>
          <a:prstGeom prst="rect">
            <a:avLst/>
          </a:prstGeom>
          <a:noFill/>
        </p:spPr>
      </p:pic>
      <p:pic>
        <p:nvPicPr>
          <p:cNvPr id="1098" name="Picture 74" descr="Image result for chemical reactions icon"/>
          <p:cNvPicPr>
            <a:picLocks noChangeAspect="1" noChangeArrowheads="1"/>
          </p:cNvPicPr>
          <p:nvPr/>
        </p:nvPicPr>
        <p:blipFill rotWithShape="1">
          <a:blip r:embed="rId17">
            <a:biLevel thresh="75000"/>
          </a:blip>
          <a:srcRect l="13255" t="14107" r="12965" b="20024"/>
          <a:stretch/>
        </p:blipFill>
        <p:spPr bwMode="auto">
          <a:xfrm>
            <a:off x="2387932" y="12200509"/>
            <a:ext cx="484753" cy="459834"/>
          </a:xfrm>
          <a:prstGeom prst="rect">
            <a:avLst/>
          </a:prstGeom>
          <a:solidFill>
            <a:schemeClr val="bg1">
              <a:alpha val="0"/>
            </a:schemeClr>
          </a:solidFill>
        </p:spPr>
      </p:pic>
      <p:pic>
        <p:nvPicPr>
          <p:cNvPr id="1100" name="Picture 76" descr="Image result for ecology icon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2458570" y="11129904"/>
            <a:ext cx="523821" cy="482129"/>
          </a:xfrm>
          <a:prstGeom prst="rect">
            <a:avLst/>
          </a:prstGeom>
          <a:noFill/>
        </p:spPr>
      </p:pic>
      <p:pic>
        <p:nvPicPr>
          <p:cNvPr id="1102" name="Picture 78" descr="Image result for inheritance icon"/>
          <p:cNvPicPr>
            <a:picLocks noChangeAspect="1" noChangeArrowheads="1"/>
          </p:cNvPicPr>
          <p:nvPr/>
        </p:nvPicPr>
        <p:blipFill>
          <a:blip r:embed="rId19">
            <a:biLevel thresh="75000"/>
          </a:blip>
          <a:srcRect/>
          <a:stretch>
            <a:fillRect/>
          </a:stretch>
        </p:blipFill>
        <p:spPr bwMode="auto">
          <a:xfrm>
            <a:off x="3536900" y="12242676"/>
            <a:ext cx="513717" cy="539618"/>
          </a:xfrm>
          <a:prstGeom prst="rect">
            <a:avLst/>
          </a:prstGeom>
          <a:noFill/>
        </p:spPr>
      </p:pic>
      <p:pic>
        <p:nvPicPr>
          <p:cNvPr id="1104" name="Picture 80" descr="Image result for balanced diet icon"/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3757343" y="11272935"/>
            <a:ext cx="506903" cy="506903"/>
          </a:xfrm>
          <a:prstGeom prst="rect">
            <a:avLst/>
          </a:prstGeom>
          <a:noFill/>
        </p:spPr>
      </p:pic>
      <p:pic>
        <p:nvPicPr>
          <p:cNvPr id="1106" name="Picture 82" descr="Image result for photosynthesis icon"/>
          <p:cNvPicPr>
            <a:picLocks noChangeAspect="1" noChangeArrowheads="1"/>
          </p:cNvPicPr>
          <p:nvPr/>
        </p:nvPicPr>
        <p:blipFill rotWithShape="1">
          <a:blip r:embed="rId21">
            <a:biLevel thresh="75000"/>
          </a:blip>
          <a:srcRect l="6126" t="3097" r="5272" b="8382"/>
          <a:stretch/>
        </p:blipFill>
        <p:spPr bwMode="auto">
          <a:xfrm>
            <a:off x="4464753" y="11995903"/>
            <a:ext cx="498801" cy="526390"/>
          </a:xfrm>
          <a:prstGeom prst="rect">
            <a:avLst/>
          </a:prstGeom>
          <a:noFill/>
        </p:spPr>
      </p:pic>
      <p:pic>
        <p:nvPicPr>
          <p:cNvPr id="1108" name="Picture 84" descr="Image result for science wave icon"/>
          <p:cNvPicPr>
            <a:picLocks noChangeAspect="1" noChangeArrowheads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>
            <a:off x="5211317" y="11289872"/>
            <a:ext cx="576634" cy="576634"/>
          </a:xfrm>
          <a:prstGeom prst="rect">
            <a:avLst/>
          </a:prstGeom>
          <a:noFill/>
        </p:spPr>
      </p:pic>
      <p:pic>
        <p:nvPicPr>
          <p:cNvPr id="329" name="Picture 70" descr="Image result for success icon"/>
          <p:cNvPicPr>
            <a:picLocks noChangeAspect="1" noChangeArrowheads="1"/>
          </p:cNvPicPr>
          <p:nvPr/>
        </p:nvPicPr>
        <p:blipFill>
          <a:blip r:embed="rId23"/>
          <a:srcRect/>
          <a:stretch>
            <a:fillRect/>
          </a:stretch>
        </p:blipFill>
        <p:spPr bwMode="auto">
          <a:xfrm>
            <a:off x="572223" y="713137"/>
            <a:ext cx="888109" cy="888109"/>
          </a:xfrm>
          <a:prstGeom prst="rect">
            <a:avLst/>
          </a:prstGeom>
          <a:noFill/>
        </p:spPr>
      </p:pic>
      <p:sp>
        <p:nvSpPr>
          <p:cNvPr id="341" name="Google Shape;182;p1"/>
          <p:cNvSpPr txBox="1">
            <a:spLocks/>
          </p:cNvSpPr>
          <p:nvPr/>
        </p:nvSpPr>
        <p:spPr>
          <a:xfrm>
            <a:off x="5717564" y="9319438"/>
            <a:ext cx="794928" cy="36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360" tIns="78360" rIns="78360" bIns="78360" anchor="t" anchorCtr="0">
            <a:noAutofit/>
          </a:bodyPr>
          <a:lstStyle/>
          <a:p>
            <a:pPr algn="ctr">
              <a:buSzPts val="1100"/>
            </a:pPr>
            <a:r>
              <a:rPr lang="en-US" sz="943" dirty="0">
                <a:uFillTx/>
                <a:latin typeface="Calibri"/>
                <a:ea typeface="Calibri"/>
                <a:cs typeface="Calibri"/>
                <a:sym typeface="Calibri"/>
              </a:rPr>
              <a:t>Links between structure &amp; properties</a:t>
            </a:r>
            <a:endParaRPr sz="943" dirty="0"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2" name="Google Shape;206;p1"/>
          <p:cNvSpPr txBox="1">
            <a:spLocks/>
          </p:cNvSpPr>
          <p:nvPr/>
        </p:nvSpPr>
        <p:spPr>
          <a:xfrm>
            <a:off x="6871066" y="9209427"/>
            <a:ext cx="819114" cy="4280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360" tIns="78360" rIns="78360" bIns="78360" anchor="t" anchorCtr="0">
            <a:noAutofit/>
          </a:bodyPr>
          <a:lstStyle/>
          <a:p>
            <a:pPr algn="ctr">
              <a:buSzPts val="1100"/>
            </a:pPr>
            <a:r>
              <a:rPr lang="en-US" sz="943" dirty="0">
                <a:uFillTx/>
                <a:latin typeface="Calibri"/>
                <a:ea typeface="Calibri"/>
                <a:cs typeface="Calibri"/>
                <a:sym typeface="Calibri"/>
              </a:rPr>
              <a:t>Chemical structures</a:t>
            </a:r>
            <a:endParaRPr sz="943" dirty="0"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7" name="Google Shape;153;p1"/>
          <p:cNvSpPr txBox="1">
            <a:spLocks/>
          </p:cNvSpPr>
          <p:nvPr/>
        </p:nvSpPr>
        <p:spPr>
          <a:xfrm>
            <a:off x="6818927" y="7458420"/>
            <a:ext cx="754917" cy="594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360" tIns="78360" rIns="78360" bIns="78360" anchor="t" anchorCtr="0">
            <a:noAutofit/>
          </a:bodyPr>
          <a:lstStyle/>
          <a:p>
            <a:pPr algn="ctr">
              <a:buSzPts val="1100"/>
            </a:pPr>
            <a:r>
              <a:rPr lang="en-US" sz="943" dirty="0">
                <a:uFillTx/>
                <a:latin typeface="Calibri"/>
                <a:ea typeface="Calibri"/>
                <a:cs typeface="Calibri"/>
                <a:sym typeface="Calibri"/>
              </a:rPr>
              <a:t>Electrolysis</a:t>
            </a:r>
            <a:endParaRPr sz="943" dirty="0"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8" name="Google Shape;192;p1"/>
          <p:cNvSpPr txBox="1">
            <a:spLocks/>
          </p:cNvSpPr>
          <p:nvPr/>
        </p:nvSpPr>
        <p:spPr>
          <a:xfrm>
            <a:off x="6436204" y="6543568"/>
            <a:ext cx="1151832" cy="36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360" tIns="78360" rIns="78360" bIns="78360" anchor="t" anchorCtr="0">
            <a:noAutofit/>
          </a:bodyPr>
          <a:lstStyle/>
          <a:p>
            <a:pPr algn="ctr">
              <a:buSzPts val="1100"/>
            </a:pPr>
            <a:r>
              <a:rPr lang="en-US" sz="943" dirty="0">
                <a:uFillTx/>
                <a:latin typeface="Calibri"/>
                <a:ea typeface="Calibri"/>
                <a:cs typeface="Calibri"/>
                <a:sym typeface="Calibri"/>
              </a:rPr>
              <a:t>Reaction profiles</a:t>
            </a:r>
            <a:endParaRPr sz="943" dirty="0"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9" name="Google Shape;181;p1"/>
          <p:cNvSpPr txBox="1">
            <a:spLocks/>
          </p:cNvSpPr>
          <p:nvPr/>
        </p:nvSpPr>
        <p:spPr>
          <a:xfrm>
            <a:off x="7034180" y="9917212"/>
            <a:ext cx="679353" cy="373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360" tIns="78360" rIns="78360" bIns="78360" anchor="t" anchorCtr="0">
            <a:noAutofit/>
          </a:bodyPr>
          <a:lstStyle/>
          <a:p>
            <a:pPr algn="ctr">
              <a:buSzPts val="1100"/>
            </a:pPr>
            <a:r>
              <a:rPr lang="en-US" sz="943" dirty="0">
                <a:uFillTx/>
                <a:latin typeface="Calibri"/>
                <a:ea typeface="Calibri"/>
                <a:cs typeface="Calibri"/>
                <a:sym typeface="Calibri"/>
              </a:rPr>
              <a:t>Groups in the Periodic table</a:t>
            </a:r>
            <a:endParaRPr sz="943" dirty="0"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2" name="Google Shape;181;p1"/>
          <p:cNvSpPr txBox="1">
            <a:spLocks/>
          </p:cNvSpPr>
          <p:nvPr/>
        </p:nvSpPr>
        <p:spPr>
          <a:xfrm>
            <a:off x="6001992" y="10215212"/>
            <a:ext cx="796631" cy="3504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360" tIns="78360" rIns="78360" bIns="78360" anchor="t" anchorCtr="0">
            <a:noAutofit/>
          </a:bodyPr>
          <a:lstStyle/>
          <a:p>
            <a:pPr algn="ctr">
              <a:buSzPts val="1100"/>
            </a:pPr>
            <a:r>
              <a:rPr lang="en-US" sz="943" dirty="0">
                <a:uFillTx/>
                <a:latin typeface="Calibri"/>
                <a:ea typeface="Calibri"/>
                <a:cs typeface="Calibri"/>
                <a:sym typeface="Calibri"/>
              </a:rPr>
              <a:t>Chemical bonds</a:t>
            </a:r>
            <a:endParaRPr sz="943" dirty="0"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4" name="Google Shape;155;p1"/>
          <p:cNvSpPr txBox="1">
            <a:spLocks/>
          </p:cNvSpPr>
          <p:nvPr/>
        </p:nvSpPr>
        <p:spPr>
          <a:xfrm>
            <a:off x="5489002" y="7863479"/>
            <a:ext cx="925916" cy="3682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360" tIns="78360" rIns="78360" bIns="78360" anchor="t" anchorCtr="0">
            <a:noAutofit/>
          </a:bodyPr>
          <a:lstStyle/>
          <a:p>
            <a:pPr algn="ctr">
              <a:buSzPts val="1100"/>
            </a:pPr>
            <a:r>
              <a:rPr lang="en-US" sz="943" dirty="0">
                <a:uFillTx/>
                <a:latin typeface="Calibri"/>
                <a:ea typeface="Calibri"/>
                <a:cs typeface="Calibri"/>
                <a:sym typeface="Calibri"/>
              </a:rPr>
              <a:t>Making </a:t>
            </a:r>
          </a:p>
          <a:p>
            <a:pPr algn="ctr">
              <a:buSzPts val="1100"/>
            </a:pPr>
            <a:r>
              <a:rPr lang="en-US" sz="943" dirty="0">
                <a:uFillTx/>
                <a:latin typeface="Calibri"/>
                <a:ea typeface="Calibri"/>
                <a:cs typeface="Calibri"/>
                <a:sym typeface="Calibri"/>
              </a:rPr>
              <a:t>salts</a:t>
            </a:r>
            <a:endParaRPr sz="943" dirty="0"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1" name="Google Shape;155;p1"/>
          <p:cNvSpPr txBox="1">
            <a:spLocks/>
          </p:cNvSpPr>
          <p:nvPr/>
        </p:nvSpPr>
        <p:spPr>
          <a:xfrm>
            <a:off x="4791503" y="6519861"/>
            <a:ext cx="925916" cy="3682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360" tIns="78360" rIns="78360" bIns="78360" anchor="t" anchorCtr="0">
            <a:noAutofit/>
          </a:bodyPr>
          <a:lstStyle/>
          <a:p>
            <a:pPr algn="ctr">
              <a:buSzPts val="1100"/>
            </a:pPr>
            <a:r>
              <a:rPr lang="en-US" sz="943" dirty="0">
                <a:uFillTx/>
                <a:latin typeface="Calibri"/>
                <a:ea typeface="Calibri"/>
                <a:cs typeface="Calibri"/>
                <a:sym typeface="Calibri"/>
              </a:rPr>
              <a:t>Bond energies &amp; fuel cells</a:t>
            </a:r>
            <a:endParaRPr sz="943" dirty="0"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3" name="Google Shape;155;p1"/>
          <p:cNvSpPr txBox="1">
            <a:spLocks/>
          </p:cNvSpPr>
          <p:nvPr/>
        </p:nvSpPr>
        <p:spPr>
          <a:xfrm>
            <a:off x="4784361" y="6934163"/>
            <a:ext cx="1438398" cy="3682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360" tIns="78360" rIns="78360" bIns="78360" anchor="t" anchorCtr="0">
            <a:noAutofit/>
          </a:bodyPr>
          <a:lstStyle/>
          <a:p>
            <a:pPr algn="ctr">
              <a:buSzPts val="1100"/>
            </a:pPr>
            <a:r>
              <a:rPr lang="en-US" sz="943" dirty="0">
                <a:uFillTx/>
                <a:latin typeface="Calibri"/>
                <a:ea typeface="Calibri"/>
                <a:cs typeface="Calibri"/>
                <a:sym typeface="Calibri"/>
              </a:rPr>
              <a:t>Exothermic &amp; Endothermic reactions</a:t>
            </a:r>
            <a:endParaRPr sz="943" dirty="0"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69" name="Picture 88" descr="Image result for atomic structure icon"/>
          <p:cNvPicPr>
            <a:picLocks noChangeAspect="1" noChangeArrowheads="1"/>
          </p:cNvPicPr>
          <p:nvPr/>
        </p:nvPicPr>
        <p:blipFill rotWithShape="1">
          <a:blip r:embed="rId24">
            <a:biLevel thresh="75000"/>
          </a:blip>
          <a:srcRect t="1" b="7707"/>
          <a:stretch/>
        </p:blipFill>
        <p:spPr bwMode="auto">
          <a:xfrm>
            <a:off x="7416224" y="11179660"/>
            <a:ext cx="420544" cy="425999"/>
          </a:xfrm>
          <a:prstGeom prst="rect">
            <a:avLst/>
          </a:prstGeom>
          <a:noFill/>
        </p:spPr>
      </p:pic>
      <p:pic>
        <p:nvPicPr>
          <p:cNvPr id="371" name="Picture 92" descr="Image result for chemical bonds icon"/>
          <p:cNvPicPr>
            <a:picLocks noChangeAspect="1" noChangeArrowheads="1"/>
          </p:cNvPicPr>
          <p:nvPr/>
        </p:nvPicPr>
        <p:blipFill>
          <a:blip r:embed="rId25">
            <a:duotone>
              <a:srgbClr val="000000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6995021" y="9568496"/>
            <a:ext cx="377721" cy="396607"/>
          </a:xfrm>
          <a:prstGeom prst="rect">
            <a:avLst/>
          </a:prstGeom>
          <a:noFill/>
        </p:spPr>
      </p:pic>
      <p:pic>
        <p:nvPicPr>
          <p:cNvPr id="372" name="Picture 96" descr="Image result for diamond structure icon"/>
          <p:cNvPicPr>
            <a:picLocks noChangeAspect="1" noChangeArrowheads="1"/>
          </p:cNvPicPr>
          <p:nvPr/>
        </p:nvPicPr>
        <p:blipFill>
          <a:blip r:embed="rId26"/>
          <a:srcRect/>
          <a:stretch>
            <a:fillRect/>
          </a:stretch>
        </p:blipFill>
        <p:spPr bwMode="auto">
          <a:xfrm>
            <a:off x="7368568" y="9652633"/>
            <a:ext cx="331217" cy="331217"/>
          </a:xfrm>
          <a:prstGeom prst="rect">
            <a:avLst/>
          </a:prstGeom>
          <a:noFill/>
        </p:spPr>
      </p:pic>
      <p:pic>
        <p:nvPicPr>
          <p:cNvPr id="373" name="Picture 98" descr="Image result for linkage icon"/>
          <p:cNvPicPr>
            <a:picLocks noChangeAspect="1" noChangeArrowheads="1"/>
          </p:cNvPicPr>
          <p:nvPr/>
        </p:nvPicPr>
        <p:blipFill>
          <a:blip r:embed="rId27"/>
          <a:srcRect/>
          <a:stretch>
            <a:fillRect/>
          </a:stretch>
        </p:blipFill>
        <p:spPr bwMode="auto">
          <a:xfrm>
            <a:off x="6309380" y="9811050"/>
            <a:ext cx="356655" cy="356655"/>
          </a:xfrm>
          <a:prstGeom prst="rect">
            <a:avLst/>
          </a:prstGeom>
          <a:noFill/>
        </p:spPr>
      </p:pic>
      <p:pic>
        <p:nvPicPr>
          <p:cNvPr id="374" name="Picture 100" descr="Image result for bonding icon"/>
          <p:cNvPicPr>
            <a:picLocks noChangeAspect="1" noChangeArrowheads="1"/>
          </p:cNvPicPr>
          <p:nvPr/>
        </p:nvPicPr>
        <p:blipFill>
          <a:blip r:embed="rId28"/>
          <a:srcRect/>
          <a:stretch>
            <a:fillRect/>
          </a:stretch>
        </p:blipFill>
        <p:spPr bwMode="auto">
          <a:xfrm>
            <a:off x="6300059" y="10532383"/>
            <a:ext cx="446664" cy="446664"/>
          </a:xfrm>
          <a:prstGeom prst="rect">
            <a:avLst/>
          </a:prstGeom>
          <a:noFill/>
        </p:spPr>
      </p:pic>
      <p:pic>
        <p:nvPicPr>
          <p:cNvPr id="376" name="Picture 4" descr="Image result for copper sulphate icon"/>
          <p:cNvPicPr>
            <a:picLocks noChangeAspect="1" noChangeArrowheads="1"/>
          </p:cNvPicPr>
          <p:nvPr/>
        </p:nvPicPr>
        <p:blipFill rotWithShape="1">
          <a:blip r:embed="rId29">
            <a:grayscl/>
          </a:blip>
          <a:srcRect l="13345" t="11531" r="12757" b="18129"/>
          <a:stretch/>
        </p:blipFill>
        <p:spPr bwMode="auto">
          <a:xfrm>
            <a:off x="5128559" y="7752168"/>
            <a:ext cx="559523" cy="573548"/>
          </a:xfrm>
          <a:prstGeom prst="rect">
            <a:avLst/>
          </a:prstGeom>
          <a:noFill/>
        </p:spPr>
      </p:pic>
      <p:pic>
        <p:nvPicPr>
          <p:cNvPr id="377" name="Picture 6" descr="Image result for electrolysis icon"/>
          <p:cNvPicPr>
            <a:picLocks noChangeAspect="1" noChangeArrowheads="1"/>
          </p:cNvPicPr>
          <p:nvPr/>
        </p:nvPicPr>
        <p:blipFill>
          <a:blip r:embed="rId30">
            <a:biLevel thresh="50000"/>
          </a:blip>
          <a:srcRect/>
          <a:stretch>
            <a:fillRect/>
          </a:stretch>
        </p:blipFill>
        <p:spPr bwMode="auto">
          <a:xfrm>
            <a:off x="6781902" y="7706712"/>
            <a:ext cx="518046" cy="518046"/>
          </a:xfrm>
          <a:prstGeom prst="rect">
            <a:avLst/>
          </a:prstGeom>
          <a:solidFill>
            <a:schemeClr val="bg1">
              <a:alpha val="0"/>
            </a:schemeClr>
          </a:solidFill>
        </p:spPr>
      </p:pic>
      <p:pic>
        <p:nvPicPr>
          <p:cNvPr id="378" name="Picture 8" descr="Image result for releasing heat icon"/>
          <p:cNvPicPr>
            <a:picLocks noChangeAspect="1" noChangeArrowheads="1"/>
          </p:cNvPicPr>
          <p:nvPr/>
        </p:nvPicPr>
        <p:blipFill>
          <a:blip r:embed="rId31">
            <a:biLevel thresh="50000"/>
          </a:blip>
          <a:srcRect/>
          <a:stretch>
            <a:fillRect/>
          </a:stretch>
        </p:blipFill>
        <p:spPr bwMode="auto">
          <a:xfrm>
            <a:off x="5681726" y="7302357"/>
            <a:ext cx="436373" cy="436373"/>
          </a:xfrm>
          <a:prstGeom prst="rect">
            <a:avLst/>
          </a:prstGeom>
          <a:noFill/>
        </p:spPr>
      </p:pic>
      <p:pic>
        <p:nvPicPr>
          <p:cNvPr id="379" name="Picture 10" descr="Image result for energy level icon"/>
          <p:cNvPicPr>
            <a:picLocks noChangeAspect="1" noChangeArrowheads="1"/>
          </p:cNvPicPr>
          <p:nvPr/>
        </p:nvPicPr>
        <p:blipFill>
          <a:blip r:embed="rId32">
            <a:biLevel thresh="75000"/>
          </a:blip>
          <a:srcRect/>
          <a:stretch>
            <a:fillRect/>
          </a:stretch>
        </p:blipFill>
        <p:spPr bwMode="auto">
          <a:xfrm>
            <a:off x="4412705" y="6522324"/>
            <a:ext cx="485573" cy="485573"/>
          </a:xfrm>
          <a:prstGeom prst="rect">
            <a:avLst/>
          </a:prstGeom>
          <a:noFill/>
        </p:spPr>
      </p:pic>
      <p:pic>
        <p:nvPicPr>
          <p:cNvPr id="380" name="Picture 12" descr="Image result for enthalpy profile icon"/>
          <p:cNvPicPr>
            <a:picLocks noChangeAspect="1" noChangeArrowheads="1"/>
          </p:cNvPicPr>
          <p:nvPr/>
        </p:nvPicPr>
        <p:blipFill rotWithShape="1">
          <a:blip r:embed="rId33"/>
          <a:srcRect l="11161" t="10426" r="57415" b="12278"/>
          <a:stretch/>
        </p:blipFill>
        <p:spPr bwMode="auto">
          <a:xfrm>
            <a:off x="6820965" y="6861195"/>
            <a:ext cx="462939" cy="443583"/>
          </a:xfrm>
          <a:prstGeom prst="rect">
            <a:avLst/>
          </a:prstGeom>
          <a:noFill/>
        </p:spPr>
      </p:pic>
      <p:sp>
        <p:nvSpPr>
          <p:cNvPr id="382" name="Google Shape;181;p1"/>
          <p:cNvSpPr txBox="1">
            <a:spLocks/>
          </p:cNvSpPr>
          <p:nvPr/>
        </p:nvSpPr>
        <p:spPr>
          <a:xfrm>
            <a:off x="7231727" y="10629606"/>
            <a:ext cx="938689" cy="3504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360" tIns="78360" rIns="78360" bIns="78360" anchor="t" anchorCtr="0">
            <a:noAutofit/>
          </a:bodyPr>
          <a:lstStyle/>
          <a:p>
            <a:pPr algn="ctr">
              <a:buSzPts val="1100"/>
            </a:pPr>
            <a:r>
              <a:rPr lang="en-US" sz="943" dirty="0">
                <a:uFillTx/>
                <a:latin typeface="Calibri"/>
                <a:ea typeface="Calibri"/>
                <a:cs typeface="Calibri"/>
                <a:sym typeface="Calibri"/>
              </a:rPr>
              <a:t>Atomic structure &amp; Isotopes</a:t>
            </a:r>
            <a:endParaRPr sz="943" dirty="0"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83" name="Picture 90" descr="Image result for alkali metals icon"/>
          <p:cNvPicPr>
            <a:picLocks noChangeAspect="1" noChangeArrowheads="1"/>
          </p:cNvPicPr>
          <p:nvPr/>
        </p:nvPicPr>
        <p:blipFill rotWithShape="1">
          <a:blip r:embed="rId34">
            <a:biLevel thresh="25000"/>
          </a:blip>
          <a:srcRect l="11603" t="16518" r="14438" b="17902"/>
          <a:stretch/>
        </p:blipFill>
        <p:spPr bwMode="auto">
          <a:xfrm>
            <a:off x="7581799" y="10277899"/>
            <a:ext cx="505457" cy="448192"/>
          </a:xfrm>
          <a:prstGeom prst="rect">
            <a:avLst/>
          </a:prstGeom>
          <a:noFill/>
        </p:spPr>
      </p:pic>
      <p:sp>
        <p:nvSpPr>
          <p:cNvPr id="384" name="Google Shape;155;p1"/>
          <p:cNvSpPr txBox="1">
            <a:spLocks/>
          </p:cNvSpPr>
          <p:nvPr/>
        </p:nvSpPr>
        <p:spPr>
          <a:xfrm>
            <a:off x="5395538" y="8483936"/>
            <a:ext cx="1171371" cy="36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360" tIns="78360" rIns="78360" bIns="78360" anchor="t" anchorCtr="0">
            <a:noAutofit/>
          </a:bodyPr>
          <a:lstStyle/>
          <a:p>
            <a:pPr algn="ctr">
              <a:buSzPts val="1100"/>
            </a:pPr>
            <a:r>
              <a:rPr lang="en-US" sz="943" dirty="0">
                <a:uFillTx/>
                <a:latin typeface="Calibri"/>
                <a:ea typeface="Calibri"/>
                <a:cs typeface="Calibri"/>
                <a:sym typeface="Calibri"/>
              </a:rPr>
              <a:t>Metal extraction,  displacement &amp; redox reactions</a:t>
            </a:r>
            <a:endParaRPr sz="943" dirty="0"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85" name="Picture 2" descr="Image result for blast furnace icon"/>
          <p:cNvPicPr>
            <a:picLocks noChangeAspect="1" noChangeArrowheads="1"/>
          </p:cNvPicPr>
          <p:nvPr/>
        </p:nvPicPr>
        <p:blipFill rotWithShape="1">
          <a:blip r:embed="rId35"/>
          <a:srcRect b="12384"/>
          <a:stretch/>
        </p:blipFill>
        <p:spPr bwMode="auto">
          <a:xfrm>
            <a:off x="4968202" y="8539493"/>
            <a:ext cx="523283" cy="495159"/>
          </a:xfrm>
          <a:prstGeom prst="rect">
            <a:avLst/>
          </a:prstGeom>
          <a:noFill/>
        </p:spPr>
      </p:pic>
      <p:pic>
        <p:nvPicPr>
          <p:cNvPr id="387" name="Picture 60" descr="Image result for acids &amp; alkalis icons"/>
          <p:cNvPicPr>
            <a:picLocks noChangeAspect="1" noChangeArrowheads="1"/>
          </p:cNvPicPr>
          <p:nvPr/>
        </p:nvPicPr>
        <p:blipFill>
          <a:blip r:embed="rId36">
            <a:biLevel thresh="75000"/>
          </a:blip>
          <a:srcRect/>
          <a:stretch>
            <a:fillRect/>
          </a:stretch>
        </p:blipFill>
        <p:spPr bwMode="auto">
          <a:xfrm>
            <a:off x="7149019" y="8653278"/>
            <a:ext cx="255449" cy="255449"/>
          </a:xfrm>
          <a:prstGeom prst="rect">
            <a:avLst/>
          </a:prstGeom>
          <a:noFill/>
        </p:spPr>
      </p:pic>
      <p:sp>
        <p:nvSpPr>
          <p:cNvPr id="388" name="Google Shape;153;p1"/>
          <p:cNvSpPr txBox="1">
            <a:spLocks/>
          </p:cNvSpPr>
          <p:nvPr/>
        </p:nvSpPr>
        <p:spPr>
          <a:xfrm>
            <a:off x="6872045" y="8218598"/>
            <a:ext cx="922487" cy="594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360" tIns="78360" rIns="78360" bIns="78360" anchor="t" anchorCtr="0">
            <a:noAutofit/>
          </a:bodyPr>
          <a:lstStyle/>
          <a:p>
            <a:pPr algn="ctr">
              <a:buSzPts val="1100"/>
            </a:pPr>
            <a:r>
              <a:rPr lang="en-US" sz="943" dirty="0">
                <a:uFillTx/>
                <a:latin typeface="Calibri"/>
                <a:ea typeface="Calibri"/>
                <a:cs typeface="Calibri"/>
                <a:sym typeface="Calibri"/>
              </a:rPr>
              <a:t>pH &amp; neutralisation</a:t>
            </a:r>
            <a:endParaRPr sz="943" dirty="0"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8" name="Google Shape;95;p1"/>
          <p:cNvSpPr>
            <a:spLocks/>
          </p:cNvSpPr>
          <p:nvPr/>
        </p:nvSpPr>
        <p:spPr>
          <a:xfrm rot="5400000">
            <a:off x="7814364" y="9998774"/>
            <a:ext cx="2114817" cy="1865120"/>
          </a:xfrm>
          <a:prstGeom prst="blockArc">
            <a:avLst>
              <a:gd name="adj1" fmla="val 11077218"/>
              <a:gd name="adj2" fmla="val 124166"/>
              <a:gd name="adj3" fmla="val 14571"/>
            </a:avLst>
          </a:prstGeom>
          <a:solidFill>
            <a:srgbClr val="7030A0"/>
          </a:solidFill>
          <a:ln>
            <a:noFill/>
          </a:ln>
        </p:spPr>
        <p:txBody>
          <a:bodyPr spcFirstLastPara="1" wrap="square" lIns="78360" tIns="39169" rIns="78360" bIns="39169" anchor="ctr" anchorCtr="0">
            <a:noAutofit/>
          </a:bodyPr>
          <a:lstStyle/>
          <a:p>
            <a:pPr algn="ctr">
              <a:buSzPts val="2155"/>
            </a:pPr>
            <a:endParaRPr sz="1847">
              <a:solidFill>
                <a:schemeClr val="dk1"/>
              </a:solidFill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0" name="Google Shape;98;p1"/>
          <p:cNvSpPr>
            <a:spLocks/>
          </p:cNvSpPr>
          <p:nvPr/>
        </p:nvSpPr>
        <p:spPr>
          <a:xfrm rot="4840705">
            <a:off x="4189520" y="8939352"/>
            <a:ext cx="5044578" cy="275736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txBody>
          <a:bodyPr spcFirstLastPara="1" wrap="square" lIns="78360" tIns="39169" rIns="78360" bIns="39169" anchor="ctr" anchorCtr="0">
            <a:noAutofit/>
          </a:bodyPr>
          <a:lstStyle/>
          <a:p>
            <a:pPr algn="ctr">
              <a:buSzPts val="2155"/>
            </a:pPr>
            <a:endParaRPr sz="1847">
              <a:solidFill>
                <a:schemeClr val="lt1"/>
              </a:solidFill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2" name="Google Shape;95;p1"/>
          <p:cNvSpPr>
            <a:spLocks/>
          </p:cNvSpPr>
          <p:nvPr/>
        </p:nvSpPr>
        <p:spPr>
          <a:xfrm rot="15334807">
            <a:off x="7946086" y="8469016"/>
            <a:ext cx="2114817" cy="1437918"/>
          </a:xfrm>
          <a:prstGeom prst="blockArc">
            <a:avLst>
              <a:gd name="adj1" fmla="val 10795003"/>
              <a:gd name="adj2" fmla="val 21569224"/>
              <a:gd name="adj3" fmla="val 19628"/>
            </a:avLst>
          </a:prstGeom>
          <a:solidFill>
            <a:srgbClr val="7030A0"/>
          </a:solidFill>
          <a:ln>
            <a:noFill/>
          </a:ln>
        </p:spPr>
        <p:txBody>
          <a:bodyPr spcFirstLastPara="1" wrap="square" lIns="78360" tIns="39169" rIns="78360" bIns="39169" anchor="ctr" anchorCtr="0">
            <a:noAutofit/>
          </a:bodyPr>
          <a:lstStyle/>
          <a:p>
            <a:pPr algn="ctr">
              <a:buSzPts val="2155"/>
            </a:pPr>
            <a:endParaRPr sz="1847">
              <a:solidFill>
                <a:schemeClr val="dk1"/>
              </a:solidFill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3" name="Google Shape;95;p1"/>
          <p:cNvSpPr>
            <a:spLocks/>
          </p:cNvSpPr>
          <p:nvPr/>
        </p:nvSpPr>
        <p:spPr>
          <a:xfrm rot="5775189">
            <a:off x="7766370" y="6473766"/>
            <a:ext cx="2074973" cy="1867824"/>
          </a:xfrm>
          <a:prstGeom prst="blockArc">
            <a:avLst>
              <a:gd name="adj1" fmla="val 10568087"/>
              <a:gd name="adj2" fmla="val 124166"/>
              <a:gd name="adj3" fmla="val 14571"/>
            </a:avLst>
          </a:prstGeom>
          <a:solidFill>
            <a:srgbClr val="7030A0"/>
          </a:solidFill>
          <a:ln>
            <a:noFill/>
          </a:ln>
        </p:spPr>
        <p:txBody>
          <a:bodyPr spcFirstLastPara="1" wrap="square" lIns="78360" tIns="39169" rIns="78360" bIns="39169" anchor="ctr" anchorCtr="0">
            <a:noAutofit/>
          </a:bodyPr>
          <a:lstStyle/>
          <a:p>
            <a:pPr algn="ctr">
              <a:buSzPts val="2155"/>
            </a:pPr>
            <a:endParaRPr sz="1847">
              <a:solidFill>
                <a:schemeClr val="dk1"/>
              </a:solidFill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81" name="Google Shape;136;p1"/>
          <p:cNvCxnSpPr/>
          <p:nvPr/>
        </p:nvCxnSpPr>
        <p:spPr>
          <a:xfrm flipH="1">
            <a:off x="7123961" y="11079252"/>
            <a:ext cx="305566" cy="0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336" name="Google Shape;130;p1"/>
          <p:cNvCxnSpPr/>
          <p:nvPr/>
        </p:nvCxnSpPr>
        <p:spPr>
          <a:xfrm flipH="1">
            <a:off x="7052555" y="10598318"/>
            <a:ext cx="295052" cy="146202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350" name="Google Shape;136;p1"/>
          <p:cNvCxnSpPr/>
          <p:nvPr/>
        </p:nvCxnSpPr>
        <p:spPr>
          <a:xfrm>
            <a:off x="6579498" y="10547625"/>
            <a:ext cx="328331" cy="9377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340" name="Google Shape;145;p1"/>
          <p:cNvCxnSpPr/>
          <p:nvPr/>
        </p:nvCxnSpPr>
        <p:spPr>
          <a:xfrm flipH="1">
            <a:off x="6939569" y="9593397"/>
            <a:ext cx="266322" cy="306769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339" name="Google Shape;144;p1"/>
          <p:cNvCxnSpPr/>
          <p:nvPr/>
        </p:nvCxnSpPr>
        <p:spPr>
          <a:xfrm flipV="1">
            <a:off x="6358336" y="9559930"/>
            <a:ext cx="433235" cy="127410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386" name="Google Shape;140;p1"/>
          <p:cNvCxnSpPr/>
          <p:nvPr/>
        </p:nvCxnSpPr>
        <p:spPr>
          <a:xfrm flipH="1">
            <a:off x="6608658" y="8380184"/>
            <a:ext cx="443897" cy="107115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337" name="Google Shape;134;p1"/>
          <p:cNvCxnSpPr/>
          <p:nvPr/>
        </p:nvCxnSpPr>
        <p:spPr>
          <a:xfrm>
            <a:off x="6216042" y="8975841"/>
            <a:ext cx="439100" cy="222283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345" name="Google Shape;142;p1"/>
          <p:cNvCxnSpPr/>
          <p:nvPr/>
        </p:nvCxnSpPr>
        <p:spPr>
          <a:xfrm>
            <a:off x="6144684" y="8092219"/>
            <a:ext cx="367808" cy="48102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343" name="Google Shape;140;p1"/>
          <p:cNvCxnSpPr>
            <a:stCxn id="347" idx="1"/>
          </p:cNvCxnSpPr>
          <p:nvPr/>
        </p:nvCxnSpPr>
        <p:spPr>
          <a:xfrm flipH="1" flipV="1">
            <a:off x="6495347" y="7643380"/>
            <a:ext cx="323580" cy="112408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413" name="Google Shape;95;p1"/>
          <p:cNvSpPr>
            <a:spLocks/>
          </p:cNvSpPr>
          <p:nvPr/>
        </p:nvSpPr>
        <p:spPr>
          <a:xfrm rot="21393827">
            <a:off x="5341208" y="5979637"/>
            <a:ext cx="1106002" cy="1319817"/>
          </a:xfrm>
          <a:prstGeom prst="blockArc">
            <a:avLst>
              <a:gd name="adj1" fmla="val 16703743"/>
              <a:gd name="adj2" fmla="val 95334"/>
              <a:gd name="adj3" fmla="val 23388"/>
            </a:avLst>
          </a:prstGeom>
          <a:solidFill>
            <a:srgbClr val="7030A0"/>
          </a:solidFill>
          <a:ln>
            <a:noFill/>
          </a:ln>
        </p:spPr>
        <p:txBody>
          <a:bodyPr spcFirstLastPara="1" wrap="square" lIns="78360" tIns="39169" rIns="78360" bIns="39169" anchor="ctr" anchorCtr="0">
            <a:noAutofit/>
          </a:bodyPr>
          <a:lstStyle/>
          <a:p>
            <a:pPr algn="ctr">
              <a:buSzPts val="2155"/>
            </a:pPr>
            <a:endParaRPr sz="1847">
              <a:solidFill>
                <a:schemeClr val="dk1"/>
              </a:solidFill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59" name="Google Shape;140;p1"/>
          <p:cNvCxnSpPr>
            <a:stCxn id="378" idx="0"/>
          </p:cNvCxnSpPr>
          <p:nvPr/>
        </p:nvCxnSpPr>
        <p:spPr>
          <a:xfrm>
            <a:off x="5899913" y="7302357"/>
            <a:ext cx="458423" cy="115640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344" name="Google Shape;141;p1"/>
          <p:cNvCxnSpPr/>
          <p:nvPr/>
        </p:nvCxnSpPr>
        <p:spPr>
          <a:xfrm flipH="1">
            <a:off x="6350815" y="6765727"/>
            <a:ext cx="345151" cy="210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415" name="Google Shape;95;p1"/>
          <p:cNvSpPr>
            <a:spLocks/>
          </p:cNvSpPr>
          <p:nvPr/>
        </p:nvSpPr>
        <p:spPr>
          <a:xfrm rot="15334807">
            <a:off x="4796245" y="4532144"/>
            <a:ext cx="2114817" cy="1437918"/>
          </a:xfrm>
          <a:prstGeom prst="blockArc">
            <a:avLst>
              <a:gd name="adj1" fmla="val 10795003"/>
              <a:gd name="adj2" fmla="val 21569224"/>
              <a:gd name="adj3" fmla="val 19628"/>
            </a:avLst>
          </a:prstGeom>
          <a:solidFill>
            <a:srgbClr val="7030A0"/>
          </a:solidFill>
          <a:ln>
            <a:noFill/>
          </a:ln>
        </p:spPr>
        <p:txBody>
          <a:bodyPr spcFirstLastPara="1" wrap="square" lIns="78360" tIns="39169" rIns="78360" bIns="39169" anchor="ctr" anchorCtr="0">
            <a:noAutofit/>
          </a:bodyPr>
          <a:lstStyle/>
          <a:p>
            <a:pPr algn="ctr">
              <a:buSzPts val="2155"/>
            </a:pPr>
            <a:endParaRPr sz="1847">
              <a:solidFill>
                <a:schemeClr val="dk1"/>
              </a:solidFill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60" name="Google Shape;140;p1"/>
          <p:cNvCxnSpPr/>
          <p:nvPr/>
        </p:nvCxnSpPr>
        <p:spPr>
          <a:xfrm flipV="1">
            <a:off x="5740421" y="6397008"/>
            <a:ext cx="431762" cy="208626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grpSp>
        <p:nvGrpSpPr>
          <p:cNvPr id="393" name="Group 392"/>
          <p:cNvGrpSpPr/>
          <p:nvPr/>
        </p:nvGrpSpPr>
        <p:grpSpPr>
          <a:xfrm>
            <a:off x="5304894" y="5348429"/>
            <a:ext cx="1041349" cy="1118392"/>
            <a:chOff x="11727169" y="7228059"/>
            <a:chExt cx="1041349" cy="1118392"/>
          </a:xfrm>
        </p:grpSpPr>
        <p:sp>
          <p:nvSpPr>
            <p:cNvPr id="394" name="Google Shape;123;p1"/>
            <p:cNvSpPr>
              <a:spLocks/>
            </p:cNvSpPr>
            <p:nvPr/>
          </p:nvSpPr>
          <p:spPr>
            <a:xfrm>
              <a:off x="11727169" y="7228059"/>
              <a:ext cx="1041349" cy="1118392"/>
            </a:xfrm>
            <a:prstGeom prst="ellipse">
              <a:avLst/>
            </a:prstGeom>
            <a:solidFill>
              <a:srgbClr val="CC00FF"/>
            </a:solidFill>
            <a:ln>
              <a:noFill/>
            </a:ln>
          </p:spPr>
          <p:txBody>
            <a:bodyPr spcFirstLastPara="1" wrap="square" lIns="78360" tIns="39169" rIns="78360" bIns="39169" anchor="ctr" anchorCtr="0">
              <a:noAutofit/>
            </a:bodyPr>
            <a:lstStyle/>
            <a:p>
              <a:pPr algn="ctr">
                <a:buSzPts val="2155"/>
              </a:pPr>
              <a:endParaRPr sz="1847" dirty="0">
                <a:solidFill>
                  <a:schemeClr val="lt1"/>
                </a:solidFill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5" name="Google Shape;124;p1"/>
            <p:cNvSpPr>
              <a:spLocks/>
            </p:cNvSpPr>
            <p:nvPr/>
          </p:nvSpPr>
          <p:spPr>
            <a:xfrm>
              <a:off x="11887389" y="7400280"/>
              <a:ext cx="720878" cy="774212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78360" tIns="39169" rIns="78360" bIns="39169" anchor="ctr" anchorCtr="0">
              <a:noAutofit/>
            </a:bodyPr>
            <a:lstStyle/>
            <a:p>
              <a:pPr algn="ctr">
                <a:buSzPts val="2155"/>
              </a:pPr>
              <a:endParaRPr sz="1847">
                <a:solidFill>
                  <a:schemeClr val="lt1"/>
                </a:solidFill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6" name="Google Shape;125;p1"/>
            <p:cNvSpPr txBox="1">
              <a:spLocks/>
            </p:cNvSpPr>
            <p:nvPr/>
          </p:nvSpPr>
          <p:spPr>
            <a:xfrm>
              <a:off x="11879918" y="7451905"/>
              <a:ext cx="720877" cy="2374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8360" tIns="39169" rIns="78360" bIns="39169" anchor="t" anchorCtr="0">
              <a:spAutoFit/>
            </a:bodyPr>
            <a:lstStyle/>
            <a:p>
              <a:pPr algn="ctr">
                <a:buSzPts val="1200"/>
              </a:pPr>
              <a:r>
                <a:rPr lang="en-US" sz="1029" b="1">
                  <a:solidFill>
                    <a:schemeClr val="dk1"/>
                  </a:solidFill>
                  <a:uFillTx/>
                  <a:latin typeface="Calibri"/>
                  <a:ea typeface="Calibri"/>
                  <a:cs typeface="Calibri"/>
                  <a:sym typeface="Calibri"/>
                </a:rPr>
                <a:t>YEAR</a:t>
              </a:r>
              <a:endParaRPr sz="1200">
                <a:uFillTx/>
              </a:endParaRPr>
            </a:p>
          </p:txBody>
        </p:sp>
        <p:sp>
          <p:nvSpPr>
            <p:cNvPr id="397" name="Google Shape;126;p1"/>
            <p:cNvSpPr txBox="1">
              <a:spLocks/>
            </p:cNvSpPr>
            <p:nvPr/>
          </p:nvSpPr>
          <p:spPr>
            <a:xfrm>
              <a:off x="11885223" y="7483485"/>
              <a:ext cx="720877" cy="7122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8360" tIns="39169" rIns="78360" bIns="39169" anchor="t" anchorCtr="0">
              <a:spAutoFit/>
            </a:bodyPr>
            <a:lstStyle/>
            <a:p>
              <a:pPr algn="ctr">
                <a:buSzPts val="4800"/>
              </a:pPr>
              <a:r>
                <a:rPr lang="en-US" sz="4114" b="1" dirty="0">
                  <a:solidFill>
                    <a:schemeClr val="dk1"/>
                  </a:solidFill>
                  <a:uFillTx/>
                  <a:latin typeface="Calibri"/>
                  <a:ea typeface="Calibri"/>
                  <a:cs typeface="Calibri"/>
                  <a:sym typeface="Calibri"/>
                </a:rPr>
                <a:t>10</a:t>
              </a:r>
              <a:endParaRPr sz="4114" b="1" dirty="0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419" name="Google Shape;146;p1"/>
          <p:cNvCxnSpPr/>
          <p:nvPr/>
        </p:nvCxnSpPr>
        <p:spPr>
          <a:xfrm flipV="1">
            <a:off x="4543062" y="5472891"/>
            <a:ext cx="745296" cy="198767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420" name="Google Shape;140;p1"/>
          <p:cNvCxnSpPr/>
          <p:nvPr/>
        </p:nvCxnSpPr>
        <p:spPr>
          <a:xfrm flipH="1">
            <a:off x="5284772" y="5100992"/>
            <a:ext cx="364298" cy="32894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421" name="Google Shape;140;p1"/>
          <p:cNvCxnSpPr/>
          <p:nvPr/>
        </p:nvCxnSpPr>
        <p:spPr>
          <a:xfrm flipH="1">
            <a:off x="5384740" y="4598539"/>
            <a:ext cx="479093" cy="4272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422" name="Google Shape;142;p1"/>
          <p:cNvCxnSpPr/>
          <p:nvPr/>
        </p:nvCxnSpPr>
        <p:spPr>
          <a:xfrm>
            <a:off x="5183878" y="4200205"/>
            <a:ext cx="304421" cy="179411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423" name="Google Shape;153;p1"/>
          <p:cNvSpPr txBox="1">
            <a:spLocks/>
          </p:cNvSpPr>
          <p:nvPr/>
        </p:nvSpPr>
        <p:spPr>
          <a:xfrm>
            <a:off x="6402227" y="3786303"/>
            <a:ext cx="1531570" cy="455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360" tIns="78360" rIns="78360" bIns="78360" anchor="t" anchorCtr="0">
            <a:noAutofit/>
          </a:bodyPr>
          <a:lstStyle/>
          <a:p>
            <a:pPr algn="ctr">
              <a:buSzPts val="1100"/>
            </a:pPr>
            <a:r>
              <a:rPr lang="en-US" sz="943" dirty="0">
                <a:uFillTx/>
                <a:latin typeface="Calibri"/>
                <a:cs typeface="Calibri"/>
                <a:sym typeface="Calibri"/>
              </a:rPr>
              <a:t>Chemical Equilibrium</a:t>
            </a:r>
            <a:endParaRPr lang="en-US" sz="1200" dirty="0">
              <a:uFillTx/>
            </a:endParaRPr>
          </a:p>
        </p:txBody>
      </p:sp>
      <p:sp>
        <p:nvSpPr>
          <p:cNvPr id="424" name="Google Shape;155;p1"/>
          <p:cNvSpPr txBox="1">
            <a:spLocks/>
          </p:cNvSpPr>
          <p:nvPr/>
        </p:nvSpPr>
        <p:spPr>
          <a:xfrm>
            <a:off x="4855898" y="3861572"/>
            <a:ext cx="1169405" cy="3682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360" tIns="78360" rIns="78360" bIns="78360" anchor="t" anchorCtr="0">
            <a:noAutofit/>
          </a:bodyPr>
          <a:lstStyle/>
          <a:p>
            <a:pPr algn="ctr">
              <a:buSzPts val="1100"/>
            </a:pPr>
            <a:r>
              <a:rPr lang="en-US" sz="943" dirty="0">
                <a:uFillTx/>
                <a:latin typeface="Calibri"/>
                <a:cs typeface="Calibri"/>
                <a:sym typeface="Calibri"/>
              </a:rPr>
              <a:t>Rates of Reaction</a:t>
            </a:r>
            <a:endParaRPr lang="en-US" sz="1200" dirty="0">
              <a:uFillTx/>
            </a:endParaRPr>
          </a:p>
        </p:txBody>
      </p:sp>
      <p:cxnSp>
        <p:nvCxnSpPr>
          <p:cNvPr id="426" name="Google Shape;140;p1"/>
          <p:cNvCxnSpPr/>
          <p:nvPr/>
        </p:nvCxnSpPr>
        <p:spPr>
          <a:xfrm>
            <a:off x="4839753" y="4899650"/>
            <a:ext cx="398880" cy="15039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429" name="Google Shape;153;p1"/>
          <p:cNvSpPr txBox="1">
            <a:spLocks/>
          </p:cNvSpPr>
          <p:nvPr/>
        </p:nvSpPr>
        <p:spPr>
          <a:xfrm>
            <a:off x="6630198" y="3160423"/>
            <a:ext cx="921152" cy="5905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360" tIns="78360" rIns="78360" bIns="78360" anchor="t" anchorCtr="0">
            <a:noAutofit/>
          </a:bodyPr>
          <a:lstStyle/>
          <a:p>
            <a:pPr algn="ctr">
              <a:buSzPts val="1100"/>
            </a:pPr>
            <a:r>
              <a:rPr lang="en-US" sz="943" dirty="0">
                <a:uFillTx/>
                <a:latin typeface="Calibri"/>
                <a:cs typeface="Calibri"/>
                <a:sym typeface="Calibri"/>
              </a:rPr>
              <a:t>Fractional distillation</a:t>
            </a:r>
            <a:endParaRPr lang="en-US" sz="1200" dirty="0">
              <a:uFillTx/>
            </a:endParaRPr>
          </a:p>
        </p:txBody>
      </p:sp>
      <p:sp>
        <p:nvSpPr>
          <p:cNvPr id="430" name="Google Shape;155;p1"/>
          <p:cNvSpPr txBox="1">
            <a:spLocks/>
          </p:cNvSpPr>
          <p:nvPr/>
        </p:nvSpPr>
        <p:spPr>
          <a:xfrm>
            <a:off x="5141234" y="3563224"/>
            <a:ext cx="631876" cy="3682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360" tIns="78360" rIns="78360" bIns="78360" anchor="t" anchorCtr="0">
            <a:noAutofit/>
          </a:bodyPr>
          <a:lstStyle/>
          <a:p>
            <a:pPr algn="ctr">
              <a:buSzPts val="1100"/>
            </a:pPr>
            <a:r>
              <a:rPr lang="en-US" sz="943" dirty="0">
                <a:uFillTx/>
                <a:latin typeface="Calibri"/>
                <a:cs typeface="Calibri"/>
                <a:sym typeface="Calibri"/>
              </a:rPr>
              <a:t>Crude Oil</a:t>
            </a:r>
            <a:endParaRPr lang="en-US" sz="1200" dirty="0">
              <a:uFillTx/>
            </a:endParaRPr>
          </a:p>
        </p:txBody>
      </p:sp>
      <p:sp>
        <p:nvSpPr>
          <p:cNvPr id="431" name="Google Shape;185;p1"/>
          <p:cNvSpPr txBox="1">
            <a:spLocks/>
          </p:cNvSpPr>
          <p:nvPr/>
        </p:nvSpPr>
        <p:spPr>
          <a:xfrm>
            <a:off x="5519460" y="4907626"/>
            <a:ext cx="1561197" cy="36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360" tIns="78360" rIns="78360" bIns="78360" anchor="t" anchorCtr="0">
            <a:noAutofit/>
          </a:bodyPr>
          <a:lstStyle/>
          <a:p>
            <a:pPr algn="ctr">
              <a:buSzPts val="1100"/>
            </a:pPr>
            <a:r>
              <a:rPr lang="en-US" sz="943" dirty="0">
                <a:uFillTx/>
                <a:latin typeface="Calibri"/>
                <a:ea typeface="Calibri"/>
                <a:cs typeface="Calibri"/>
                <a:sym typeface="Calibri"/>
              </a:rPr>
              <a:t>Quantitative Chemistry</a:t>
            </a:r>
            <a:endParaRPr sz="943" dirty="0"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2" name="Google Shape;155;p1"/>
          <p:cNvSpPr txBox="1">
            <a:spLocks/>
          </p:cNvSpPr>
          <p:nvPr/>
        </p:nvSpPr>
        <p:spPr>
          <a:xfrm>
            <a:off x="3772190" y="4751080"/>
            <a:ext cx="1165644" cy="3682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360" tIns="78360" rIns="78360" bIns="78360" anchor="t" anchorCtr="0">
            <a:noAutofit/>
          </a:bodyPr>
          <a:lstStyle/>
          <a:p>
            <a:pPr algn="ctr">
              <a:buSzPts val="1100"/>
            </a:pPr>
            <a:r>
              <a:rPr lang="en-US" sz="943" dirty="0">
                <a:uFillTx/>
                <a:latin typeface="Calibri"/>
                <a:ea typeface="Calibri"/>
                <a:cs typeface="Calibri"/>
                <a:sym typeface="Calibri"/>
              </a:rPr>
              <a:t>Moles &amp; Titrations</a:t>
            </a:r>
            <a:endParaRPr sz="943" dirty="0"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6" name="Google Shape;155;p1"/>
          <p:cNvSpPr txBox="1">
            <a:spLocks/>
          </p:cNvSpPr>
          <p:nvPr/>
        </p:nvSpPr>
        <p:spPr>
          <a:xfrm>
            <a:off x="6563932" y="2735887"/>
            <a:ext cx="1247824" cy="3682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360" tIns="78360" rIns="78360" bIns="78360" anchor="t" anchorCtr="0">
            <a:noAutofit/>
          </a:bodyPr>
          <a:lstStyle/>
          <a:p>
            <a:pPr algn="ctr">
              <a:buSzPts val="1100"/>
            </a:pPr>
            <a:r>
              <a:rPr lang="en-US" sz="943" dirty="0">
                <a:uFillTx/>
                <a:latin typeface="Calibri"/>
                <a:cs typeface="Calibri"/>
              </a:rPr>
              <a:t>Alcohols, Carboxylic acids &amp; esters</a:t>
            </a:r>
            <a:endParaRPr lang="en-US" sz="1200" dirty="0">
              <a:uFillTx/>
            </a:endParaRPr>
          </a:p>
        </p:txBody>
      </p:sp>
      <p:sp>
        <p:nvSpPr>
          <p:cNvPr id="437" name="Google Shape;206;p1"/>
          <p:cNvSpPr txBox="1">
            <a:spLocks/>
          </p:cNvSpPr>
          <p:nvPr/>
        </p:nvSpPr>
        <p:spPr>
          <a:xfrm>
            <a:off x="5364410" y="3016486"/>
            <a:ext cx="819114" cy="4280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360" tIns="78360" rIns="78360" bIns="78360" anchor="t" anchorCtr="0">
            <a:noAutofit/>
          </a:bodyPr>
          <a:lstStyle/>
          <a:p>
            <a:pPr algn="ctr">
              <a:buSzPts val="1100"/>
            </a:pPr>
            <a:r>
              <a:rPr lang="en-US" sz="943" dirty="0">
                <a:uFillTx/>
                <a:latin typeface="Calibri"/>
                <a:cs typeface="Calibri"/>
                <a:sym typeface="Calibri"/>
              </a:rPr>
              <a:t>Alkanes &amp; Alkenes</a:t>
            </a:r>
            <a:endParaRPr lang="en-US" sz="1200" dirty="0">
              <a:uFillTx/>
            </a:endParaRPr>
          </a:p>
        </p:txBody>
      </p:sp>
      <p:sp>
        <p:nvSpPr>
          <p:cNvPr id="438" name="Google Shape;155;p1"/>
          <p:cNvSpPr txBox="1">
            <a:spLocks/>
          </p:cNvSpPr>
          <p:nvPr/>
        </p:nvSpPr>
        <p:spPr>
          <a:xfrm>
            <a:off x="3826032" y="2580920"/>
            <a:ext cx="1662267" cy="3682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360" tIns="78360" rIns="78360" bIns="78360" anchor="t" anchorCtr="0">
            <a:noAutofit/>
          </a:bodyPr>
          <a:lstStyle/>
          <a:p>
            <a:pPr algn="ctr">
              <a:buSzPts val="1100"/>
            </a:pPr>
            <a:r>
              <a:rPr lang="en-US" sz="943" dirty="0">
                <a:uFillTx/>
                <a:latin typeface="Calibri"/>
                <a:cs typeface="Calibri"/>
              </a:rPr>
              <a:t>Addition &amp; Condensation Polymers</a:t>
            </a:r>
            <a:endParaRPr lang="en-US" sz="1200" dirty="0">
              <a:uFillTx/>
            </a:endParaRPr>
          </a:p>
        </p:txBody>
      </p:sp>
      <p:sp>
        <p:nvSpPr>
          <p:cNvPr id="439" name="Google Shape;155;p1"/>
          <p:cNvSpPr txBox="1">
            <a:spLocks/>
          </p:cNvSpPr>
          <p:nvPr/>
        </p:nvSpPr>
        <p:spPr>
          <a:xfrm>
            <a:off x="5680205" y="4360489"/>
            <a:ext cx="925916" cy="3682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360" tIns="78360" rIns="78360" bIns="78360" anchor="t" anchorCtr="0">
            <a:noAutofit/>
          </a:bodyPr>
          <a:lstStyle/>
          <a:p>
            <a:pPr algn="ctr">
              <a:buSzPts val="1100"/>
            </a:pPr>
            <a:r>
              <a:rPr lang="en-US" sz="943" dirty="0">
                <a:uFillTx/>
                <a:latin typeface="Calibri"/>
                <a:cs typeface="Calibri"/>
                <a:sym typeface="Calibri"/>
              </a:rPr>
              <a:t>Collision</a:t>
            </a:r>
          </a:p>
          <a:p>
            <a:pPr algn="ctr">
              <a:buSzPts val="1100"/>
            </a:pPr>
            <a:r>
              <a:rPr lang="en-US" sz="943" dirty="0">
                <a:uFillTx/>
                <a:latin typeface="Calibri"/>
                <a:cs typeface="Calibri"/>
                <a:sym typeface="Calibri"/>
              </a:rPr>
              <a:t>Theory</a:t>
            </a:r>
            <a:endParaRPr lang="en-US" sz="1200" dirty="0">
              <a:uFillTx/>
            </a:endParaRPr>
          </a:p>
        </p:txBody>
      </p:sp>
      <p:pic>
        <p:nvPicPr>
          <p:cNvPr id="440" name="Picture 24" descr="Image result for analysis icon"/>
          <p:cNvPicPr>
            <a:picLocks noChangeAspect="1" noChangeArrowheads="1"/>
          </p:cNvPicPr>
          <p:nvPr/>
        </p:nvPicPr>
        <p:blipFill>
          <a:blip r:embed="rId37">
            <a:biLevel thresh="75000"/>
          </a:blip>
          <a:srcRect/>
          <a:stretch>
            <a:fillRect/>
          </a:stretch>
        </p:blipFill>
        <p:spPr bwMode="auto">
          <a:xfrm>
            <a:off x="4717190" y="5818747"/>
            <a:ext cx="577021" cy="577021"/>
          </a:xfrm>
          <a:prstGeom prst="rect">
            <a:avLst/>
          </a:prstGeom>
          <a:noFill/>
        </p:spPr>
      </p:pic>
      <p:pic>
        <p:nvPicPr>
          <p:cNvPr id="441" name="Picture 28" descr="Image result for weighing scale icon"/>
          <p:cNvPicPr>
            <a:picLocks noChangeAspect="1" noChangeArrowheads="1"/>
          </p:cNvPicPr>
          <p:nvPr/>
        </p:nvPicPr>
        <p:blipFill>
          <a:blip r:embed="rId38"/>
          <a:srcRect/>
          <a:stretch>
            <a:fillRect/>
          </a:stretch>
        </p:blipFill>
        <p:spPr bwMode="auto">
          <a:xfrm>
            <a:off x="6435592" y="5122092"/>
            <a:ext cx="471833" cy="471833"/>
          </a:xfrm>
          <a:prstGeom prst="rect">
            <a:avLst/>
          </a:prstGeom>
          <a:noFill/>
        </p:spPr>
      </p:pic>
      <p:pic>
        <p:nvPicPr>
          <p:cNvPr id="442" name="Picture 32" descr="Image result for moles icon"/>
          <p:cNvPicPr>
            <a:picLocks noChangeAspect="1" noChangeArrowheads="1"/>
          </p:cNvPicPr>
          <p:nvPr/>
        </p:nvPicPr>
        <p:blipFill rotWithShape="1">
          <a:blip r:embed="rId39">
            <a:biLevel thresh="50000"/>
          </a:blip>
          <a:srcRect l="25924" t="26159" r="27372" b="43960"/>
          <a:stretch/>
        </p:blipFill>
        <p:spPr bwMode="auto">
          <a:xfrm>
            <a:off x="4112797" y="4985329"/>
            <a:ext cx="549866" cy="351800"/>
          </a:xfrm>
          <a:prstGeom prst="rect">
            <a:avLst/>
          </a:prstGeom>
          <a:noFill/>
        </p:spPr>
      </p:pic>
      <p:sp>
        <p:nvSpPr>
          <p:cNvPr id="443" name="Google Shape;185;p1"/>
          <p:cNvSpPr txBox="1">
            <a:spLocks/>
          </p:cNvSpPr>
          <p:nvPr/>
        </p:nvSpPr>
        <p:spPr>
          <a:xfrm>
            <a:off x="3999908" y="5673385"/>
            <a:ext cx="1476939" cy="36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360" tIns="78360" rIns="78360" bIns="78360" anchor="t" anchorCtr="0">
            <a:noAutofit/>
          </a:bodyPr>
          <a:lstStyle/>
          <a:p>
            <a:pPr algn="ctr">
              <a:buSzPts val="1100"/>
            </a:pPr>
            <a:r>
              <a:rPr lang="en-US" sz="943" dirty="0">
                <a:uFillTx/>
                <a:latin typeface="Calibri"/>
                <a:ea typeface="Calibri"/>
                <a:cs typeface="Calibri"/>
                <a:sym typeface="Calibri"/>
              </a:rPr>
              <a:t>Chemical Analysis</a:t>
            </a:r>
            <a:endParaRPr sz="943" dirty="0"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44" name="Picture 34" descr="Image result for collisions icon"/>
          <p:cNvPicPr>
            <a:picLocks noChangeAspect="1" noChangeArrowheads="1"/>
          </p:cNvPicPr>
          <p:nvPr/>
        </p:nvPicPr>
        <p:blipFill>
          <a:blip r:embed="rId40"/>
          <a:srcRect/>
          <a:stretch>
            <a:fillRect/>
          </a:stretch>
        </p:blipFill>
        <p:spPr bwMode="auto">
          <a:xfrm>
            <a:off x="6487686" y="4255376"/>
            <a:ext cx="585044" cy="585044"/>
          </a:xfrm>
          <a:prstGeom prst="rect">
            <a:avLst/>
          </a:prstGeom>
          <a:noFill/>
        </p:spPr>
      </p:pic>
      <p:pic>
        <p:nvPicPr>
          <p:cNvPr id="445" name="Picture 36" descr="Image result for stopwatch icon"/>
          <p:cNvPicPr>
            <a:picLocks noChangeAspect="1" noChangeArrowheads="1"/>
          </p:cNvPicPr>
          <p:nvPr/>
        </p:nvPicPr>
        <p:blipFill>
          <a:blip r:embed="rId41">
            <a:biLevel thresh="75000"/>
          </a:blip>
          <a:srcRect/>
          <a:stretch>
            <a:fillRect/>
          </a:stretch>
        </p:blipFill>
        <p:spPr bwMode="auto">
          <a:xfrm>
            <a:off x="4515591" y="4023066"/>
            <a:ext cx="491736" cy="509332"/>
          </a:xfrm>
          <a:prstGeom prst="rect">
            <a:avLst/>
          </a:prstGeom>
          <a:noFill/>
        </p:spPr>
      </p:pic>
      <p:pic>
        <p:nvPicPr>
          <p:cNvPr id="446" name="Picture 38" descr="Image result for reversible reaction icon"/>
          <p:cNvPicPr>
            <a:picLocks noChangeAspect="1" noChangeArrowheads="1"/>
          </p:cNvPicPr>
          <p:nvPr/>
        </p:nvPicPr>
        <p:blipFill>
          <a:blip r:embed="rId42">
            <a:biLevel thresh="25000"/>
          </a:blip>
          <a:srcRect/>
          <a:stretch>
            <a:fillRect/>
          </a:stretch>
        </p:blipFill>
        <p:spPr bwMode="auto">
          <a:xfrm>
            <a:off x="7308664" y="4057364"/>
            <a:ext cx="472705" cy="399981"/>
          </a:xfrm>
          <a:prstGeom prst="rect">
            <a:avLst/>
          </a:prstGeom>
          <a:noFill/>
        </p:spPr>
      </p:pic>
      <p:pic>
        <p:nvPicPr>
          <p:cNvPr id="447" name="Picture 40" descr="Image result for crude oil icon"/>
          <p:cNvPicPr>
            <a:picLocks noChangeAspect="1" noChangeArrowheads="1"/>
          </p:cNvPicPr>
          <p:nvPr/>
        </p:nvPicPr>
        <p:blipFill>
          <a:blip r:embed="rId43"/>
          <a:srcRect/>
          <a:stretch>
            <a:fillRect/>
          </a:stretch>
        </p:blipFill>
        <p:spPr bwMode="auto">
          <a:xfrm>
            <a:off x="4745472" y="3459493"/>
            <a:ext cx="420483" cy="420483"/>
          </a:xfrm>
          <a:prstGeom prst="rect">
            <a:avLst/>
          </a:prstGeom>
          <a:noFill/>
        </p:spPr>
      </p:pic>
      <p:pic>
        <p:nvPicPr>
          <p:cNvPr id="448" name="Picture 42" descr="Image result for fractional distillation icon"/>
          <p:cNvPicPr>
            <a:picLocks noChangeAspect="1" noChangeArrowheads="1"/>
          </p:cNvPicPr>
          <p:nvPr/>
        </p:nvPicPr>
        <p:blipFill rotWithShape="1">
          <a:blip r:embed="rId44">
            <a:biLevel thresh="75000"/>
          </a:blip>
          <a:srcRect l="24620" t="17381" r="23978" b="31064"/>
          <a:stretch/>
        </p:blipFill>
        <p:spPr bwMode="auto">
          <a:xfrm>
            <a:off x="7382944" y="3152801"/>
            <a:ext cx="411588" cy="444575"/>
          </a:xfrm>
          <a:prstGeom prst="rect">
            <a:avLst/>
          </a:prstGeom>
          <a:noFill/>
        </p:spPr>
      </p:pic>
      <p:pic>
        <p:nvPicPr>
          <p:cNvPr id="449" name="Picture 44" descr="Image result for alkanes icon"/>
          <p:cNvPicPr>
            <a:picLocks noChangeAspect="1" noChangeArrowheads="1"/>
          </p:cNvPicPr>
          <p:nvPr/>
        </p:nvPicPr>
        <p:blipFill>
          <a:blip r:embed="rId45"/>
          <a:srcRect/>
          <a:stretch>
            <a:fillRect/>
          </a:stretch>
        </p:blipFill>
        <p:spPr bwMode="auto">
          <a:xfrm>
            <a:off x="4971152" y="2870362"/>
            <a:ext cx="542953" cy="558754"/>
          </a:xfrm>
          <a:prstGeom prst="rect">
            <a:avLst/>
          </a:prstGeom>
          <a:noFill/>
        </p:spPr>
      </p:pic>
      <p:pic>
        <p:nvPicPr>
          <p:cNvPr id="450" name="Picture 46" descr="Image result for alcohol functional group icon"/>
          <p:cNvPicPr>
            <a:picLocks noChangeAspect="1" noChangeArrowheads="1"/>
          </p:cNvPicPr>
          <p:nvPr/>
        </p:nvPicPr>
        <p:blipFill rotWithShape="1">
          <a:blip r:embed="rId46"/>
          <a:srcRect l="2696" t="17324" r="70488"/>
          <a:stretch/>
        </p:blipFill>
        <p:spPr bwMode="auto">
          <a:xfrm>
            <a:off x="6972559" y="2367214"/>
            <a:ext cx="439396" cy="413572"/>
          </a:xfrm>
          <a:prstGeom prst="rect">
            <a:avLst/>
          </a:prstGeom>
          <a:noFill/>
        </p:spPr>
      </p:pic>
      <p:sp>
        <p:nvSpPr>
          <p:cNvPr id="457" name="Google Shape;95;p1"/>
          <p:cNvSpPr>
            <a:spLocks/>
          </p:cNvSpPr>
          <p:nvPr/>
        </p:nvSpPr>
        <p:spPr>
          <a:xfrm rot="5775189">
            <a:off x="4629564" y="2546246"/>
            <a:ext cx="2074973" cy="1867824"/>
          </a:xfrm>
          <a:prstGeom prst="blockArc">
            <a:avLst>
              <a:gd name="adj1" fmla="val 11804615"/>
              <a:gd name="adj2" fmla="val 124166"/>
              <a:gd name="adj3" fmla="val 14571"/>
            </a:avLst>
          </a:prstGeom>
          <a:solidFill>
            <a:srgbClr val="7030A0"/>
          </a:solidFill>
          <a:ln>
            <a:noFill/>
          </a:ln>
        </p:spPr>
        <p:txBody>
          <a:bodyPr spcFirstLastPara="1" wrap="square" lIns="78360" tIns="39169" rIns="78360" bIns="39169" anchor="ctr" anchorCtr="0">
            <a:noAutofit/>
          </a:bodyPr>
          <a:lstStyle/>
          <a:p>
            <a:pPr algn="ctr">
              <a:buSzPts val="2155"/>
            </a:pPr>
            <a:endParaRPr sz="1847">
              <a:solidFill>
                <a:schemeClr val="dk1"/>
              </a:solidFill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25" name="Google Shape;140;p1"/>
          <p:cNvCxnSpPr/>
          <p:nvPr/>
        </p:nvCxnSpPr>
        <p:spPr>
          <a:xfrm flipH="1">
            <a:off x="6222582" y="4043609"/>
            <a:ext cx="473384" cy="39557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427" name="Google Shape;140;p1"/>
          <p:cNvCxnSpPr/>
          <p:nvPr/>
        </p:nvCxnSpPr>
        <p:spPr>
          <a:xfrm>
            <a:off x="5728489" y="3715080"/>
            <a:ext cx="679514" cy="60327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428" name="Google Shape;142;p1"/>
          <p:cNvCxnSpPr/>
          <p:nvPr/>
        </p:nvCxnSpPr>
        <p:spPr>
          <a:xfrm flipH="1">
            <a:off x="6496034" y="3509791"/>
            <a:ext cx="242955" cy="7124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433" name="Google Shape;146;p1"/>
          <p:cNvCxnSpPr/>
          <p:nvPr/>
        </p:nvCxnSpPr>
        <p:spPr>
          <a:xfrm flipV="1">
            <a:off x="6032336" y="3244884"/>
            <a:ext cx="373368" cy="4078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435" name="Google Shape;140;p1"/>
          <p:cNvCxnSpPr/>
          <p:nvPr/>
        </p:nvCxnSpPr>
        <p:spPr>
          <a:xfrm flipH="1">
            <a:off x="6390140" y="2977725"/>
            <a:ext cx="528734" cy="47219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pic>
        <p:nvPicPr>
          <p:cNvPr id="466" name="Picture 48" descr="Image result for polymers icon"/>
          <p:cNvPicPr>
            <a:picLocks noChangeAspect="1" noChangeArrowheads="1"/>
          </p:cNvPicPr>
          <p:nvPr/>
        </p:nvPicPr>
        <p:blipFill rotWithShape="1">
          <a:blip r:embed="rId47"/>
          <a:srcRect b="40223"/>
          <a:stretch/>
        </p:blipFill>
        <p:spPr bwMode="auto">
          <a:xfrm>
            <a:off x="4325218" y="2323000"/>
            <a:ext cx="777870" cy="356608"/>
          </a:xfrm>
          <a:prstGeom prst="rect">
            <a:avLst/>
          </a:prstGeom>
          <a:noFill/>
        </p:spPr>
      </p:pic>
      <p:sp>
        <p:nvSpPr>
          <p:cNvPr id="467" name="Google Shape;95;p1"/>
          <p:cNvSpPr>
            <a:spLocks/>
          </p:cNvSpPr>
          <p:nvPr/>
        </p:nvSpPr>
        <p:spPr>
          <a:xfrm rot="16200000">
            <a:off x="5018770" y="1041212"/>
            <a:ext cx="2114817" cy="1437918"/>
          </a:xfrm>
          <a:prstGeom prst="blockArc">
            <a:avLst>
              <a:gd name="adj1" fmla="val 10795003"/>
              <a:gd name="adj2" fmla="val 21569224"/>
              <a:gd name="adj3" fmla="val 19628"/>
            </a:avLst>
          </a:prstGeom>
          <a:solidFill>
            <a:srgbClr val="7030A0"/>
          </a:solidFill>
          <a:ln>
            <a:noFill/>
          </a:ln>
        </p:spPr>
        <p:txBody>
          <a:bodyPr spcFirstLastPara="1" wrap="square" lIns="78360" tIns="39169" rIns="78360" bIns="39169" anchor="ctr" anchorCtr="0">
            <a:noAutofit/>
          </a:bodyPr>
          <a:lstStyle/>
          <a:p>
            <a:pPr algn="ctr">
              <a:buSzPts val="2155"/>
            </a:pPr>
            <a:endParaRPr sz="1847">
              <a:solidFill>
                <a:schemeClr val="dk1"/>
              </a:solidFill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34" name="Google Shape;134;p1"/>
          <p:cNvCxnSpPr/>
          <p:nvPr/>
        </p:nvCxnSpPr>
        <p:spPr>
          <a:xfrm flipV="1">
            <a:off x="5313425" y="2720553"/>
            <a:ext cx="732778" cy="68708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grpSp>
        <p:nvGrpSpPr>
          <p:cNvPr id="469" name="Google Shape;116;p1"/>
          <p:cNvGrpSpPr/>
          <p:nvPr/>
        </p:nvGrpSpPr>
        <p:grpSpPr>
          <a:xfrm>
            <a:off x="5213404" y="1585136"/>
            <a:ext cx="1041349" cy="1118392"/>
            <a:chOff x="7933850" y="15149783"/>
            <a:chExt cx="1214980" cy="1304869"/>
          </a:xfrm>
        </p:grpSpPr>
        <p:sp>
          <p:nvSpPr>
            <p:cNvPr id="470" name="Google Shape;117;p1"/>
            <p:cNvSpPr>
              <a:spLocks/>
            </p:cNvSpPr>
            <p:nvPr/>
          </p:nvSpPr>
          <p:spPr>
            <a:xfrm>
              <a:off x="7933850" y="15149783"/>
              <a:ext cx="1214980" cy="1304869"/>
            </a:xfrm>
            <a:prstGeom prst="ellipse">
              <a:avLst/>
            </a:prstGeom>
            <a:solidFill>
              <a:srgbClr val="CC00FF"/>
            </a:solidFill>
            <a:ln>
              <a:noFill/>
            </a:ln>
          </p:spPr>
          <p:txBody>
            <a:bodyPr spcFirstLastPara="1" wrap="square" lIns="78360" tIns="39169" rIns="78360" bIns="39169" anchor="ctr" anchorCtr="0">
              <a:noAutofit/>
            </a:bodyPr>
            <a:lstStyle/>
            <a:p>
              <a:pPr algn="ctr">
                <a:buSzPts val="2155"/>
              </a:pPr>
              <a:endParaRPr sz="1847" dirty="0">
                <a:solidFill>
                  <a:schemeClr val="lt1"/>
                </a:solidFill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1" name="Google Shape;118;p1"/>
            <p:cNvSpPr>
              <a:spLocks/>
            </p:cNvSpPr>
            <p:nvPr/>
          </p:nvSpPr>
          <p:spPr>
            <a:xfrm>
              <a:off x="8120785" y="15350720"/>
              <a:ext cx="841075" cy="903301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78360" tIns="39169" rIns="78360" bIns="39169" anchor="ctr" anchorCtr="0">
              <a:noAutofit/>
            </a:bodyPr>
            <a:lstStyle/>
            <a:p>
              <a:pPr algn="ctr">
                <a:buSzPts val="2155"/>
              </a:pPr>
              <a:endParaRPr sz="1847">
                <a:solidFill>
                  <a:schemeClr val="lt1"/>
                </a:solidFill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2" name="Google Shape;119;p1"/>
            <p:cNvSpPr txBox="1">
              <a:spLocks/>
            </p:cNvSpPr>
            <p:nvPr/>
          </p:nvSpPr>
          <p:spPr>
            <a:xfrm>
              <a:off x="8112068" y="15410952"/>
              <a:ext cx="841074" cy="2770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8360" tIns="39169" rIns="78360" bIns="39169" anchor="t" anchorCtr="0">
              <a:spAutoFit/>
            </a:bodyPr>
            <a:lstStyle/>
            <a:p>
              <a:pPr algn="ctr">
                <a:buSzPts val="1200"/>
              </a:pPr>
              <a:r>
                <a:rPr lang="en-US" sz="1029" b="1">
                  <a:solidFill>
                    <a:schemeClr val="dk1"/>
                  </a:solidFill>
                  <a:uFillTx/>
                  <a:latin typeface="Calibri"/>
                  <a:ea typeface="Calibri"/>
                  <a:cs typeface="Calibri"/>
                  <a:sym typeface="Calibri"/>
                </a:rPr>
                <a:t>YEAR</a:t>
              </a:r>
              <a:endParaRPr sz="1200">
                <a:uFillTx/>
              </a:endParaRPr>
            </a:p>
          </p:txBody>
        </p:sp>
        <p:sp>
          <p:nvSpPr>
            <p:cNvPr id="473" name="Google Shape;120;p1"/>
            <p:cNvSpPr txBox="1">
              <a:spLocks/>
            </p:cNvSpPr>
            <p:nvPr/>
          </p:nvSpPr>
          <p:spPr>
            <a:xfrm>
              <a:off x="8118257" y="15447798"/>
              <a:ext cx="841074" cy="83097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8360" tIns="39169" rIns="78360" bIns="39169" anchor="t" anchorCtr="0">
              <a:spAutoFit/>
            </a:bodyPr>
            <a:lstStyle/>
            <a:p>
              <a:pPr algn="ctr">
                <a:buSzPts val="4800"/>
              </a:pPr>
              <a:r>
                <a:rPr lang="en-US" sz="4114" b="1" dirty="0">
                  <a:solidFill>
                    <a:schemeClr val="dk1"/>
                  </a:solidFill>
                  <a:uFillTx/>
                  <a:latin typeface="Calibri"/>
                  <a:ea typeface="Calibri"/>
                  <a:cs typeface="Calibri"/>
                  <a:sym typeface="Calibri"/>
                </a:rPr>
                <a:t>11</a:t>
              </a:r>
              <a:endParaRPr sz="4114" b="1" dirty="0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74" name="Google Shape;98;p1"/>
          <p:cNvSpPr>
            <a:spLocks/>
          </p:cNvSpPr>
          <p:nvPr/>
        </p:nvSpPr>
        <p:spPr>
          <a:xfrm>
            <a:off x="6046202" y="695487"/>
            <a:ext cx="2762293" cy="284759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txBody>
          <a:bodyPr spcFirstLastPara="1" wrap="square" lIns="78360" tIns="39169" rIns="78360" bIns="39169" anchor="ctr" anchorCtr="0">
            <a:noAutofit/>
          </a:bodyPr>
          <a:lstStyle/>
          <a:p>
            <a:pPr algn="ctr">
              <a:buSzPts val="2155"/>
            </a:pPr>
            <a:endParaRPr sz="1847">
              <a:solidFill>
                <a:schemeClr val="lt1"/>
              </a:solidFill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75" name="Google Shape;140;p1"/>
          <p:cNvCxnSpPr/>
          <p:nvPr/>
        </p:nvCxnSpPr>
        <p:spPr>
          <a:xfrm flipH="1" flipV="1">
            <a:off x="5638716" y="1284000"/>
            <a:ext cx="247076" cy="178587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476" name="Google Shape;142;p1"/>
          <p:cNvCxnSpPr/>
          <p:nvPr/>
        </p:nvCxnSpPr>
        <p:spPr>
          <a:xfrm flipV="1">
            <a:off x="5217723" y="1501355"/>
            <a:ext cx="295182" cy="59106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477" name="Google Shape;153;p1"/>
          <p:cNvSpPr txBox="1">
            <a:spLocks/>
          </p:cNvSpPr>
          <p:nvPr/>
        </p:nvSpPr>
        <p:spPr>
          <a:xfrm>
            <a:off x="3486310" y="1426700"/>
            <a:ext cx="1811768" cy="594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360" tIns="78360" rIns="78360" bIns="78360" anchor="t" anchorCtr="0">
            <a:noAutofit/>
          </a:bodyPr>
          <a:lstStyle/>
          <a:p>
            <a:pPr algn="ctr">
              <a:buSzPts val="1100"/>
            </a:pPr>
            <a:r>
              <a:rPr lang="en-US" sz="943" dirty="0">
                <a:uFillTx/>
                <a:latin typeface="Calibri"/>
                <a:ea typeface="Calibri"/>
                <a:cs typeface="Calibri"/>
                <a:sym typeface="Calibri"/>
              </a:rPr>
              <a:t>Atmosphere &amp; Climate change</a:t>
            </a:r>
            <a:endParaRPr sz="943" dirty="0"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78" name="Google Shape;134;p1"/>
          <p:cNvCxnSpPr/>
          <p:nvPr/>
        </p:nvCxnSpPr>
        <p:spPr>
          <a:xfrm>
            <a:off x="5265286" y="1057457"/>
            <a:ext cx="316081" cy="91467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479" name="Google Shape;170;p1"/>
          <p:cNvSpPr txBox="1">
            <a:spLocks/>
          </p:cNvSpPr>
          <p:nvPr/>
        </p:nvSpPr>
        <p:spPr>
          <a:xfrm>
            <a:off x="4311649" y="766737"/>
            <a:ext cx="945423" cy="3734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360" tIns="78360" rIns="78360" bIns="78360" anchor="t" anchorCtr="0">
            <a:noAutofit/>
          </a:bodyPr>
          <a:lstStyle/>
          <a:p>
            <a:pPr lvl="0" algn="ctr">
              <a:buSzPts val="1100"/>
            </a:pPr>
            <a:r>
              <a:rPr lang="en-GB" sz="943" dirty="0">
                <a:uFillTx/>
                <a:latin typeface="Calibri"/>
                <a:ea typeface="Calibri"/>
                <a:cs typeface="Calibri"/>
                <a:sym typeface="Calibri"/>
              </a:rPr>
              <a:t>Sustainability &amp; potable water</a:t>
            </a:r>
          </a:p>
        </p:txBody>
      </p:sp>
      <p:cxnSp>
        <p:nvCxnSpPr>
          <p:cNvPr id="480" name="Google Shape;140;p1"/>
          <p:cNvCxnSpPr/>
          <p:nvPr/>
        </p:nvCxnSpPr>
        <p:spPr>
          <a:xfrm>
            <a:off x="5571853" y="667332"/>
            <a:ext cx="168568" cy="298895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481" name="Google Shape;155;p1"/>
          <p:cNvSpPr txBox="1">
            <a:spLocks/>
          </p:cNvSpPr>
          <p:nvPr/>
        </p:nvSpPr>
        <p:spPr>
          <a:xfrm>
            <a:off x="4806469" y="314101"/>
            <a:ext cx="1030704" cy="3682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360" tIns="78360" rIns="78360" bIns="78360" anchor="t" anchorCtr="0">
            <a:noAutofit/>
          </a:bodyPr>
          <a:lstStyle/>
          <a:p>
            <a:pPr lvl="0" algn="ctr">
              <a:buSzPts val="1100"/>
            </a:pPr>
            <a:r>
              <a:rPr lang="en-US" sz="943" dirty="0">
                <a:uFillTx/>
                <a:latin typeface="Calibri"/>
                <a:ea typeface="Calibri"/>
                <a:cs typeface="Calibri"/>
                <a:sym typeface="Calibri"/>
              </a:rPr>
              <a:t>Corrosion &amp; useful materials</a:t>
            </a:r>
          </a:p>
        </p:txBody>
      </p:sp>
      <p:sp>
        <p:nvSpPr>
          <p:cNvPr id="482" name="Google Shape;170;p1"/>
          <p:cNvSpPr txBox="1">
            <a:spLocks/>
          </p:cNvSpPr>
          <p:nvPr/>
        </p:nvSpPr>
        <p:spPr>
          <a:xfrm>
            <a:off x="5847684" y="1327404"/>
            <a:ext cx="1091269" cy="36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360" tIns="78360" rIns="78360" bIns="78360" anchor="t" anchorCtr="0">
            <a:noAutofit/>
          </a:bodyPr>
          <a:lstStyle/>
          <a:p>
            <a:pPr lvl="0" algn="ctr">
              <a:buSzPts val="1100"/>
            </a:pPr>
            <a:r>
              <a:rPr lang="en-US" sz="943" dirty="0">
                <a:uFillTx/>
                <a:latin typeface="Calibri"/>
                <a:ea typeface="Calibri"/>
                <a:cs typeface="Calibri"/>
                <a:sym typeface="Calibri"/>
              </a:rPr>
              <a:t>Carbon footprint </a:t>
            </a:r>
          </a:p>
          <a:p>
            <a:pPr lvl="0" algn="ctr">
              <a:buSzPts val="1100"/>
            </a:pPr>
            <a:r>
              <a:rPr lang="en-US" sz="943" dirty="0">
                <a:uFillTx/>
                <a:latin typeface="Calibri"/>
                <a:ea typeface="Calibri"/>
                <a:cs typeface="Calibri"/>
                <a:sym typeface="Calibri"/>
              </a:rPr>
              <a:t>&amp; pollutants</a:t>
            </a:r>
          </a:p>
        </p:txBody>
      </p:sp>
      <p:pic>
        <p:nvPicPr>
          <p:cNvPr id="483" name="Picture 34" descr="Image result for carbon footprint icon"/>
          <p:cNvPicPr>
            <a:picLocks noChangeAspect="1" noChangeArrowheads="1"/>
          </p:cNvPicPr>
          <p:nvPr/>
        </p:nvPicPr>
        <p:blipFill>
          <a:blip r:embed="rId48"/>
          <a:srcRect/>
          <a:stretch>
            <a:fillRect/>
          </a:stretch>
        </p:blipFill>
        <p:spPr bwMode="auto">
          <a:xfrm>
            <a:off x="6378937" y="1609464"/>
            <a:ext cx="539937" cy="539937"/>
          </a:xfrm>
          <a:prstGeom prst="rect">
            <a:avLst/>
          </a:prstGeom>
          <a:noFill/>
        </p:spPr>
      </p:pic>
      <p:pic>
        <p:nvPicPr>
          <p:cNvPr id="484" name="Picture 50" descr="Image result for corrosion icon"/>
          <p:cNvPicPr>
            <a:picLocks noChangeAspect="1" noChangeArrowheads="1"/>
          </p:cNvPicPr>
          <p:nvPr/>
        </p:nvPicPr>
        <p:blipFill>
          <a:blip r:embed="rId49"/>
          <a:srcRect/>
          <a:stretch>
            <a:fillRect/>
          </a:stretch>
        </p:blipFill>
        <p:spPr bwMode="auto">
          <a:xfrm>
            <a:off x="5799250" y="318369"/>
            <a:ext cx="318850" cy="318850"/>
          </a:xfrm>
          <a:prstGeom prst="rect">
            <a:avLst/>
          </a:prstGeom>
          <a:noFill/>
        </p:spPr>
      </p:pic>
      <p:cxnSp>
        <p:nvCxnSpPr>
          <p:cNvPr id="491" name="Google Shape;146;p1"/>
          <p:cNvCxnSpPr/>
          <p:nvPr/>
        </p:nvCxnSpPr>
        <p:spPr>
          <a:xfrm rot="10800000">
            <a:off x="5999045" y="848794"/>
            <a:ext cx="362807" cy="172790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492" name="Google Shape;155;p1"/>
          <p:cNvSpPr txBox="1">
            <a:spLocks/>
          </p:cNvSpPr>
          <p:nvPr/>
        </p:nvSpPr>
        <p:spPr>
          <a:xfrm>
            <a:off x="6180448" y="935468"/>
            <a:ext cx="798099" cy="3682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360" tIns="78360" rIns="78360" bIns="78360" anchor="t" anchorCtr="0">
            <a:noAutofit/>
          </a:bodyPr>
          <a:lstStyle/>
          <a:p>
            <a:pPr algn="ctr">
              <a:buSzPts val="1100"/>
            </a:pPr>
            <a:r>
              <a:rPr lang="en-US" sz="943" dirty="0">
                <a:uFillTx/>
                <a:latin typeface="Calibri"/>
                <a:cs typeface="Calibri"/>
                <a:sym typeface="Calibri"/>
              </a:rPr>
              <a:t>Paper 1 Revision</a:t>
            </a:r>
            <a:endParaRPr lang="en-US" sz="1200" dirty="0">
              <a:uFillTx/>
            </a:endParaRPr>
          </a:p>
        </p:txBody>
      </p:sp>
      <p:cxnSp>
        <p:nvCxnSpPr>
          <p:cNvPr id="493" name="Google Shape;146;p1"/>
          <p:cNvCxnSpPr/>
          <p:nvPr/>
        </p:nvCxnSpPr>
        <p:spPr>
          <a:xfrm flipH="1">
            <a:off x="6455504" y="642288"/>
            <a:ext cx="131465" cy="198283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494" name="Google Shape;185;p1"/>
          <p:cNvSpPr txBox="1">
            <a:spLocks/>
          </p:cNvSpPr>
          <p:nvPr/>
        </p:nvSpPr>
        <p:spPr>
          <a:xfrm>
            <a:off x="6178520" y="262053"/>
            <a:ext cx="925916" cy="36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360" tIns="78360" rIns="78360" bIns="78360" anchor="t" anchorCtr="0">
            <a:noAutofit/>
          </a:bodyPr>
          <a:lstStyle/>
          <a:p>
            <a:pPr algn="ctr">
              <a:buSzPts val="1100"/>
            </a:pPr>
            <a:r>
              <a:rPr lang="en-US" sz="943" dirty="0">
                <a:uFillTx/>
                <a:latin typeface="Calibri"/>
                <a:ea typeface="Calibri"/>
                <a:cs typeface="Calibri"/>
                <a:sym typeface="Calibri"/>
              </a:rPr>
              <a:t>Paper 2 Revision</a:t>
            </a:r>
            <a:endParaRPr sz="943" dirty="0"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6" name="Google Shape;155;p1"/>
          <p:cNvSpPr txBox="1">
            <a:spLocks/>
          </p:cNvSpPr>
          <p:nvPr/>
        </p:nvSpPr>
        <p:spPr>
          <a:xfrm>
            <a:off x="6788855" y="1018673"/>
            <a:ext cx="886075" cy="3682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360" tIns="78360" rIns="78360" bIns="78360" anchor="t" anchorCtr="0">
            <a:noAutofit/>
          </a:bodyPr>
          <a:lstStyle/>
          <a:p>
            <a:pPr algn="ctr">
              <a:buSzPts val="1100"/>
            </a:pPr>
            <a:r>
              <a:rPr lang="en-US" sz="943" dirty="0">
                <a:uFillTx/>
                <a:latin typeface="Calibri"/>
                <a:ea typeface="Calibri"/>
                <a:cs typeface="Calibri"/>
                <a:sym typeface="Calibri"/>
              </a:rPr>
              <a:t>Required Practical Review</a:t>
            </a:r>
            <a:endParaRPr sz="943" dirty="0"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97" name="Picture 56" descr="Image result for RP icon"/>
          <p:cNvPicPr>
            <a:picLocks noChangeAspect="1" noChangeArrowheads="1"/>
          </p:cNvPicPr>
          <p:nvPr/>
        </p:nvPicPr>
        <p:blipFill>
          <a:blip r:embed="rId50">
            <a:biLevel thresh="75000"/>
          </a:blip>
          <a:srcRect/>
          <a:stretch>
            <a:fillRect/>
          </a:stretch>
        </p:blipFill>
        <p:spPr bwMode="auto">
          <a:xfrm>
            <a:off x="7169822" y="1538094"/>
            <a:ext cx="391795" cy="391795"/>
          </a:xfrm>
          <a:prstGeom prst="rect">
            <a:avLst/>
          </a:prstGeom>
          <a:noFill/>
        </p:spPr>
      </p:pic>
      <p:cxnSp>
        <p:nvCxnSpPr>
          <p:cNvPr id="498" name="Google Shape;140;p1"/>
          <p:cNvCxnSpPr>
            <a:stCxn id="496" idx="0"/>
          </p:cNvCxnSpPr>
          <p:nvPr/>
        </p:nvCxnSpPr>
        <p:spPr>
          <a:xfrm flipH="1" flipV="1">
            <a:off x="7207268" y="802306"/>
            <a:ext cx="24625" cy="216367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500" name="Google Shape;134;p1"/>
          <p:cNvCxnSpPr/>
          <p:nvPr/>
        </p:nvCxnSpPr>
        <p:spPr>
          <a:xfrm>
            <a:off x="7635829" y="689663"/>
            <a:ext cx="3064" cy="158086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501" name="Google Shape;170;p1"/>
          <p:cNvSpPr txBox="1">
            <a:spLocks/>
          </p:cNvSpPr>
          <p:nvPr/>
        </p:nvSpPr>
        <p:spPr>
          <a:xfrm>
            <a:off x="7175502" y="315129"/>
            <a:ext cx="925916" cy="36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360" tIns="78360" rIns="78360" bIns="78360" anchor="t" anchorCtr="0">
            <a:noAutofit/>
          </a:bodyPr>
          <a:lstStyle/>
          <a:p>
            <a:pPr algn="ctr">
              <a:buSzPts val="1100"/>
            </a:pPr>
            <a:r>
              <a:rPr lang="en-US" sz="943" dirty="0">
                <a:uFillTx/>
                <a:latin typeface="Calibri"/>
                <a:ea typeface="Calibri"/>
                <a:cs typeface="Calibri"/>
                <a:sym typeface="Calibri"/>
              </a:rPr>
              <a:t>Exam Technique</a:t>
            </a:r>
            <a:endParaRPr sz="943" dirty="0"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03" name="Google Shape;140;p1"/>
          <p:cNvCxnSpPr/>
          <p:nvPr/>
        </p:nvCxnSpPr>
        <p:spPr>
          <a:xfrm rot="10800000" flipH="1">
            <a:off x="8047591" y="806822"/>
            <a:ext cx="2828" cy="417318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504" name="Google Shape;155;p1"/>
          <p:cNvSpPr txBox="1">
            <a:spLocks/>
          </p:cNvSpPr>
          <p:nvPr/>
        </p:nvSpPr>
        <p:spPr>
          <a:xfrm>
            <a:off x="7731651" y="1167268"/>
            <a:ext cx="803687" cy="3682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360" tIns="78360" rIns="78360" bIns="78360" anchor="t" anchorCtr="0">
            <a:noAutofit/>
          </a:bodyPr>
          <a:lstStyle/>
          <a:p>
            <a:pPr algn="ctr">
              <a:buSzPts val="1100"/>
            </a:pPr>
            <a:r>
              <a:rPr lang="en-US" sz="943" b="1" dirty="0">
                <a:uFillTx/>
                <a:latin typeface="Calibri"/>
                <a:cs typeface="Calibri"/>
                <a:sym typeface="Calibri"/>
              </a:rPr>
              <a:t>GCSE Exams</a:t>
            </a:r>
            <a:endParaRPr lang="en-US" sz="1200" b="1" dirty="0">
              <a:uFillTx/>
            </a:endParaRPr>
          </a:p>
        </p:txBody>
      </p:sp>
      <p:pic>
        <p:nvPicPr>
          <p:cNvPr id="505" name="Picture 54" descr="Image result for good luck icon"/>
          <p:cNvPicPr>
            <a:picLocks noChangeAspect="1" noChangeArrowheads="1"/>
          </p:cNvPicPr>
          <p:nvPr/>
        </p:nvPicPr>
        <p:blipFill>
          <a:blip r:embed="rId51"/>
          <a:srcRect/>
          <a:stretch>
            <a:fillRect/>
          </a:stretch>
        </p:blipFill>
        <p:spPr bwMode="auto">
          <a:xfrm>
            <a:off x="7959860" y="1452990"/>
            <a:ext cx="413119" cy="413119"/>
          </a:xfrm>
          <a:prstGeom prst="rect">
            <a:avLst/>
          </a:prstGeom>
          <a:noFill/>
        </p:spPr>
      </p:pic>
      <p:sp>
        <p:nvSpPr>
          <p:cNvPr id="214" name="Google Shape;182;p1"/>
          <p:cNvSpPr txBox="1">
            <a:spLocks/>
          </p:cNvSpPr>
          <p:nvPr/>
        </p:nvSpPr>
        <p:spPr>
          <a:xfrm>
            <a:off x="3602444" y="9039659"/>
            <a:ext cx="794928" cy="36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360" tIns="78360" rIns="78360" bIns="78360" anchor="t" anchorCtr="0">
            <a:noAutofit/>
          </a:bodyPr>
          <a:lstStyle/>
          <a:p>
            <a:pPr algn="ctr">
              <a:buSzPts val="1100"/>
            </a:pPr>
            <a:r>
              <a:rPr lang="en-US" sz="943" dirty="0">
                <a:uFillTx/>
                <a:latin typeface="Calibri"/>
                <a:ea typeface="Calibri"/>
                <a:cs typeface="Calibri"/>
                <a:sym typeface="Calibri"/>
              </a:rPr>
              <a:t>Diffusion, osmosis and active transport</a:t>
            </a:r>
            <a:endParaRPr sz="943" dirty="0"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06;p1"/>
          <p:cNvSpPr txBox="1">
            <a:spLocks/>
          </p:cNvSpPr>
          <p:nvPr/>
        </p:nvSpPr>
        <p:spPr>
          <a:xfrm>
            <a:off x="3135923" y="10462135"/>
            <a:ext cx="819114" cy="4280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360" tIns="78360" rIns="78360" bIns="78360" anchor="t" anchorCtr="0">
            <a:noAutofit/>
          </a:bodyPr>
          <a:lstStyle/>
          <a:p>
            <a:pPr algn="ctr">
              <a:buSzPts val="1100"/>
            </a:pPr>
            <a:r>
              <a:rPr lang="en-US" sz="943" dirty="0">
                <a:uFillTx/>
                <a:latin typeface="Calibri"/>
                <a:ea typeface="Calibri"/>
                <a:cs typeface="Calibri"/>
                <a:sym typeface="Calibri"/>
              </a:rPr>
              <a:t>Stem cells</a:t>
            </a:r>
            <a:endParaRPr sz="943" dirty="0"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153;p1"/>
          <p:cNvSpPr txBox="1">
            <a:spLocks/>
          </p:cNvSpPr>
          <p:nvPr/>
        </p:nvSpPr>
        <p:spPr>
          <a:xfrm>
            <a:off x="1893614" y="8653149"/>
            <a:ext cx="1430360" cy="3421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360" tIns="78360" rIns="78360" bIns="78360" anchor="t" anchorCtr="0">
            <a:noAutofit/>
          </a:bodyPr>
          <a:lstStyle/>
          <a:p>
            <a:pPr algn="ctr">
              <a:buSzPts val="1100"/>
            </a:pPr>
            <a:r>
              <a:rPr lang="en-US" sz="943" dirty="0">
                <a:uFillTx/>
                <a:latin typeface="Calibri"/>
                <a:ea typeface="Calibri"/>
                <a:cs typeface="Calibri"/>
                <a:sym typeface="Calibri"/>
              </a:rPr>
              <a:t>Blood and blood vessels</a:t>
            </a:r>
            <a:endParaRPr sz="943" dirty="0"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Google Shape;192;p1"/>
          <p:cNvSpPr txBox="1">
            <a:spLocks/>
          </p:cNvSpPr>
          <p:nvPr/>
        </p:nvSpPr>
        <p:spPr>
          <a:xfrm>
            <a:off x="1844348" y="8210297"/>
            <a:ext cx="764446" cy="36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360" tIns="78360" rIns="78360" bIns="78360" anchor="t" anchorCtr="0">
            <a:noAutofit/>
          </a:bodyPr>
          <a:lstStyle/>
          <a:p>
            <a:pPr algn="ctr">
              <a:buSzPts val="1100"/>
            </a:pPr>
            <a:r>
              <a:rPr lang="en-US" sz="943" dirty="0">
                <a:uFillTx/>
                <a:latin typeface="Calibri"/>
                <a:ea typeface="Calibri"/>
                <a:cs typeface="Calibri"/>
                <a:sym typeface="Calibri"/>
              </a:rPr>
              <a:t>Cancer</a:t>
            </a:r>
            <a:endParaRPr sz="943" dirty="0"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" name="Google Shape;181;p1"/>
          <p:cNvSpPr txBox="1">
            <a:spLocks/>
          </p:cNvSpPr>
          <p:nvPr/>
        </p:nvSpPr>
        <p:spPr>
          <a:xfrm>
            <a:off x="3905544" y="10795975"/>
            <a:ext cx="1159108" cy="373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360" tIns="78360" rIns="78360" bIns="78360" anchor="t" anchorCtr="0">
            <a:noAutofit/>
          </a:bodyPr>
          <a:lstStyle/>
          <a:p>
            <a:pPr algn="ctr">
              <a:buSzPts val="1100"/>
            </a:pPr>
            <a:r>
              <a:rPr lang="en-US" sz="943" dirty="0">
                <a:uFillTx/>
                <a:latin typeface="Calibri"/>
                <a:ea typeface="Calibri"/>
                <a:cs typeface="Calibri"/>
                <a:sym typeface="Calibri"/>
              </a:rPr>
              <a:t>Microscopes and magnification</a:t>
            </a:r>
            <a:endParaRPr sz="943" dirty="0"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" name="Google Shape;181;p1"/>
          <p:cNvSpPr txBox="1">
            <a:spLocks/>
          </p:cNvSpPr>
          <p:nvPr/>
        </p:nvSpPr>
        <p:spPr>
          <a:xfrm>
            <a:off x="4298842" y="9686259"/>
            <a:ext cx="796631" cy="3504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360" tIns="78360" rIns="78360" bIns="78360" anchor="t" anchorCtr="0">
            <a:noAutofit/>
          </a:bodyPr>
          <a:lstStyle/>
          <a:p>
            <a:pPr algn="ctr">
              <a:buSzPts val="1100"/>
            </a:pPr>
            <a:r>
              <a:rPr lang="en-US" sz="943" dirty="0">
                <a:uFillTx/>
                <a:latin typeface="Calibri"/>
                <a:ea typeface="Calibri"/>
                <a:cs typeface="Calibri"/>
                <a:sym typeface="Calibri"/>
              </a:rPr>
              <a:t>Specialised cells</a:t>
            </a:r>
            <a:endParaRPr sz="943" dirty="0"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" name="Google Shape;155;p1"/>
          <p:cNvSpPr txBox="1">
            <a:spLocks/>
          </p:cNvSpPr>
          <p:nvPr/>
        </p:nvSpPr>
        <p:spPr>
          <a:xfrm>
            <a:off x="1003945" y="9685872"/>
            <a:ext cx="925916" cy="3682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360" tIns="78360" rIns="78360" bIns="78360" anchor="t" anchorCtr="0">
            <a:noAutofit/>
          </a:bodyPr>
          <a:lstStyle/>
          <a:p>
            <a:pPr algn="ctr">
              <a:buSzPts val="1100"/>
            </a:pPr>
            <a:r>
              <a:rPr lang="en-US" sz="943" dirty="0">
                <a:uFillTx/>
                <a:latin typeface="Calibri"/>
                <a:ea typeface="Calibri"/>
                <a:cs typeface="Calibri"/>
                <a:sym typeface="Calibri"/>
              </a:rPr>
              <a:t>The heart</a:t>
            </a:r>
            <a:endParaRPr sz="943" dirty="0"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" name="Google Shape;155;p1"/>
          <p:cNvSpPr txBox="1">
            <a:spLocks/>
          </p:cNvSpPr>
          <p:nvPr/>
        </p:nvSpPr>
        <p:spPr>
          <a:xfrm>
            <a:off x="1385743" y="7788978"/>
            <a:ext cx="925916" cy="3682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360" tIns="78360" rIns="78360" bIns="78360" anchor="t" anchorCtr="0">
            <a:noAutofit/>
          </a:bodyPr>
          <a:lstStyle/>
          <a:p>
            <a:pPr algn="ctr">
              <a:buSzPts val="1100"/>
            </a:pPr>
            <a:r>
              <a:rPr lang="en-US" sz="943" dirty="0">
                <a:uFillTx/>
                <a:latin typeface="Calibri"/>
                <a:ea typeface="Calibri"/>
                <a:cs typeface="Calibri"/>
                <a:sym typeface="Calibri"/>
              </a:rPr>
              <a:t>Plants and Photosynthesis</a:t>
            </a:r>
            <a:endParaRPr sz="943" dirty="0"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" name="Google Shape;181;p1"/>
          <p:cNvSpPr txBox="1">
            <a:spLocks/>
          </p:cNvSpPr>
          <p:nvPr/>
        </p:nvSpPr>
        <p:spPr>
          <a:xfrm>
            <a:off x="4935717" y="10160917"/>
            <a:ext cx="938689" cy="3504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360" tIns="78360" rIns="78360" bIns="78360" anchor="t" anchorCtr="0">
            <a:noAutofit/>
          </a:bodyPr>
          <a:lstStyle/>
          <a:p>
            <a:pPr algn="ctr">
              <a:buSzPts val="1100"/>
            </a:pPr>
            <a:r>
              <a:rPr lang="en-US" sz="943" dirty="0">
                <a:uFillTx/>
                <a:latin typeface="Calibri"/>
                <a:ea typeface="Calibri"/>
                <a:cs typeface="Calibri"/>
                <a:sym typeface="Calibri"/>
              </a:rPr>
              <a:t>Eukaryotic and Prokaryotic cells</a:t>
            </a:r>
            <a:endParaRPr sz="943" dirty="0"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1" name="Google Shape;155;p1"/>
          <p:cNvSpPr txBox="1">
            <a:spLocks/>
          </p:cNvSpPr>
          <p:nvPr/>
        </p:nvSpPr>
        <p:spPr>
          <a:xfrm>
            <a:off x="522620" y="9191724"/>
            <a:ext cx="925916" cy="3682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360" tIns="78360" rIns="78360" bIns="78360" anchor="t" anchorCtr="0">
            <a:noAutofit/>
          </a:bodyPr>
          <a:lstStyle/>
          <a:p>
            <a:pPr algn="ctr">
              <a:buSzPts val="1100"/>
            </a:pPr>
            <a:r>
              <a:rPr lang="en-US" sz="943" dirty="0">
                <a:uFillTx/>
                <a:latin typeface="Calibri"/>
                <a:ea typeface="Calibri"/>
                <a:cs typeface="Calibri"/>
                <a:sym typeface="Calibri"/>
              </a:rPr>
              <a:t>Coronary heart diseases</a:t>
            </a:r>
            <a:endParaRPr sz="943" dirty="0"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3" name="Google Shape;155;p1"/>
          <p:cNvSpPr txBox="1">
            <a:spLocks/>
          </p:cNvSpPr>
          <p:nvPr/>
        </p:nvSpPr>
        <p:spPr>
          <a:xfrm>
            <a:off x="2060838" y="9978600"/>
            <a:ext cx="1002197" cy="3682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360" tIns="78360" rIns="78360" bIns="78360" anchor="t" anchorCtr="0">
            <a:noAutofit/>
          </a:bodyPr>
          <a:lstStyle/>
          <a:p>
            <a:pPr algn="ctr">
              <a:buSzPts val="1100"/>
            </a:pPr>
            <a:r>
              <a:rPr lang="en-US" sz="943" dirty="0">
                <a:uFillTx/>
                <a:latin typeface="Calibri"/>
                <a:ea typeface="Calibri"/>
                <a:cs typeface="Calibri"/>
                <a:sym typeface="Calibri"/>
              </a:rPr>
              <a:t>Growing microorganisms</a:t>
            </a:r>
            <a:endParaRPr sz="943" dirty="0"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4" name="Google Shape;153;p1"/>
          <p:cNvSpPr txBox="1">
            <a:spLocks/>
          </p:cNvSpPr>
          <p:nvPr/>
        </p:nvSpPr>
        <p:spPr>
          <a:xfrm>
            <a:off x="2499413" y="8955061"/>
            <a:ext cx="1146495" cy="594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360" tIns="78360" rIns="78360" bIns="78360" anchor="t" anchorCtr="0">
            <a:noAutofit/>
          </a:bodyPr>
          <a:lstStyle/>
          <a:p>
            <a:pPr algn="ctr">
              <a:buSzPts val="1100"/>
            </a:pPr>
            <a:r>
              <a:rPr lang="en-US" sz="943" dirty="0">
                <a:uFillTx/>
                <a:latin typeface="Calibri"/>
                <a:ea typeface="Calibri"/>
                <a:cs typeface="Calibri"/>
                <a:sym typeface="Calibri"/>
              </a:rPr>
              <a:t>Digestive system and enzymes</a:t>
            </a:r>
            <a:endParaRPr sz="943" dirty="0"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6" name="Picture 2" descr="Image result for cell icon"/>
          <p:cNvPicPr>
            <a:picLocks noChangeAspect="1" noChangeArrowheads="1"/>
          </p:cNvPicPr>
          <p:nvPr/>
        </p:nvPicPr>
        <p:blipFill rotWithShape="1">
          <a:blip r:embed="rId52"/>
          <a:srcRect l="9394" t="5102" b="10739"/>
          <a:stretch/>
        </p:blipFill>
        <p:spPr bwMode="auto">
          <a:xfrm>
            <a:off x="5687915" y="10532119"/>
            <a:ext cx="483187" cy="483334"/>
          </a:xfrm>
          <a:prstGeom prst="rect">
            <a:avLst/>
          </a:prstGeom>
          <a:noFill/>
        </p:spPr>
      </p:pic>
      <p:pic>
        <p:nvPicPr>
          <p:cNvPr id="247" name="Picture 6" descr="Image result for microscope icon"/>
          <p:cNvPicPr>
            <a:picLocks noChangeAspect="1" noChangeArrowheads="1"/>
          </p:cNvPicPr>
          <p:nvPr/>
        </p:nvPicPr>
        <p:blipFill>
          <a:blip r:embed="rId53"/>
          <a:srcRect/>
          <a:stretch>
            <a:fillRect/>
          </a:stretch>
        </p:blipFill>
        <p:spPr bwMode="auto">
          <a:xfrm>
            <a:off x="4792745" y="10846550"/>
            <a:ext cx="501457" cy="501457"/>
          </a:xfrm>
          <a:prstGeom prst="rect">
            <a:avLst/>
          </a:prstGeom>
          <a:noFill/>
        </p:spPr>
      </p:pic>
      <p:pic>
        <p:nvPicPr>
          <p:cNvPr id="248" name="Picture 8" descr="Image result for cells icon"/>
          <p:cNvPicPr>
            <a:picLocks noChangeAspect="1" noChangeArrowheads="1"/>
          </p:cNvPicPr>
          <p:nvPr/>
        </p:nvPicPr>
        <p:blipFill>
          <a:blip r:embed="rId54"/>
          <a:srcRect/>
          <a:stretch>
            <a:fillRect/>
          </a:stretch>
        </p:blipFill>
        <p:spPr bwMode="auto">
          <a:xfrm>
            <a:off x="4460911" y="9213631"/>
            <a:ext cx="506575" cy="506575"/>
          </a:xfrm>
          <a:prstGeom prst="rect">
            <a:avLst/>
          </a:prstGeom>
          <a:noFill/>
        </p:spPr>
      </p:pic>
      <p:pic>
        <p:nvPicPr>
          <p:cNvPr id="249" name="Picture 10" descr="Image result for stem cells icon"/>
          <p:cNvPicPr>
            <a:picLocks noChangeAspect="1" noChangeArrowheads="1"/>
          </p:cNvPicPr>
          <p:nvPr/>
        </p:nvPicPr>
        <p:blipFill>
          <a:blip r:embed="rId55"/>
          <a:srcRect/>
          <a:stretch>
            <a:fillRect/>
          </a:stretch>
        </p:blipFill>
        <p:spPr bwMode="auto">
          <a:xfrm>
            <a:off x="2737244" y="10463968"/>
            <a:ext cx="400943" cy="400943"/>
          </a:xfrm>
          <a:prstGeom prst="rect">
            <a:avLst/>
          </a:prstGeom>
          <a:noFill/>
        </p:spPr>
      </p:pic>
      <p:pic>
        <p:nvPicPr>
          <p:cNvPr id="250" name="Picture 12" descr="Image result for diffusion icon"/>
          <p:cNvPicPr>
            <a:picLocks noChangeAspect="1" noChangeArrowheads="1"/>
          </p:cNvPicPr>
          <p:nvPr/>
        </p:nvPicPr>
        <p:blipFill>
          <a:blip r:embed="rId56"/>
          <a:srcRect/>
          <a:stretch>
            <a:fillRect/>
          </a:stretch>
        </p:blipFill>
        <p:spPr bwMode="auto">
          <a:xfrm>
            <a:off x="3746755" y="8614026"/>
            <a:ext cx="443353" cy="443353"/>
          </a:xfrm>
          <a:prstGeom prst="rect">
            <a:avLst/>
          </a:prstGeom>
          <a:noFill/>
        </p:spPr>
      </p:pic>
      <p:pic>
        <p:nvPicPr>
          <p:cNvPr id="251" name="Picture 16" descr="Image result for growing microorganisms icon"/>
          <p:cNvPicPr>
            <a:picLocks noChangeAspect="1" noChangeArrowheads="1"/>
          </p:cNvPicPr>
          <p:nvPr/>
        </p:nvPicPr>
        <p:blipFill rotWithShape="1">
          <a:blip r:embed="rId57"/>
          <a:srcRect l="21840" t="20025" r="20315" b="21581"/>
          <a:stretch/>
        </p:blipFill>
        <p:spPr bwMode="auto">
          <a:xfrm>
            <a:off x="1700363" y="9951921"/>
            <a:ext cx="521359" cy="526318"/>
          </a:xfrm>
          <a:prstGeom prst="rect">
            <a:avLst/>
          </a:prstGeom>
          <a:noFill/>
        </p:spPr>
      </p:pic>
      <p:pic>
        <p:nvPicPr>
          <p:cNvPr id="252" name="Picture 20" descr="Image result for digestive system icon"/>
          <p:cNvPicPr>
            <a:picLocks noChangeAspect="1" noChangeArrowheads="1"/>
          </p:cNvPicPr>
          <p:nvPr/>
        </p:nvPicPr>
        <p:blipFill>
          <a:blip r:embed="rId58"/>
          <a:srcRect/>
          <a:stretch>
            <a:fillRect/>
          </a:stretch>
        </p:blipFill>
        <p:spPr bwMode="auto">
          <a:xfrm>
            <a:off x="3126605" y="9240425"/>
            <a:ext cx="584889" cy="584889"/>
          </a:xfrm>
          <a:prstGeom prst="rect">
            <a:avLst/>
          </a:prstGeom>
          <a:noFill/>
        </p:spPr>
      </p:pic>
      <p:pic>
        <p:nvPicPr>
          <p:cNvPr id="253" name="Picture 26" descr="Image result for heart icon"/>
          <p:cNvPicPr>
            <a:picLocks noChangeAspect="1" noChangeArrowheads="1"/>
          </p:cNvPicPr>
          <p:nvPr/>
        </p:nvPicPr>
        <p:blipFill>
          <a:blip r:embed="rId59"/>
          <a:srcRect/>
          <a:stretch>
            <a:fillRect/>
          </a:stretch>
        </p:blipFill>
        <p:spPr bwMode="auto">
          <a:xfrm>
            <a:off x="1159495" y="9365389"/>
            <a:ext cx="481071" cy="481071"/>
          </a:xfrm>
          <a:prstGeom prst="rect">
            <a:avLst/>
          </a:prstGeom>
          <a:noFill/>
        </p:spPr>
      </p:pic>
      <p:pic>
        <p:nvPicPr>
          <p:cNvPr id="254" name="Picture 253" descr="Image result for blood vessel icon"/>
          <p:cNvPicPr>
            <a:picLocks noChangeAspect="1" noChangeArrowheads="1"/>
          </p:cNvPicPr>
          <p:nvPr/>
        </p:nvPicPr>
        <p:blipFill>
          <a:blip r:embed="rId60"/>
          <a:srcRect/>
          <a:stretch>
            <a:fillRect/>
          </a:stretch>
        </p:blipFill>
        <p:spPr bwMode="auto">
          <a:xfrm>
            <a:off x="3064560" y="8415611"/>
            <a:ext cx="432307" cy="432307"/>
          </a:xfrm>
          <a:prstGeom prst="rect">
            <a:avLst/>
          </a:prstGeom>
          <a:noFill/>
        </p:spPr>
      </p:pic>
      <p:pic>
        <p:nvPicPr>
          <p:cNvPr id="256" name="Picture 30" descr="Image result for cancer icon"/>
          <p:cNvPicPr>
            <a:picLocks noChangeAspect="1" noChangeArrowheads="1"/>
          </p:cNvPicPr>
          <p:nvPr/>
        </p:nvPicPr>
        <p:blipFill>
          <a:blip r:embed="rId61"/>
          <a:srcRect/>
          <a:stretch>
            <a:fillRect/>
          </a:stretch>
        </p:blipFill>
        <p:spPr bwMode="auto">
          <a:xfrm>
            <a:off x="1543501" y="8156663"/>
            <a:ext cx="452300" cy="452300"/>
          </a:xfrm>
          <a:prstGeom prst="rect">
            <a:avLst/>
          </a:prstGeom>
          <a:noFill/>
        </p:spPr>
      </p:pic>
      <p:pic>
        <p:nvPicPr>
          <p:cNvPr id="257" name="Picture 82" descr="Image result for photosynthesis icon"/>
          <p:cNvPicPr>
            <a:picLocks noChangeAspect="1" noChangeArrowheads="1"/>
          </p:cNvPicPr>
          <p:nvPr/>
        </p:nvPicPr>
        <p:blipFill rotWithShape="1">
          <a:blip r:embed="rId21">
            <a:biLevel thresh="75000"/>
          </a:blip>
          <a:srcRect l="6126" t="3097" r="5272" b="8382"/>
          <a:stretch/>
        </p:blipFill>
        <p:spPr bwMode="auto">
          <a:xfrm>
            <a:off x="2246515" y="7652437"/>
            <a:ext cx="414585" cy="437516"/>
          </a:xfrm>
          <a:prstGeom prst="rect">
            <a:avLst/>
          </a:prstGeom>
          <a:noFill/>
        </p:spPr>
      </p:pic>
      <p:sp>
        <p:nvSpPr>
          <p:cNvPr id="399" name="Google Shape;98;p1"/>
          <p:cNvSpPr>
            <a:spLocks/>
          </p:cNvSpPr>
          <p:nvPr/>
        </p:nvSpPr>
        <p:spPr>
          <a:xfrm rot="1486697">
            <a:off x="813425" y="10080049"/>
            <a:ext cx="6170401" cy="29024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txBody>
          <a:bodyPr spcFirstLastPara="1" wrap="square" lIns="78360" tIns="39169" rIns="78360" bIns="39169" anchor="ctr" anchorCtr="0">
            <a:noAutofit/>
          </a:bodyPr>
          <a:lstStyle/>
          <a:p>
            <a:pPr algn="ctr">
              <a:buSzPts val="2155"/>
            </a:pPr>
            <a:endParaRPr sz="1847">
              <a:solidFill>
                <a:schemeClr val="lt1"/>
              </a:solidFill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11" name="Google Shape;111;p1"/>
          <p:cNvGrpSpPr/>
          <p:nvPr/>
        </p:nvGrpSpPr>
        <p:grpSpPr>
          <a:xfrm>
            <a:off x="6426749" y="11303334"/>
            <a:ext cx="1041349" cy="1118392"/>
            <a:chOff x="7933850" y="15149783"/>
            <a:chExt cx="1214980" cy="1304869"/>
          </a:xfrm>
        </p:grpSpPr>
        <p:sp>
          <p:nvSpPr>
            <p:cNvPr id="112" name="Google Shape;112;p1"/>
            <p:cNvSpPr>
              <a:spLocks/>
            </p:cNvSpPr>
            <p:nvPr/>
          </p:nvSpPr>
          <p:spPr>
            <a:xfrm>
              <a:off x="7933850" y="15149783"/>
              <a:ext cx="1214980" cy="1304869"/>
            </a:xfrm>
            <a:prstGeom prst="ellipse">
              <a:avLst/>
            </a:prstGeom>
            <a:solidFill>
              <a:srgbClr val="CC00FF"/>
            </a:solidFill>
            <a:ln>
              <a:noFill/>
            </a:ln>
          </p:spPr>
          <p:txBody>
            <a:bodyPr spcFirstLastPara="1" wrap="square" lIns="78360" tIns="39169" rIns="78360" bIns="39169" anchor="ctr" anchorCtr="0">
              <a:noAutofit/>
            </a:bodyPr>
            <a:lstStyle/>
            <a:p>
              <a:pPr algn="ctr">
                <a:buSzPts val="2155"/>
              </a:pPr>
              <a:endParaRPr sz="1847">
                <a:solidFill>
                  <a:schemeClr val="lt1"/>
                </a:solidFill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" name="Google Shape;113;p1"/>
            <p:cNvSpPr>
              <a:spLocks/>
            </p:cNvSpPr>
            <p:nvPr/>
          </p:nvSpPr>
          <p:spPr>
            <a:xfrm>
              <a:off x="8120785" y="15350720"/>
              <a:ext cx="841075" cy="903301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78360" tIns="39169" rIns="78360" bIns="39169" anchor="ctr" anchorCtr="0">
              <a:noAutofit/>
            </a:bodyPr>
            <a:lstStyle/>
            <a:p>
              <a:pPr algn="ctr">
                <a:buSzPts val="2155"/>
              </a:pPr>
              <a:endParaRPr sz="1847">
                <a:solidFill>
                  <a:schemeClr val="lt1"/>
                </a:solidFill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" name="Google Shape;114;p1"/>
            <p:cNvSpPr txBox="1">
              <a:spLocks/>
            </p:cNvSpPr>
            <p:nvPr/>
          </p:nvSpPr>
          <p:spPr>
            <a:xfrm>
              <a:off x="8112068" y="15410952"/>
              <a:ext cx="841074" cy="2770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8360" tIns="39169" rIns="78360" bIns="39169" anchor="t" anchorCtr="0">
              <a:spAutoFit/>
            </a:bodyPr>
            <a:lstStyle/>
            <a:p>
              <a:pPr algn="ctr">
                <a:buSzPts val="1200"/>
              </a:pPr>
              <a:r>
                <a:rPr lang="en-US" sz="1029" b="1">
                  <a:solidFill>
                    <a:schemeClr val="dk1"/>
                  </a:solidFill>
                  <a:uFillTx/>
                  <a:latin typeface="Calibri"/>
                  <a:ea typeface="Calibri"/>
                  <a:cs typeface="Calibri"/>
                  <a:sym typeface="Calibri"/>
                </a:rPr>
                <a:t>YEAR</a:t>
              </a:r>
              <a:endParaRPr sz="1200">
                <a:uFillTx/>
              </a:endParaRPr>
            </a:p>
          </p:txBody>
        </p:sp>
        <p:sp>
          <p:nvSpPr>
            <p:cNvPr id="115" name="Google Shape;115;p1"/>
            <p:cNvSpPr txBox="1">
              <a:spLocks/>
            </p:cNvSpPr>
            <p:nvPr/>
          </p:nvSpPr>
          <p:spPr>
            <a:xfrm>
              <a:off x="8118257" y="15447798"/>
              <a:ext cx="841074" cy="83097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8360" tIns="39169" rIns="78360" bIns="39169" anchor="t" anchorCtr="0">
              <a:spAutoFit/>
            </a:bodyPr>
            <a:lstStyle/>
            <a:p>
              <a:pPr algn="ctr">
                <a:buSzPts val="4800"/>
              </a:pPr>
              <a:r>
                <a:rPr lang="en-US" sz="4114" b="1" dirty="0">
                  <a:solidFill>
                    <a:schemeClr val="dk1"/>
                  </a:solidFill>
                  <a:uFillTx/>
                  <a:latin typeface="Calibri"/>
                  <a:ea typeface="Calibri"/>
                  <a:cs typeface="Calibri"/>
                  <a:sym typeface="Calibri"/>
                </a:rPr>
                <a:t>9</a:t>
              </a:r>
              <a:endParaRPr sz="4114" b="1" dirty="0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211" name="Google Shape;136;p1"/>
          <p:cNvCxnSpPr/>
          <p:nvPr/>
        </p:nvCxnSpPr>
        <p:spPr>
          <a:xfrm>
            <a:off x="5616657" y="10608922"/>
            <a:ext cx="2828" cy="397005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209" name="Google Shape;130;p1"/>
          <p:cNvCxnSpPr/>
          <p:nvPr/>
        </p:nvCxnSpPr>
        <p:spPr>
          <a:xfrm flipV="1">
            <a:off x="4327856" y="10716132"/>
            <a:ext cx="658327" cy="109963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223" name="Google Shape;136;p1"/>
          <p:cNvCxnSpPr/>
          <p:nvPr/>
        </p:nvCxnSpPr>
        <p:spPr>
          <a:xfrm flipH="1">
            <a:off x="4556803" y="10026276"/>
            <a:ext cx="141480" cy="377608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212" name="Google Shape;144;p1"/>
          <p:cNvCxnSpPr/>
          <p:nvPr/>
        </p:nvCxnSpPr>
        <p:spPr>
          <a:xfrm flipH="1">
            <a:off x="3797500" y="9739981"/>
            <a:ext cx="112936" cy="357872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213" name="Google Shape;145;p1"/>
          <p:cNvCxnSpPr/>
          <p:nvPr/>
        </p:nvCxnSpPr>
        <p:spPr>
          <a:xfrm rot="10800000" flipH="1">
            <a:off x="3837680" y="10351331"/>
            <a:ext cx="377720" cy="202102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210" name="Google Shape;134;p1"/>
          <p:cNvCxnSpPr/>
          <p:nvPr/>
        </p:nvCxnSpPr>
        <p:spPr>
          <a:xfrm flipV="1">
            <a:off x="3035143" y="9983850"/>
            <a:ext cx="253571" cy="133908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226" name="Google Shape;140;p1"/>
          <p:cNvCxnSpPr/>
          <p:nvPr/>
        </p:nvCxnSpPr>
        <p:spPr>
          <a:xfrm flipH="1">
            <a:off x="2759227" y="9478423"/>
            <a:ext cx="342822" cy="133500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218" name="Google Shape;142;p1"/>
          <p:cNvCxnSpPr/>
          <p:nvPr/>
        </p:nvCxnSpPr>
        <p:spPr>
          <a:xfrm flipV="1">
            <a:off x="1604686" y="9511262"/>
            <a:ext cx="788798" cy="133626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216" name="Google Shape;140;p1"/>
          <p:cNvCxnSpPr/>
          <p:nvPr/>
        </p:nvCxnSpPr>
        <p:spPr>
          <a:xfrm flipH="1">
            <a:off x="1729143" y="8993669"/>
            <a:ext cx="598232" cy="294053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263" name="Google Shape;95;p1"/>
          <p:cNvSpPr>
            <a:spLocks/>
          </p:cNvSpPr>
          <p:nvPr/>
        </p:nvSpPr>
        <p:spPr>
          <a:xfrm rot="16200000">
            <a:off x="221860" y="7353865"/>
            <a:ext cx="2114817" cy="1437918"/>
          </a:xfrm>
          <a:prstGeom prst="blockArc">
            <a:avLst>
              <a:gd name="adj1" fmla="val 10795003"/>
              <a:gd name="adj2" fmla="val 21569224"/>
              <a:gd name="adj3" fmla="val 19628"/>
            </a:avLst>
          </a:prstGeom>
          <a:solidFill>
            <a:srgbClr val="7030A0"/>
          </a:solidFill>
          <a:ln>
            <a:noFill/>
          </a:ln>
        </p:spPr>
        <p:txBody>
          <a:bodyPr spcFirstLastPara="1" wrap="square" lIns="78360" tIns="39169" rIns="78360" bIns="39169" anchor="ctr" anchorCtr="0">
            <a:noAutofit/>
          </a:bodyPr>
          <a:lstStyle/>
          <a:p>
            <a:pPr algn="ctr">
              <a:buSzPts val="2155"/>
            </a:pPr>
            <a:endParaRPr sz="1847">
              <a:solidFill>
                <a:schemeClr val="dk1"/>
              </a:solidFill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17" name="Google Shape;141;p1"/>
          <p:cNvCxnSpPr/>
          <p:nvPr/>
        </p:nvCxnSpPr>
        <p:spPr>
          <a:xfrm flipH="1">
            <a:off x="1220715" y="8675403"/>
            <a:ext cx="560737" cy="197949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233" name="Google Shape;140;p1"/>
          <p:cNvCxnSpPr/>
          <p:nvPr/>
        </p:nvCxnSpPr>
        <p:spPr>
          <a:xfrm flipH="1">
            <a:off x="862120" y="8070790"/>
            <a:ext cx="560600" cy="633951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232" name="Google Shape;140;p1"/>
          <p:cNvCxnSpPr>
            <a:stCxn id="241" idx="0"/>
          </p:cNvCxnSpPr>
          <p:nvPr/>
        </p:nvCxnSpPr>
        <p:spPr>
          <a:xfrm flipV="1">
            <a:off x="985578" y="9042052"/>
            <a:ext cx="306863" cy="149672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grpSp>
        <p:nvGrpSpPr>
          <p:cNvPr id="267" name="Group 266"/>
          <p:cNvGrpSpPr/>
          <p:nvPr/>
        </p:nvGrpSpPr>
        <p:grpSpPr>
          <a:xfrm>
            <a:off x="209176" y="7217200"/>
            <a:ext cx="1041349" cy="1118392"/>
            <a:chOff x="11727169" y="7228059"/>
            <a:chExt cx="1041349" cy="1118392"/>
          </a:xfrm>
        </p:grpSpPr>
        <p:sp>
          <p:nvSpPr>
            <p:cNvPr id="268" name="Google Shape;123;p1"/>
            <p:cNvSpPr>
              <a:spLocks/>
            </p:cNvSpPr>
            <p:nvPr/>
          </p:nvSpPr>
          <p:spPr>
            <a:xfrm>
              <a:off x="11727169" y="7228059"/>
              <a:ext cx="1041349" cy="1118392"/>
            </a:xfrm>
            <a:prstGeom prst="ellipse">
              <a:avLst/>
            </a:prstGeom>
            <a:solidFill>
              <a:srgbClr val="CC00FF"/>
            </a:solidFill>
            <a:ln>
              <a:noFill/>
            </a:ln>
          </p:spPr>
          <p:txBody>
            <a:bodyPr spcFirstLastPara="1" wrap="square" lIns="78360" tIns="39169" rIns="78360" bIns="39169" anchor="ctr" anchorCtr="0">
              <a:noAutofit/>
            </a:bodyPr>
            <a:lstStyle/>
            <a:p>
              <a:pPr algn="ctr">
                <a:buSzPts val="2155"/>
              </a:pPr>
              <a:endParaRPr sz="1847">
                <a:solidFill>
                  <a:schemeClr val="lt1"/>
                </a:solidFill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9" name="Google Shape;124;p1"/>
            <p:cNvSpPr>
              <a:spLocks/>
            </p:cNvSpPr>
            <p:nvPr/>
          </p:nvSpPr>
          <p:spPr>
            <a:xfrm>
              <a:off x="11887389" y="7400280"/>
              <a:ext cx="720878" cy="774212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78360" tIns="39169" rIns="78360" bIns="39169" anchor="ctr" anchorCtr="0">
              <a:noAutofit/>
            </a:bodyPr>
            <a:lstStyle/>
            <a:p>
              <a:pPr algn="ctr">
                <a:buSzPts val="2155"/>
              </a:pPr>
              <a:endParaRPr sz="1847">
                <a:solidFill>
                  <a:schemeClr val="lt1"/>
                </a:solidFill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0" name="Google Shape;125;p1"/>
            <p:cNvSpPr txBox="1">
              <a:spLocks/>
            </p:cNvSpPr>
            <p:nvPr/>
          </p:nvSpPr>
          <p:spPr>
            <a:xfrm>
              <a:off x="11879918" y="7451905"/>
              <a:ext cx="720877" cy="2374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8360" tIns="39169" rIns="78360" bIns="39169" anchor="t" anchorCtr="0">
              <a:spAutoFit/>
            </a:bodyPr>
            <a:lstStyle/>
            <a:p>
              <a:pPr algn="ctr">
                <a:buSzPts val="1200"/>
              </a:pPr>
              <a:r>
                <a:rPr lang="en-US" sz="1029" b="1">
                  <a:solidFill>
                    <a:schemeClr val="dk1"/>
                  </a:solidFill>
                  <a:uFillTx/>
                  <a:latin typeface="Calibri"/>
                  <a:ea typeface="Calibri"/>
                  <a:cs typeface="Calibri"/>
                  <a:sym typeface="Calibri"/>
                </a:rPr>
                <a:t>YEAR</a:t>
              </a:r>
              <a:endParaRPr sz="1200">
                <a:uFillTx/>
              </a:endParaRPr>
            </a:p>
          </p:txBody>
        </p:sp>
        <p:sp>
          <p:nvSpPr>
            <p:cNvPr id="271" name="Google Shape;126;p1"/>
            <p:cNvSpPr txBox="1">
              <a:spLocks/>
            </p:cNvSpPr>
            <p:nvPr/>
          </p:nvSpPr>
          <p:spPr>
            <a:xfrm>
              <a:off x="11885223" y="7483485"/>
              <a:ext cx="720877" cy="7122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8360" tIns="39169" rIns="78360" bIns="39169" anchor="t" anchorCtr="0">
              <a:spAutoFit/>
            </a:bodyPr>
            <a:lstStyle/>
            <a:p>
              <a:pPr algn="ctr">
                <a:buSzPts val="4800"/>
              </a:pPr>
              <a:r>
                <a:rPr lang="en-US" sz="4114" b="1" dirty="0">
                  <a:solidFill>
                    <a:schemeClr val="dk1"/>
                  </a:solidFill>
                  <a:uFillTx/>
                  <a:latin typeface="Calibri"/>
                  <a:ea typeface="Calibri"/>
                  <a:cs typeface="Calibri"/>
                  <a:sym typeface="Calibri"/>
                </a:rPr>
                <a:t>10</a:t>
              </a:r>
              <a:endParaRPr sz="4114" b="1" dirty="0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72" name="Google Shape;98;p1"/>
          <p:cNvSpPr>
            <a:spLocks/>
          </p:cNvSpPr>
          <p:nvPr/>
        </p:nvSpPr>
        <p:spPr>
          <a:xfrm>
            <a:off x="1220716" y="7012451"/>
            <a:ext cx="1642076" cy="267829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txBody>
          <a:bodyPr spcFirstLastPara="1" wrap="square" lIns="78360" tIns="39169" rIns="78360" bIns="39169" anchor="ctr" anchorCtr="0">
            <a:noAutofit/>
          </a:bodyPr>
          <a:lstStyle/>
          <a:p>
            <a:pPr algn="ctr">
              <a:buSzPts val="2155"/>
            </a:pPr>
            <a:endParaRPr sz="1847">
              <a:solidFill>
                <a:schemeClr val="lt1"/>
              </a:solidFill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3" name="Google Shape;95;p1"/>
          <p:cNvSpPr>
            <a:spLocks/>
          </p:cNvSpPr>
          <p:nvPr/>
        </p:nvSpPr>
        <p:spPr>
          <a:xfrm rot="5775189">
            <a:off x="1693770" y="5327026"/>
            <a:ext cx="2074973" cy="1867824"/>
          </a:xfrm>
          <a:prstGeom prst="blockArc">
            <a:avLst>
              <a:gd name="adj1" fmla="val 10723727"/>
              <a:gd name="adj2" fmla="val 124166"/>
              <a:gd name="adj3" fmla="val 14571"/>
            </a:avLst>
          </a:prstGeom>
          <a:solidFill>
            <a:srgbClr val="7030A0"/>
          </a:solidFill>
          <a:ln>
            <a:noFill/>
          </a:ln>
        </p:spPr>
        <p:txBody>
          <a:bodyPr spcFirstLastPara="1" wrap="square" lIns="78360" tIns="39169" rIns="78360" bIns="39169" anchor="ctr" anchorCtr="0">
            <a:noAutofit/>
          </a:bodyPr>
          <a:lstStyle/>
          <a:p>
            <a:pPr algn="ctr">
              <a:buSzPts val="2155"/>
            </a:pPr>
            <a:endParaRPr sz="1847">
              <a:solidFill>
                <a:schemeClr val="dk1"/>
              </a:solidFill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4" name="Google Shape;98;p1"/>
          <p:cNvSpPr>
            <a:spLocks/>
          </p:cNvSpPr>
          <p:nvPr/>
        </p:nvSpPr>
        <p:spPr>
          <a:xfrm>
            <a:off x="1242765" y="5224093"/>
            <a:ext cx="1642076" cy="29066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txBody>
          <a:bodyPr spcFirstLastPara="1" wrap="square" lIns="78360" tIns="39169" rIns="78360" bIns="39169" anchor="ctr" anchorCtr="0">
            <a:noAutofit/>
          </a:bodyPr>
          <a:lstStyle/>
          <a:p>
            <a:pPr algn="ctr">
              <a:buSzPts val="2155"/>
            </a:pPr>
            <a:endParaRPr sz="1847">
              <a:solidFill>
                <a:schemeClr val="lt1"/>
              </a:solidFill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" name="Google Shape;95;p1"/>
          <p:cNvSpPr>
            <a:spLocks/>
          </p:cNvSpPr>
          <p:nvPr/>
        </p:nvSpPr>
        <p:spPr>
          <a:xfrm rot="16200000">
            <a:off x="294212" y="3738385"/>
            <a:ext cx="2114817" cy="1437918"/>
          </a:xfrm>
          <a:prstGeom prst="blockArc">
            <a:avLst>
              <a:gd name="adj1" fmla="val 10919165"/>
              <a:gd name="adj2" fmla="val 21569224"/>
              <a:gd name="adj3" fmla="val 19628"/>
            </a:avLst>
          </a:prstGeom>
          <a:solidFill>
            <a:srgbClr val="7030A0"/>
          </a:solidFill>
          <a:ln>
            <a:noFill/>
          </a:ln>
        </p:spPr>
        <p:txBody>
          <a:bodyPr spcFirstLastPara="1" wrap="square" lIns="78360" tIns="39169" rIns="78360" bIns="39169" anchor="ctr" anchorCtr="0">
            <a:noAutofit/>
          </a:bodyPr>
          <a:lstStyle/>
          <a:p>
            <a:pPr algn="ctr">
              <a:buSzPts val="2155"/>
            </a:pPr>
            <a:endParaRPr sz="1847">
              <a:solidFill>
                <a:schemeClr val="dk1"/>
              </a:solidFill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09" name="Google Shape;146;p1"/>
          <p:cNvCxnSpPr/>
          <p:nvPr/>
        </p:nvCxnSpPr>
        <p:spPr>
          <a:xfrm>
            <a:off x="1023070" y="6911805"/>
            <a:ext cx="109869" cy="219637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310" name="Google Shape;140;p1"/>
          <p:cNvCxnSpPr>
            <a:stCxn id="321" idx="0"/>
          </p:cNvCxnSpPr>
          <p:nvPr/>
        </p:nvCxnSpPr>
        <p:spPr>
          <a:xfrm flipH="1" flipV="1">
            <a:off x="1712644" y="7113985"/>
            <a:ext cx="75671" cy="188007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311" name="Google Shape;140;p1"/>
          <p:cNvCxnSpPr/>
          <p:nvPr/>
        </p:nvCxnSpPr>
        <p:spPr>
          <a:xfrm flipH="1" flipV="1">
            <a:off x="2885030" y="7175170"/>
            <a:ext cx="212001" cy="316984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312" name="Google Shape;142;p1"/>
          <p:cNvCxnSpPr/>
          <p:nvPr/>
        </p:nvCxnSpPr>
        <p:spPr>
          <a:xfrm>
            <a:off x="3111704" y="6576380"/>
            <a:ext cx="80364" cy="297481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313" name="Google Shape;153;p1"/>
          <p:cNvSpPr txBox="1">
            <a:spLocks/>
          </p:cNvSpPr>
          <p:nvPr/>
        </p:nvSpPr>
        <p:spPr>
          <a:xfrm>
            <a:off x="3515388" y="6577902"/>
            <a:ext cx="942250" cy="455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360" tIns="78360" rIns="78360" bIns="78360" anchor="t" anchorCtr="0">
            <a:noAutofit/>
          </a:bodyPr>
          <a:lstStyle/>
          <a:p>
            <a:pPr algn="ctr">
              <a:buSzPts val="1100"/>
            </a:pPr>
            <a:r>
              <a:rPr lang="en-US" sz="943" dirty="0">
                <a:uFillTx/>
                <a:latin typeface="Calibri"/>
                <a:cs typeface="Calibri"/>
                <a:sym typeface="Calibri"/>
              </a:rPr>
              <a:t>The brain and eye</a:t>
            </a:r>
            <a:endParaRPr lang="en-US" sz="1200" dirty="0">
              <a:uFillTx/>
            </a:endParaRPr>
          </a:p>
        </p:txBody>
      </p:sp>
      <p:sp>
        <p:nvSpPr>
          <p:cNvPr id="314" name="Google Shape;155;p1"/>
          <p:cNvSpPr txBox="1">
            <a:spLocks/>
          </p:cNvSpPr>
          <p:nvPr/>
        </p:nvSpPr>
        <p:spPr>
          <a:xfrm>
            <a:off x="2423968" y="6242191"/>
            <a:ext cx="925916" cy="3682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360" tIns="78360" rIns="78360" bIns="78360" anchor="t" anchorCtr="0">
            <a:noAutofit/>
          </a:bodyPr>
          <a:lstStyle/>
          <a:p>
            <a:pPr algn="ctr">
              <a:buSzPts val="1100"/>
            </a:pPr>
            <a:r>
              <a:rPr lang="en-US" sz="943" dirty="0">
                <a:uFillTx/>
                <a:latin typeface="Calibri"/>
                <a:cs typeface="Calibri"/>
                <a:sym typeface="Calibri"/>
              </a:rPr>
              <a:t>Homeostasis</a:t>
            </a:r>
            <a:endParaRPr lang="en-US" sz="1200" dirty="0">
              <a:uFillTx/>
            </a:endParaRPr>
          </a:p>
        </p:txBody>
      </p:sp>
      <p:cxnSp>
        <p:nvCxnSpPr>
          <p:cNvPr id="315" name="Google Shape;140;p1"/>
          <p:cNvCxnSpPr>
            <a:stCxn id="346" idx="1"/>
          </p:cNvCxnSpPr>
          <p:nvPr/>
        </p:nvCxnSpPr>
        <p:spPr>
          <a:xfrm flipH="1" flipV="1">
            <a:off x="3479546" y="6333736"/>
            <a:ext cx="337513" cy="61671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316" name="Google Shape;140;p1"/>
          <p:cNvCxnSpPr/>
          <p:nvPr/>
        </p:nvCxnSpPr>
        <p:spPr>
          <a:xfrm>
            <a:off x="2088265" y="6790715"/>
            <a:ext cx="32205" cy="328552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317" name="Google Shape;140;p1"/>
          <p:cNvCxnSpPr/>
          <p:nvPr/>
        </p:nvCxnSpPr>
        <p:spPr>
          <a:xfrm flipV="1">
            <a:off x="2913948" y="5701275"/>
            <a:ext cx="406385" cy="213488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318" name="Google Shape;142;p1"/>
          <p:cNvCxnSpPr/>
          <p:nvPr/>
        </p:nvCxnSpPr>
        <p:spPr>
          <a:xfrm flipH="1" flipV="1">
            <a:off x="1566953" y="5392612"/>
            <a:ext cx="23085" cy="238656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319" name="Google Shape;153;p1"/>
          <p:cNvSpPr txBox="1">
            <a:spLocks/>
          </p:cNvSpPr>
          <p:nvPr/>
        </p:nvSpPr>
        <p:spPr>
          <a:xfrm>
            <a:off x="1163560" y="5640695"/>
            <a:ext cx="863001" cy="5905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360" tIns="78360" rIns="78360" bIns="78360" anchor="t" anchorCtr="0">
            <a:noAutofit/>
          </a:bodyPr>
          <a:lstStyle/>
          <a:p>
            <a:pPr algn="ctr">
              <a:buSzPts val="1100"/>
            </a:pPr>
            <a:r>
              <a:rPr lang="en-US" sz="943" dirty="0">
                <a:uFillTx/>
                <a:latin typeface="Calibri"/>
                <a:cs typeface="Calibri"/>
                <a:sym typeface="Calibri"/>
              </a:rPr>
              <a:t>Cell division</a:t>
            </a:r>
            <a:endParaRPr lang="en-US" sz="1200" dirty="0">
              <a:uFillTx/>
            </a:endParaRPr>
          </a:p>
        </p:txBody>
      </p:sp>
      <p:sp>
        <p:nvSpPr>
          <p:cNvPr id="320" name="Google Shape;155;p1"/>
          <p:cNvSpPr txBox="1">
            <a:spLocks/>
          </p:cNvSpPr>
          <p:nvPr/>
        </p:nvSpPr>
        <p:spPr>
          <a:xfrm>
            <a:off x="2335563" y="5727975"/>
            <a:ext cx="680625" cy="3682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360" tIns="78360" rIns="78360" bIns="78360" anchor="t" anchorCtr="0">
            <a:noAutofit/>
          </a:bodyPr>
          <a:lstStyle/>
          <a:p>
            <a:pPr algn="ctr">
              <a:buSzPts val="1100"/>
            </a:pPr>
            <a:r>
              <a:rPr lang="en-US" sz="943" dirty="0">
                <a:uFillTx/>
                <a:latin typeface="Calibri"/>
                <a:cs typeface="Calibri"/>
                <a:sym typeface="Calibri"/>
              </a:rPr>
              <a:t>Menstrual cycle</a:t>
            </a:r>
            <a:endParaRPr lang="en-US" sz="1200" dirty="0">
              <a:uFillTx/>
            </a:endParaRPr>
          </a:p>
        </p:txBody>
      </p:sp>
      <p:sp>
        <p:nvSpPr>
          <p:cNvPr id="321" name="Google Shape;185;p1"/>
          <p:cNvSpPr txBox="1">
            <a:spLocks/>
          </p:cNvSpPr>
          <p:nvPr/>
        </p:nvSpPr>
        <p:spPr>
          <a:xfrm>
            <a:off x="1325357" y="7301992"/>
            <a:ext cx="925916" cy="36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360" tIns="78360" rIns="78360" bIns="78360" anchor="t" anchorCtr="0">
            <a:noAutofit/>
          </a:bodyPr>
          <a:lstStyle/>
          <a:p>
            <a:pPr algn="ctr">
              <a:buSzPts val="1100"/>
            </a:pPr>
            <a:r>
              <a:rPr lang="en-US" sz="943" dirty="0">
                <a:uFillTx/>
                <a:latin typeface="Calibri"/>
                <a:ea typeface="Calibri"/>
                <a:cs typeface="Calibri"/>
                <a:sym typeface="Calibri"/>
              </a:rPr>
              <a:t>Disease and infection</a:t>
            </a:r>
            <a:endParaRPr sz="943" dirty="0"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2" name="Google Shape;155;p1"/>
          <p:cNvSpPr txBox="1">
            <a:spLocks/>
          </p:cNvSpPr>
          <p:nvPr/>
        </p:nvSpPr>
        <p:spPr>
          <a:xfrm>
            <a:off x="1763081" y="6414697"/>
            <a:ext cx="886075" cy="3682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360" tIns="78360" rIns="78360" bIns="78360" anchor="t" anchorCtr="0">
            <a:noAutofit/>
          </a:bodyPr>
          <a:lstStyle/>
          <a:p>
            <a:pPr algn="ctr">
              <a:buSzPts val="1100"/>
            </a:pPr>
            <a:r>
              <a:rPr lang="en-US" sz="943" dirty="0">
                <a:uFillTx/>
                <a:latin typeface="Calibri"/>
                <a:ea typeface="Calibri"/>
                <a:cs typeface="Calibri"/>
                <a:sym typeface="Calibri"/>
              </a:rPr>
              <a:t>Fighting infections</a:t>
            </a:r>
            <a:endParaRPr sz="943" dirty="0"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23" name="Google Shape;146;p1"/>
          <p:cNvCxnSpPr/>
          <p:nvPr/>
        </p:nvCxnSpPr>
        <p:spPr>
          <a:xfrm>
            <a:off x="2542600" y="5021759"/>
            <a:ext cx="28788" cy="381386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324" name="Google Shape;134;p1"/>
          <p:cNvCxnSpPr/>
          <p:nvPr/>
        </p:nvCxnSpPr>
        <p:spPr>
          <a:xfrm flipH="1" flipV="1">
            <a:off x="846270" y="4793446"/>
            <a:ext cx="411770" cy="2227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325" name="Google Shape;155;p1"/>
          <p:cNvSpPr txBox="1">
            <a:spLocks/>
          </p:cNvSpPr>
          <p:nvPr/>
        </p:nvSpPr>
        <p:spPr>
          <a:xfrm>
            <a:off x="1152944" y="4402859"/>
            <a:ext cx="925916" cy="3682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360" tIns="78360" rIns="78360" bIns="78360" anchor="t" anchorCtr="0">
            <a:noAutofit/>
          </a:bodyPr>
          <a:lstStyle/>
          <a:p>
            <a:pPr algn="ctr">
              <a:buSzPts val="1100"/>
            </a:pPr>
            <a:r>
              <a:rPr lang="en-US" sz="943" dirty="0">
                <a:uFillTx/>
                <a:latin typeface="Calibri"/>
                <a:cs typeface="Calibri"/>
              </a:rPr>
              <a:t>Evolution and classification</a:t>
            </a:r>
            <a:endParaRPr lang="en-US" sz="1200" dirty="0">
              <a:uFillTx/>
            </a:endParaRPr>
          </a:p>
        </p:txBody>
      </p:sp>
      <p:sp>
        <p:nvSpPr>
          <p:cNvPr id="326" name="Google Shape;206;p1"/>
          <p:cNvSpPr txBox="1">
            <a:spLocks/>
          </p:cNvSpPr>
          <p:nvPr/>
        </p:nvSpPr>
        <p:spPr>
          <a:xfrm>
            <a:off x="2134061" y="4624381"/>
            <a:ext cx="819114" cy="4280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360" tIns="78360" rIns="78360" bIns="78360" anchor="t" anchorCtr="0">
            <a:noAutofit/>
          </a:bodyPr>
          <a:lstStyle/>
          <a:p>
            <a:pPr algn="ctr">
              <a:buSzPts val="1100"/>
            </a:pPr>
            <a:r>
              <a:rPr lang="en-US" sz="943" dirty="0">
                <a:uFillTx/>
                <a:latin typeface="Calibri"/>
                <a:cs typeface="Calibri"/>
                <a:sym typeface="Calibri"/>
              </a:rPr>
              <a:t>DNA and inheritance</a:t>
            </a:r>
            <a:endParaRPr lang="en-US" sz="1200" dirty="0">
              <a:uFillTx/>
            </a:endParaRPr>
          </a:p>
        </p:txBody>
      </p:sp>
      <p:sp>
        <p:nvSpPr>
          <p:cNvPr id="327" name="Google Shape;155;p1"/>
          <p:cNvSpPr txBox="1">
            <a:spLocks/>
          </p:cNvSpPr>
          <p:nvPr/>
        </p:nvSpPr>
        <p:spPr>
          <a:xfrm>
            <a:off x="1094966" y="4002936"/>
            <a:ext cx="925916" cy="3682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360" tIns="78360" rIns="78360" bIns="78360" anchor="t" anchorCtr="0">
            <a:noAutofit/>
          </a:bodyPr>
          <a:lstStyle/>
          <a:p>
            <a:pPr algn="ctr">
              <a:buSzPts val="1100"/>
            </a:pPr>
            <a:r>
              <a:rPr lang="en-US" sz="943" dirty="0">
                <a:uFillTx/>
                <a:latin typeface="Calibri"/>
                <a:cs typeface="Calibri"/>
              </a:rPr>
              <a:t>Selective breeding</a:t>
            </a:r>
            <a:endParaRPr lang="en-US" sz="1200" dirty="0">
              <a:uFillTx/>
            </a:endParaRPr>
          </a:p>
        </p:txBody>
      </p:sp>
      <p:sp>
        <p:nvSpPr>
          <p:cNvPr id="328" name="Google Shape;155;p1"/>
          <p:cNvSpPr txBox="1">
            <a:spLocks/>
          </p:cNvSpPr>
          <p:nvPr/>
        </p:nvSpPr>
        <p:spPr>
          <a:xfrm>
            <a:off x="2744028" y="7514841"/>
            <a:ext cx="925916" cy="3682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360" tIns="78360" rIns="78360" bIns="78360" anchor="t" anchorCtr="0">
            <a:noAutofit/>
          </a:bodyPr>
          <a:lstStyle/>
          <a:p>
            <a:pPr algn="ctr">
              <a:buSzPts val="1100"/>
            </a:pPr>
            <a:r>
              <a:rPr lang="en-US" sz="940" dirty="0">
                <a:uFillTx/>
              </a:rPr>
              <a:t>Reflexes</a:t>
            </a:r>
          </a:p>
        </p:txBody>
      </p:sp>
      <p:sp>
        <p:nvSpPr>
          <p:cNvPr id="330" name="Google Shape;185;p1"/>
          <p:cNvSpPr txBox="1">
            <a:spLocks/>
          </p:cNvSpPr>
          <p:nvPr/>
        </p:nvSpPr>
        <p:spPr>
          <a:xfrm>
            <a:off x="544391" y="6520557"/>
            <a:ext cx="925916" cy="36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360" tIns="78360" rIns="78360" bIns="78360" anchor="t" anchorCtr="0">
            <a:noAutofit/>
          </a:bodyPr>
          <a:lstStyle/>
          <a:p>
            <a:pPr algn="ctr">
              <a:buSzPts val="1100"/>
            </a:pPr>
            <a:r>
              <a:rPr lang="en-US" sz="943" dirty="0">
                <a:uFillTx/>
                <a:latin typeface="Calibri"/>
                <a:ea typeface="Calibri"/>
                <a:cs typeface="Calibri"/>
                <a:sym typeface="Calibri"/>
              </a:rPr>
              <a:t>Respiration and exercise</a:t>
            </a:r>
            <a:endParaRPr sz="943" dirty="0"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32" name="Picture 64" descr="Image result for respiration icon"/>
          <p:cNvPicPr>
            <a:picLocks noChangeAspect="1" noChangeArrowheads="1"/>
          </p:cNvPicPr>
          <p:nvPr/>
        </p:nvPicPr>
        <p:blipFill>
          <a:blip r:embed="rId14">
            <a:biLevel thresh="50000"/>
          </a:blip>
          <a:srcRect/>
          <a:stretch>
            <a:fillRect/>
          </a:stretch>
        </p:blipFill>
        <p:spPr bwMode="auto">
          <a:xfrm>
            <a:off x="452627" y="6101867"/>
            <a:ext cx="532951" cy="532951"/>
          </a:xfrm>
          <a:prstGeom prst="rect">
            <a:avLst/>
          </a:prstGeom>
          <a:solidFill>
            <a:schemeClr val="bg1">
              <a:alpha val="0"/>
            </a:schemeClr>
          </a:solidFill>
        </p:spPr>
      </p:pic>
      <p:pic>
        <p:nvPicPr>
          <p:cNvPr id="333" name="Picture 32" descr="Image result for disease icon"/>
          <p:cNvPicPr>
            <a:picLocks noChangeAspect="1" noChangeArrowheads="1"/>
          </p:cNvPicPr>
          <p:nvPr/>
        </p:nvPicPr>
        <p:blipFill>
          <a:blip r:embed="rId62"/>
          <a:srcRect/>
          <a:stretch>
            <a:fillRect/>
          </a:stretch>
        </p:blipFill>
        <p:spPr bwMode="auto">
          <a:xfrm>
            <a:off x="2055099" y="7213915"/>
            <a:ext cx="495286" cy="495286"/>
          </a:xfrm>
          <a:prstGeom prst="rect">
            <a:avLst/>
          </a:prstGeom>
          <a:noFill/>
        </p:spPr>
      </p:pic>
      <p:pic>
        <p:nvPicPr>
          <p:cNvPr id="334" name="Picture 34" descr="Image result for vaccination icon"/>
          <p:cNvPicPr>
            <a:picLocks noChangeAspect="1" noChangeArrowheads="1"/>
          </p:cNvPicPr>
          <p:nvPr/>
        </p:nvPicPr>
        <p:blipFill>
          <a:blip r:embed="rId63"/>
          <a:srcRect/>
          <a:stretch>
            <a:fillRect/>
          </a:stretch>
        </p:blipFill>
        <p:spPr bwMode="auto">
          <a:xfrm>
            <a:off x="1591069" y="6516936"/>
            <a:ext cx="398445" cy="398445"/>
          </a:xfrm>
          <a:prstGeom prst="rect">
            <a:avLst/>
          </a:prstGeom>
          <a:noFill/>
        </p:spPr>
      </p:pic>
      <p:pic>
        <p:nvPicPr>
          <p:cNvPr id="335" name="Picture 36" descr="Image result for reflexes icon"/>
          <p:cNvPicPr>
            <a:picLocks noChangeAspect="1" noChangeArrowheads="1"/>
          </p:cNvPicPr>
          <p:nvPr/>
        </p:nvPicPr>
        <p:blipFill>
          <a:blip r:embed="rId64"/>
          <a:srcRect/>
          <a:stretch>
            <a:fillRect/>
          </a:stretch>
        </p:blipFill>
        <p:spPr bwMode="auto">
          <a:xfrm>
            <a:off x="3518409" y="7433971"/>
            <a:ext cx="597069" cy="597069"/>
          </a:xfrm>
          <a:prstGeom prst="rect">
            <a:avLst/>
          </a:prstGeom>
          <a:noFill/>
        </p:spPr>
      </p:pic>
      <p:pic>
        <p:nvPicPr>
          <p:cNvPr id="338" name="Picture 40" descr="Image result for scales icon"/>
          <p:cNvPicPr>
            <a:picLocks noChangeAspect="1" noChangeArrowheads="1"/>
          </p:cNvPicPr>
          <p:nvPr/>
        </p:nvPicPr>
        <p:blipFill>
          <a:blip r:embed="rId65"/>
          <a:srcRect/>
          <a:stretch>
            <a:fillRect/>
          </a:stretch>
        </p:blipFill>
        <p:spPr bwMode="auto">
          <a:xfrm>
            <a:off x="2588674" y="6482370"/>
            <a:ext cx="391020" cy="391020"/>
          </a:xfrm>
          <a:prstGeom prst="rect">
            <a:avLst/>
          </a:prstGeom>
          <a:noFill/>
        </p:spPr>
      </p:pic>
      <p:pic>
        <p:nvPicPr>
          <p:cNvPr id="346" name="Picture 42" descr="Image result for brainicon"/>
          <p:cNvPicPr>
            <a:picLocks noChangeAspect="1" noChangeArrowheads="1"/>
          </p:cNvPicPr>
          <p:nvPr/>
        </p:nvPicPr>
        <p:blipFill>
          <a:blip r:embed="rId66"/>
          <a:srcRect/>
          <a:stretch>
            <a:fillRect/>
          </a:stretch>
        </p:blipFill>
        <p:spPr bwMode="auto">
          <a:xfrm>
            <a:off x="3817059" y="6183576"/>
            <a:ext cx="423661" cy="423661"/>
          </a:xfrm>
          <a:prstGeom prst="rect">
            <a:avLst/>
          </a:prstGeom>
          <a:noFill/>
        </p:spPr>
      </p:pic>
      <p:pic>
        <p:nvPicPr>
          <p:cNvPr id="351" name="Picture 44" descr="Image result for eye icon"/>
          <p:cNvPicPr>
            <a:picLocks noChangeAspect="1" noChangeArrowheads="1"/>
          </p:cNvPicPr>
          <p:nvPr/>
        </p:nvPicPr>
        <p:blipFill rotWithShape="1">
          <a:blip r:embed="rId67"/>
          <a:srcRect t="20708" b="20077"/>
          <a:stretch/>
        </p:blipFill>
        <p:spPr bwMode="auto">
          <a:xfrm>
            <a:off x="3738830" y="7064121"/>
            <a:ext cx="543927" cy="322085"/>
          </a:xfrm>
          <a:prstGeom prst="rect">
            <a:avLst/>
          </a:prstGeom>
          <a:noFill/>
        </p:spPr>
      </p:pic>
      <p:pic>
        <p:nvPicPr>
          <p:cNvPr id="353" name="Picture 46" descr="Image result for menstrual cycle icon"/>
          <p:cNvPicPr>
            <a:picLocks noChangeAspect="1" noChangeArrowheads="1"/>
          </p:cNvPicPr>
          <p:nvPr/>
        </p:nvPicPr>
        <p:blipFill>
          <a:blip r:embed="rId68"/>
          <a:srcRect/>
          <a:stretch>
            <a:fillRect/>
          </a:stretch>
        </p:blipFill>
        <p:spPr bwMode="auto">
          <a:xfrm>
            <a:off x="2085416" y="5774732"/>
            <a:ext cx="502644" cy="502644"/>
          </a:xfrm>
          <a:prstGeom prst="rect">
            <a:avLst/>
          </a:prstGeom>
          <a:noFill/>
        </p:spPr>
      </p:pic>
      <p:pic>
        <p:nvPicPr>
          <p:cNvPr id="355" name="Picture 48" descr="Image result for cell division icon"/>
          <p:cNvPicPr>
            <a:picLocks noChangeAspect="1" noChangeArrowheads="1"/>
          </p:cNvPicPr>
          <p:nvPr/>
        </p:nvPicPr>
        <p:blipFill>
          <a:blip r:embed="rId69"/>
          <a:srcRect/>
          <a:stretch>
            <a:fillRect/>
          </a:stretch>
        </p:blipFill>
        <p:spPr bwMode="auto">
          <a:xfrm>
            <a:off x="1371738" y="5858508"/>
            <a:ext cx="386161" cy="386161"/>
          </a:xfrm>
          <a:prstGeom prst="rect">
            <a:avLst/>
          </a:prstGeom>
          <a:noFill/>
        </p:spPr>
      </p:pic>
      <p:pic>
        <p:nvPicPr>
          <p:cNvPr id="356" name="Picture 50" descr="Image result for DNA icon"/>
          <p:cNvPicPr>
            <a:picLocks noChangeAspect="1" noChangeArrowheads="1"/>
          </p:cNvPicPr>
          <p:nvPr/>
        </p:nvPicPr>
        <p:blipFill>
          <a:blip r:embed="rId70"/>
          <a:srcRect/>
          <a:stretch>
            <a:fillRect/>
          </a:stretch>
        </p:blipFill>
        <p:spPr bwMode="auto">
          <a:xfrm>
            <a:off x="2710914" y="4588291"/>
            <a:ext cx="610547" cy="610547"/>
          </a:xfrm>
          <a:prstGeom prst="rect">
            <a:avLst/>
          </a:prstGeom>
          <a:noFill/>
        </p:spPr>
      </p:pic>
      <p:pic>
        <p:nvPicPr>
          <p:cNvPr id="357" name="Picture 52" descr="Image result for evolution icon"/>
          <p:cNvPicPr>
            <a:picLocks noChangeAspect="1" noChangeArrowheads="1"/>
          </p:cNvPicPr>
          <p:nvPr/>
        </p:nvPicPr>
        <p:blipFill>
          <a:blip r:embed="rId71"/>
          <a:srcRect/>
          <a:stretch>
            <a:fillRect/>
          </a:stretch>
        </p:blipFill>
        <p:spPr bwMode="auto">
          <a:xfrm>
            <a:off x="1425376" y="4725446"/>
            <a:ext cx="445517" cy="445517"/>
          </a:xfrm>
          <a:prstGeom prst="rect">
            <a:avLst/>
          </a:prstGeom>
          <a:noFill/>
        </p:spPr>
      </p:pic>
      <p:pic>
        <p:nvPicPr>
          <p:cNvPr id="358" name="Picture 58" descr="Image result for breeding icon"/>
          <p:cNvPicPr>
            <a:picLocks noChangeAspect="1" noChangeArrowheads="1"/>
          </p:cNvPicPr>
          <p:nvPr/>
        </p:nvPicPr>
        <p:blipFill>
          <a:blip r:embed="rId72"/>
          <a:srcRect/>
          <a:stretch>
            <a:fillRect/>
          </a:stretch>
        </p:blipFill>
        <p:spPr bwMode="auto">
          <a:xfrm>
            <a:off x="1779911" y="3957605"/>
            <a:ext cx="523686" cy="523686"/>
          </a:xfrm>
          <a:prstGeom prst="rect">
            <a:avLst/>
          </a:prstGeom>
          <a:noFill/>
        </p:spPr>
      </p:pic>
      <p:cxnSp>
        <p:nvCxnSpPr>
          <p:cNvPr id="362" name="Google Shape;134;p1"/>
          <p:cNvCxnSpPr/>
          <p:nvPr/>
        </p:nvCxnSpPr>
        <p:spPr>
          <a:xfrm flipH="1" flipV="1">
            <a:off x="872119" y="4159653"/>
            <a:ext cx="411770" cy="2227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370" name="Google Shape;95;p1"/>
          <p:cNvSpPr>
            <a:spLocks/>
          </p:cNvSpPr>
          <p:nvPr/>
        </p:nvSpPr>
        <p:spPr>
          <a:xfrm rot="5775189">
            <a:off x="827045" y="1546550"/>
            <a:ext cx="2074973" cy="1867824"/>
          </a:xfrm>
          <a:prstGeom prst="blockArc">
            <a:avLst>
              <a:gd name="adj1" fmla="val 15299588"/>
              <a:gd name="adj2" fmla="val 124166"/>
              <a:gd name="adj3" fmla="val 14571"/>
            </a:avLst>
          </a:prstGeom>
          <a:solidFill>
            <a:srgbClr val="7030A0"/>
          </a:solidFill>
          <a:ln>
            <a:noFill/>
          </a:ln>
        </p:spPr>
        <p:txBody>
          <a:bodyPr spcFirstLastPara="1" wrap="square" lIns="78360" tIns="39169" rIns="78360" bIns="39169" anchor="ctr" anchorCtr="0">
            <a:noAutofit/>
          </a:bodyPr>
          <a:lstStyle/>
          <a:p>
            <a:pPr algn="ctr">
              <a:buSzPts val="2155"/>
            </a:pPr>
            <a:endParaRPr sz="1847">
              <a:solidFill>
                <a:schemeClr val="dk1"/>
              </a:solidFill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64" name="Google Shape;116;p1"/>
          <p:cNvGrpSpPr/>
          <p:nvPr/>
        </p:nvGrpSpPr>
        <p:grpSpPr>
          <a:xfrm>
            <a:off x="746966" y="2806886"/>
            <a:ext cx="1041349" cy="1118392"/>
            <a:chOff x="7933850" y="15149783"/>
            <a:chExt cx="1214980" cy="1304869"/>
          </a:xfrm>
        </p:grpSpPr>
        <p:sp>
          <p:nvSpPr>
            <p:cNvPr id="365" name="Google Shape;117;p1"/>
            <p:cNvSpPr>
              <a:spLocks/>
            </p:cNvSpPr>
            <p:nvPr/>
          </p:nvSpPr>
          <p:spPr>
            <a:xfrm>
              <a:off x="7933850" y="15149783"/>
              <a:ext cx="1214980" cy="1304869"/>
            </a:xfrm>
            <a:prstGeom prst="ellipse">
              <a:avLst/>
            </a:prstGeom>
            <a:solidFill>
              <a:srgbClr val="CC00FF"/>
            </a:solidFill>
            <a:ln>
              <a:noFill/>
            </a:ln>
          </p:spPr>
          <p:txBody>
            <a:bodyPr spcFirstLastPara="1" wrap="square" lIns="78360" tIns="39169" rIns="78360" bIns="39169" anchor="ctr" anchorCtr="0">
              <a:noAutofit/>
            </a:bodyPr>
            <a:lstStyle/>
            <a:p>
              <a:pPr algn="ctr">
                <a:buSzPts val="2155"/>
              </a:pPr>
              <a:endParaRPr sz="1847">
                <a:solidFill>
                  <a:schemeClr val="lt1"/>
                </a:solidFill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6" name="Google Shape;118;p1"/>
            <p:cNvSpPr>
              <a:spLocks/>
            </p:cNvSpPr>
            <p:nvPr/>
          </p:nvSpPr>
          <p:spPr>
            <a:xfrm>
              <a:off x="8120785" y="15350720"/>
              <a:ext cx="841075" cy="903301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78360" tIns="39169" rIns="78360" bIns="39169" anchor="ctr" anchorCtr="0">
              <a:noAutofit/>
            </a:bodyPr>
            <a:lstStyle/>
            <a:p>
              <a:pPr algn="ctr">
                <a:buSzPts val="2155"/>
              </a:pPr>
              <a:endParaRPr sz="1847">
                <a:solidFill>
                  <a:schemeClr val="lt1"/>
                </a:solidFill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7" name="Google Shape;119;p1"/>
            <p:cNvSpPr txBox="1">
              <a:spLocks/>
            </p:cNvSpPr>
            <p:nvPr/>
          </p:nvSpPr>
          <p:spPr>
            <a:xfrm>
              <a:off x="8112068" y="15410952"/>
              <a:ext cx="841074" cy="2770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8360" tIns="39169" rIns="78360" bIns="39169" anchor="t" anchorCtr="0">
              <a:spAutoFit/>
            </a:bodyPr>
            <a:lstStyle/>
            <a:p>
              <a:pPr algn="ctr">
                <a:buSzPts val="1200"/>
              </a:pPr>
              <a:r>
                <a:rPr lang="en-US" sz="1029" b="1">
                  <a:solidFill>
                    <a:schemeClr val="dk1"/>
                  </a:solidFill>
                  <a:uFillTx/>
                  <a:latin typeface="Calibri"/>
                  <a:ea typeface="Calibri"/>
                  <a:cs typeface="Calibri"/>
                  <a:sym typeface="Calibri"/>
                </a:rPr>
                <a:t>YEAR</a:t>
              </a:r>
              <a:endParaRPr sz="1200">
                <a:uFillTx/>
              </a:endParaRPr>
            </a:p>
          </p:txBody>
        </p:sp>
        <p:sp>
          <p:nvSpPr>
            <p:cNvPr id="368" name="Google Shape;120;p1"/>
            <p:cNvSpPr txBox="1">
              <a:spLocks/>
            </p:cNvSpPr>
            <p:nvPr/>
          </p:nvSpPr>
          <p:spPr>
            <a:xfrm>
              <a:off x="8118257" y="15447798"/>
              <a:ext cx="841074" cy="83097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8360" tIns="39169" rIns="78360" bIns="39169" anchor="t" anchorCtr="0">
              <a:spAutoFit/>
            </a:bodyPr>
            <a:lstStyle/>
            <a:p>
              <a:pPr algn="ctr">
                <a:buSzPts val="4800"/>
              </a:pPr>
              <a:r>
                <a:rPr lang="en-US" sz="4114" b="1" dirty="0">
                  <a:solidFill>
                    <a:schemeClr val="dk1"/>
                  </a:solidFill>
                  <a:uFillTx/>
                  <a:latin typeface="Calibri"/>
                  <a:ea typeface="Calibri"/>
                  <a:cs typeface="Calibri"/>
                  <a:sym typeface="Calibri"/>
                </a:rPr>
                <a:t>11</a:t>
              </a:r>
              <a:endParaRPr sz="4114" b="1" dirty="0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75" name="Google Shape;95;p1"/>
          <p:cNvSpPr>
            <a:spLocks/>
          </p:cNvSpPr>
          <p:nvPr/>
        </p:nvSpPr>
        <p:spPr>
          <a:xfrm rot="1538078">
            <a:off x="794569" y="1108668"/>
            <a:ext cx="2074973" cy="1867824"/>
          </a:xfrm>
          <a:prstGeom prst="blockArc">
            <a:avLst>
              <a:gd name="adj1" fmla="val 13014420"/>
              <a:gd name="adj2" fmla="val 124166"/>
              <a:gd name="adj3" fmla="val 14571"/>
            </a:avLst>
          </a:prstGeom>
          <a:solidFill>
            <a:srgbClr val="7030A0"/>
          </a:solidFill>
          <a:ln>
            <a:noFill/>
          </a:ln>
        </p:spPr>
        <p:txBody>
          <a:bodyPr spcFirstLastPara="1" wrap="square" lIns="78360" tIns="39169" rIns="78360" bIns="39169" anchor="ctr" anchorCtr="0">
            <a:noAutofit/>
          </a:bodyPr>
          <a:lstStyle/>
          <a:p>
            <a:pPr algn="ctr">
              <a:buSzPts val="2155"/>
            </a:pPr>
            <a:endParaRPr sz="1847">
              <a:solidFill>
                <a:schemeClr val="dk1"/>
              </a:solidFill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89" name="Google Shape;142;p1"/>
          <p:cNvCxnSpPr/>
          <p:nvPr/>
        </p:nvCxnSpPr>
        <p:spPr>
          <a:xfrm flipH="1" flipV="1">
            <a:off x="1938363" y="3367379"/>
            <a:ext cx="160603" cy="259589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390" name="Google Shape;153;p1"/>
          <p:cNvSpPr txBox="1">
            <a:spLocks/>
          </p:cNvSpPr>
          <p:nvPr/>
        </p:nvSpPr>
        <p:spPr>
          <a:xfrm>
            <a:off x="2056862" y="3483543"/>
            <a:ext cx="814311" cy="594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360" tIns="78360" rIns="78360" bIns="78360" anchor="t" anchorCtr="0">
            <a:noAutofit/>
          </a:bodyPr>
          <a:lstStyle/>
          <a:p>
            <a:pPr algn="ctr">
              <a:buSzPts val="1100"/>
            </a:pPr>
            <a:r>
              <a:rPr lang="en-US" sz="943" dirty="0">
                <a:uFillTx/>
                <a:latin typeface="Calibri"/>
                <a:ea typeface="Calibri"/>
                <a:cs typeface="Calibri"/>
                <a:sym typeface="Calibri"/>
              </a:rPr>
              <a:t>Genetic engineering</a:t>
            </a:r>
            <a:endParaRPr sz="943" dirty="0"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91" name="Picture 60" descr="Image result for genetic engineering icon"/>
          <p:cNvPicPr>
            <a:picLocks noChangeAspect="1" noChangeArrowheads="1"/>
          </p:cNvPicPr>
          <p:nvPr/>
        </p:nvPicPr>
        <p:blipFill>
          <a:blip r:embed="rId73"/>
          <a:srcRect/>
          <a:stretch>
            <a:fillRect/>
          </a:stretch>
        </p:blipFill>
        <p:spPr bwMode="auto">
          <a:xfrm>
            <a:off x="2813551" y="3552149"/>
            <a:ext cx="485091" cy="485091"/>
          </a:xfrm>
          <a:prstGeom prst="rect">
            <a:avLst/>
          </a:prstGeom>
          <a:noFill/>
        </p:spPr>
      </p:pic>
      <p:cxnSp>
        <p:nvCxnSpPr>
          <p:cNvPr id="392" name="Google Shape;140;p1"/>
          <p:cNvCxnSpPr>
            <a:stCxn id="401" idx="0"/>
          </p:cNvCxnSpPr>
          <p:nvPr/>
        </p:nvCxnSpPr>
        <p:spPr>
          <a:xfrm flipH="1" flipV="1">
            <a:off x="2469236" y="3011415"/>
            <a:ext cx="573026" cy="5786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401" name="Google Shape;170;p1"/>
          <p:cNvSpPr txBox="1">
            <a:spLocks/>
          </p:cNvSpPr>
          <p:nvPr/>
        </p:nvSpPr>
        <p:spPr>
          <a:xfrm>
            <a:off x="2496627" y="3017201"/>
            <a:ext cx="1091269" cy="36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360" tIns="78360" rIns="78360" bIns="78360" anchor="t" anchorCtr="0">
            <a:noAutofit/>
          </a:bodyPr>
          <a:lstStyle/>
          <a:p>
            <a:pPr lvl="0" algn="ctr">
              <a:buSzPts val="1100"/>
            </a:pPr>
            <a:r>
              <a:rPr lang="en-US" sz="943" dirty="0">
                <a:uFillTx/>
                <a:latin typeface="Calibri"/>
                <a:ea typeface="Calibri"/>
                <a:cs typeface="Calibri"/>
                <a:sym typeface="Calibri"/>
              </a:rPr>
              <a:t>Adaptations and competition</a:t>
            </a:r>
          </a:p>
        </p:txBody>
      </p:sp>
      <p:pic>
        <p:nvPicPr>
          <p:cNvPr id="404" name="Picture 62" descr="Image result for camel icon"/>
          <p:cNvPicPr>
            <a:picLocks noChangeAspect="1" noChangeArrowheads="1"/>
          </p:cNvPicPr>
          <p:nvPr/>
        </p:nvPicPr>
        <p:blipFill>
          <a:blip r:embed="rId74"/>
          <a:srcRect/>
          <a:stretch>
            <a:fillRect/>
          </a:stretch>
        </p:blipFill>
        <p:spPr bwMode="auto">
          <a:xfrm>
            <a:off x="3488536" y="2988942"/>
            <a:ext cx="401310" cy="414021"/>
          </a:xfrm>
          <a:prstGeom prst="rect">
            <a:avLst/>
          </a:prstGeom>
          <a:noFill/>
        </p:spPr>
      </p:pic>
      <p:cxnSp>
        <p:nvCxnSpPr>
          <p:cNvPr id="405" name="Google Shape;134;p1"/>
          <p:cNvCxnSpPr/>
          <p:nvPr/>
        </p:nvCxnSpPr>
        <p:spPr>
          <a:xfrm flipV="1">
            <a:off x="2159301" y="2704723"/>
            <a:ext cx="426004" cy="36840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406" name="Google Shape;170;p1"/>
          <p:cNvSpPr txBox="1">
            <a:spLocks/>
          </p:cNvSpPr>
          <p:nvPr/>
        </p:nvSpPr>
        <p:spPr>
          <a:xfrm>
            <a:off x="1391808" y="2564899"/>
            <a:ext cx="945423" cy="3734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360" tIns="78360" rIns="78360" bIns="78360" anchor="t" anchorCtr="0">
            <a:noAutofit/>
          </a:bodyPr>
          <a:lstStyle/>
          <a:p>
            <a:pPr lvl="0" algn="ctr">
              <a:buSzPts val="1100"/>
            </a:pPr>
            <a:r>
              <a:rPr lang="en-GB" sz="943" dirty="0">
                <a:uFillTx/>
                <a:latin typeface="Calibri"/>
                <a:ea typeface="Calibri"/>
                <a:cs typeface="Calibri"/>
                <a:sym typeface="Calibri"/>
              </a:rPr>
              <a:t>Biodiversity</a:t>
            </a:r>
          </a:p>
        </p:txBody>
      </p:sp>
      <p:pic>
        <p:nvPicPr>
          <p:cNvPr id="407" name="Picture 64" descr="Image result for biodiversity icon"/>
          <p:cNvPicPr>
            <a:picLocks noChangeAspect="1" noChangeArrowheads="1"/>
          </p:cNvPicPr>
          <p:nvPr/>
        </p:nvPicPr>
        <p:blipFill>
          <a:blip r:embed="rId75"/>
          <a:srcRect/>
          <a:stretch>
            <a:fillRect/>
          </a:stretch>
        </p:blipFill>
        <p:spPr bwMode="auto">
          <a:xfrm>
            <a:off x="1147755" y="2435764"/>
            <a:ext cx="492811" cy="492811"/>
          </a:xfrm>
          <a:prstGeom prst="rect">
            <a:avLst/>
          </a:prstGeom>
          <a:noFill/>
        </p:spPr>
      </p:pic>
      <p:cxnSp>
        <p:nvCxnSpPr>
          <p:cNvPr id="408" name="Google Shape;140;p1"/>
          <p:cNvCxnSpPr/>
          <p:nvPr/>
        </p:nvCxnSpPr>
        <p:spPr>
          <a:xfrm flipH="1" flipV="1">
            <a:off x="2651936" y="2423424"/>
            <a:ext cx="459768" cy="214221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409" name="Google Shape;155;p1"/>
          <p:cNvSpPr txBox="1">
            <a:spLocks/>
          </p:cNvSpPr>
          <p:nvPr/>
        </p:nvSpPr>
        <p:spPr>
          <a:xfrm>
            <a:off x="2825925" y="2342228"/>
            <a:ext cx="1030704" cy="3682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360" tIns="78360" rIns="78360" bIns="78360" anchor="t" anchorCtr="0">
            <a:noAutofit/>
          </a:bodyPr>
          <a:lstStyle/>
          <a:p>
            <a:pPr lvl="0" algn="ctr">
              <a:buSzPts val="1100"/>
            </a:pPr>
            <a:r>
              <a:rPr lang="en-US" sz="943" dirty="0">
                <a:uFillTx/>
                <a:latin typeface="Calibri"/>
                <a:ea typeface="Calibri"/>
                <a:cs typeface="Calibri"/>
                <a:sym typeface="Calibri"/>
              </a:rPr>
              <a:t>The environment</a:t>
            </a:r>
          </a:p>
        </p:txBody>
      </p:sp>
      <p:pic>
        <p:nvPicPr>
          <p:cNvPr id="410" name="Picture 34" descr="Image result for carbon footprint icon"/>
          <p:cNvPicPr>
            <a:picLocks noChangeAspect="1" noChangeArrowheads="1"/>
          </p:cNvPicPr>
          <p:nvPr/>
        </p:nvPicPr>
        <p:blipFill>
          <a:blip r:embed="rId48"/>
          <a:srcRect/>
          <a:stretch>
            <a:fillRect/>
          </a:stretch>
        </p:blipFill>
        <p:spPr bwMode="auto">
          <a:xfrm>
            <a:off x="3040085" y="2453867"/>
            <a:ext cx="539937" cy="539937"/>
          </a:xfrm>
          <a:prstGeom prst="rect">
            <a:avLst/>
          </a:prstGeom>
          <a:noFill/>
        </p:spPr>
      </p:pic>
      <p:sp>
        <p:nvSpPr>
          <p:cNvPr id="411" name="Google Shape;155;p1"/>
          <p:cNvSpPr txBox="1">
            <a:spLocks/>
          </p:cNvSpPr>
          <p:nvPr/>
        </p:nvSpPr>
        <p:spPr>
          <a:xfrm>
            <a:off x="1745519" y="2014930"/>
            <a:ext cx="798099" cy="3682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360" tIns="78360" rIns="78360" bIns="78360" anchor="t" anchorCtr="0">
            <a:noAutofit/>
          </a:bodyPr>
          <a:lstStyle/>
          <a:p>
            <a:pPr algn="ctr">
              <a:buSzPts val="1100"/>
            </a:pPr>
            <a:r>
              <a:rPr lang="en-US" sz="943" dirty="0">
                <a:uFillTx/>
                <a:latin typeface="Calibri"/>
                <a:cs typeface="Calibri"/>
                <a:sym typeface="Calibri"/>
              </a:rPr>
              <a:t>Paper 1 Revision</a:t>
            </a:r>
            <a:endParaRPr lang="en-US" sz="1200" dirty="0">
              <a:uFillTx/>
            </a:endParaRPr>
          </a:p>
        </p:txBody>
      </p:sp>
      <p:sp>
        <p:nvSpPr>
          <p:cNvPr id="412" name="Google Shape;185;p1"/>
          <p:cNvSpPr txBox="1">
            <a:spLocks/>
          </p:cNvSpPr>
          <p:nvPr/>
        </p:nvSpPr>
        <p:spPr>
          <a:xfrm>
            <a:off x="2741497" y="1683765"/>
            <a:ext cx="925916" cy="36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360" tIns="78360" rIns="78360" bIns="78360" anchor="t" anchorCtr="0">
            <a:noAutofit/>
          </a:bodyPr>
          <a:lstStyle/>
          <a:p>
            <a:pPr algn="ctr">
              <a:buSzPts val="1100"/>
            </a:pPr>
            <a:r>
              <a:rPr lang="en-US" sz="943" dirty="0">
                <a:uFillTx/>
                <a:latin typeface="Calibri"/>
                <a:ea typeface="Calibri"/>
                <a:cs typeface="Calibri"/>
                <a:sym typeface="Calibri"/>
              </a:rPr>
              <a:t>Paper 2 Revision</a:t>
            </a:r>
            <a:endParaRPr sz="943" dirty="0"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4" name="Google Shape;155;p1"/>
          <p:cNvSpPr txBox="1">
            <a:spLocks/>
          </p:cNvSpPr>
          <p:nvPr/>
        </p:nvSpPr>
        <p:spPr>
          <a:xfrm>
            <a:off x="1394559" y="1606557"/>
            <a:ext cx="1195484" cy="3682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360" tIns="78360" rIns="78360" bIns="78360" anchor="t" anchorCtr="0">
            <a:noAutofit/>
          </a:bodyPr>
          <a:lstStyle/>
          <a:p>
            <a:pPr algn="ctr">
              <a:buSzPts val="1100"/>
            </a:pPr>
            <a:r>
              <a:rPr lang="en-US" sz="943" dirty="0">
                <a:uFillTx/>
                <a:latin typeface="Calibri"/>
                <a:ea typeface="Calibri"/>
                <a:cs typeface="Calibri"/>
                <a:sym typeface="Calibri"/>
              </a:rPr>
              <a:t>Required Practical Review</a:t>
            </a:r>
            <a:endParaRPr sz="943" dirty="0"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16" name="Picture 56" descr="Image result for RP icon"/>
          <p:cNvPicPr>
            <a:picLocks noChangeAspect="1" noChangeArrowheads="1"/>
          </p:cNvPicPr>
          <p:nvPr/>
        </p:nvPicPr>
        <p:blipFill>
          <a:blip r:embed="rId50">
            <a:biLevel thresh="75000"/>
          </a:blip>
          <a:srcRect/>
          <a:stretch>
            <a:fillRect/>
          </a:stretch>
        </p:blipFill>
        <p:spPr bwMode="auto">
          <a:xfrm>
            <a:off x="1128256" y="1758486"/>
            <a:ext cx="391795" cy="391795"/>
          </a:xfrm>
          <a:prstGeom prst="rect">
            <a:avLst/>
          </a:prstGeom>
          <a:noFill/>
        </p:spPr>
      </p:pic>
      <p:sp>
        <p:nvSpPr>
          <p:cNvPr id="417" name="Google Shape;170;p1"/>
          <p:cNvSpPr txBox="1">
            <a:spLocks/>
          </p:cNvSpPr>
          <p:nvPr/>
        </p:nvSpPr>
        <p:spPr>
          <a:xfrm>
            <a:off x="2511161" y="1007455"/>
            <a:ext cx="925916" cy="36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360" tIns="78360" rIns="78360" bIns="78360" anchor="t" anchorCtr="0">
            <a:noAutofit/>
          </a:bodyPr>
          <a:lstStyle/>
          <a:p>
            <a:pPr algn="ctr">
              <a:buSzPts val="1100"/>
            </a:pPr>
            <a:r>
              <a:rPr lang="en-US" sz="943" dirty="0">
                <a:uFillTx/>
                <a:latin typeface="Calibri"/>
                <a:ea typeface="Calibri"/>
                <a:cs typeface="Calibri"/>
                <a:sym typeface="Calibri"/>
              </a:rPr>
              <a:t>Exam Technique</a:t>
            </a:r>
            <a:endParaRPr sz="943" dirty="0"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8" name="Google Shape;155;p1"/>
          <p:cNvSpPr txBox="1">
            <a:spLocks/>
          </p:cNvSpPr>
          <p:nvPr/>
        </p:nvSpPr>
        <p:spPr>
          <a:xfrm>
            <a:off x="1413205" y="699840"/>
            <a:ext cx="631876" cy="3682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360" tIns="78360" rIns="78360" bIns="78360" anchor="t" anchorCtr="0">
            <a:noAutofit/>
          </a:bodyPr>
          <a:lstStyle/>
          <a:p>
            <a:pPr algn="ctr">
              <a:buSzPts val="1100"/>
            </a:pPr>
            <a:r>
              <a:rPr lang="en-US" sz="943" b="1" dirty="0">
                <a:uFillTx/>
                <a:latin typeface="Calibri"/>
                <a:cs typeface="Calibri"/>
                <a:sym typeface="Calibri"/>
              </a:rPr>
              <a:t>GCSE Exams</a:t>
            </a:r>
            <a:endParaRPr lang="en-US" sz="1200" b="1" dirty="0">
              <a:uFillTx/>
            </a:endParaRPr>
          </a:p>
        </p:txBody>
      </p:sp>
      <p:pic>
        <p:nvPicPr>
          <p:cNvPr id="451" name="Picture 54" descr="Image result for good luck icon"/>
          <p:cNvPicPr>
            <a:picLocks noChangeAspect="1" noChangeArrowheads="1"/>
          </p:cNvPicPr>
          <p:nvPr/>
        </p:nvPicPr>
        <p:blipFill>
          <a:blip r:embed="rId51"/>
          <a:srcRect/>
          <a:stretch>
            <a:fillRect/>
          </a:stretch>
        </p:blipFill>
        <p:spPr bwMode="auto">
          <a:xfrm>
            <a:off x="2038921" y="713828"/>
            <a:ext cx="413119" cy="413119"/>
          </a:xfrm>
          <a:prstGeom prst="rect">
            <a:avLst/>
          </a:prstGeom>
          <a:noFill/>
        </p:spPr>
      </p:pic>
      <p:cxnSp>
        <p:nvCxnSpPr>
          <p:cNvPr id="452" name="Google Shape;140;p1"/>
          <p:cNvCxnSpPr/>
          <p:nvPr/>
        </p:nvCxnSpPr>
        <p:spPr>
          <a:xfrm flipV="1">
            <a:off x="2442400" y="2074863"/>
            <a:ext cx="260804" cy="119849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453" name="Google Shape;140;p1"/>
          <p:cNvCxnSpPr/>
          <p:nvPr/>
        </p:nvCxnSpPr>
        <p:spPr>
          <a:xfrm flipV="1">
            <a:off x="2130059" y="1490225"/>
            <a:ext cx="260804" cy="119849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454" name="Google Shape;140;p1"/>
          <p:cNvCxnSpPr/>
          <p:nvPr/>
        </p:nvCxnSpPr>
        <p:spPr>
          <a:xfrm flipH="1" flipV="1">
            <a:off x="2643460" y="1774398"/>
            <a:ext cx="334339" cy="122047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455" name="Google Shape;140;p1"/>
          <p:cNvCxnSpPr/>
          <p:nvPr/>
        </p:nvCxnSpPr>
        <p:spPr>
          <a:xfrm flipH="1">
            <a:off x="2259116" y="1227793"/>
            <a:ext cx="349678" cy="98907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456" name="Google Shape;146;p1"/>
          <p:cNvCxnSpPr/>
          <p:nvPr/>
        </p:nvCxnSpPr>
        <p:spPr>
          <a:xfrm flipH="1">
            <a:off x="1845713" y="1012933"/>
            <a:ext cx="131465" cy="198283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458" name="Google Shape;136;p1"/>
          <p:cNvCxnSpPr/>
          <p:nvPr/>
        </p:nvCxnSpPr>
        <p:spPr>
          <a:xfrm flipV="1">
            <a:off x="8013862" y="11807241"/>
            <a:ext cx="53869" cy="348576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459" name="Google Shape;181;p1"/>
          <p:cNvSpPr txBox="1">
            <a:spLocks/>
          </p:cNvSpPr>
          <p:nvPr/>
        </p:nvSpPr>
        <p:spPr>
          <a:xfrm>
            <a:off x="7872176" y="12137788"/>
            <a:ext cx="938689" cy="3504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360" tIns="78360" rIns="78360" bIns="78360" anchor="t" anchorCtr="0">
            <a:noAutofit/>
          </a:bodyPr>
          <a:lstStyle/>
          <a:p>
            <a:pPr algn="ctr">
              <a:buSzPts val="1100"/>
            </a:pPr>
            <a:r>
              <a:rPr lang="en-US" sz="943" dirty="0">
                <a:uFillTx/>
                <a:latin typeface="Calibri"/>
                <a:ea typeface="Calibri"/>
                <a:cs typeface="Calibri"/>
                <a:sym typeface="Calibri"/>
              </a:rPr>
              <a:t>Energy stores and transfers</a:t>
            </a:r>
            <a:endParaRPr sz="943" dirty="0"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61" name="Google Shape;130;p1"/>
          <p:cNvCxnSpPr>
            <a:endCxn id="462" idx="2"/>
          </p:cNvCxnSpPr>
          <p:nvPr/>
        </p:nvCxnSpPr>
        <p:spPr>
          <a:xfrm flipH="1">
            <a:off x="8458525" y="11577707"/>
            <a:ext cx="19272" cy="189757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462" name="Google Shape;181;p1"/>
          <p:cNvSpPr txBox="1">
            <a:spLocks/>
          </p:cNvSpPr>
          <p:nvPr/>
        </p:nvSpPr>
        <p:spPr>
          <a:xfrm>
            <a:off x="7878971" y="11400594"/>
            <a:ext cx="1159108" cy="3668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360" tIns="78360" rIns="78360" bIns="78360" anchor="t" anchorCtr="0">
            <a:noAutofit/>
          </a:bodyPr>
          <a:lstStyle/>
          <a:p>
            <a:pPr algn="ctr">
              <a:buSzPts val="1100"/>
            </a:pPr>
            <a:r>
              <a:rPr lang="en-US" sz="943" dirty="0">
                <a:uFillTx/>
                <a:latin typeface="Calibri"/>
                <a:ea typeface="Calibri"/>
                <a:cs typeface="Calibri"/>
                <a:sym typeface="Calibri"/>
              </a:rPr>
              <a:t>Efficiency</a:t>
            </a:r>
            <a:endParaRPr sz="943" dirty="0"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64" name="Google Shape;136;p1"/>
          <p:cNvCxnSpPr/>
          <p:nvPr/>
        </p:nvCxnSpPr>
        <p:spPr>
          <a:xfrm flipH="1" flipV="1">
            <a:off x="8846813" y="11838871"/>
            <a:ext cx="129389" cy="225986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465" name="Google Shape;181;p1"/>
          <p:cNvSpPr txBox="1">
            <a:spLocks/>
          </p:cNvSpPr>
          <p:nvPr/>
        </p:nvSpPr>
        <p:spPr>
          <a:xfrm>
            <a:off x="9852503" y="9137130"/>
            <a:ext cx="796631" cy="3504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360" tIns="78360" rIns="78360" bIns="78360" anchor="t" anchorCtr="0">
            <a:noAutofit/>
          </a:bodyPr>
          <a:lstStyle/>
          <a:p>
            <a:pPr algn="ctr">
              <a:buSzPts val="1100"/>
            </a:pPr>
            <a:r>
              <a:rPr lang="en-US" sz="943" dirty="0">
                <a:uFillTx/>
                <a:latin typeface="Calibri"/>
                <a:ea typeface="Calibri"/>
                <a:cs typeface="Calibri"/>
                <a:sym typeface="Calibri"/>
              </a:rPr>
              <a:t>GPE and kinetic energy</a:t>
            </a:r>
            <a:endParaRPr sz="943" dirty="0"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85" name="Google Shape;145;p1"/>
          <p:cNvCxnSpPr/>
          <p:nvPr/>
        </p:nvCxnSpPr>
        <p:spPr>
          <a:xfrm flipH="1" flipV="1">
            <a:off x="9311727" y="11746941"/>
            <a:ext cx="129796" cy="286573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486" name="Google Shape;206;p1"/>
          <p:cNvSpPr txBox="1">
            <a:spLocks/>
          </p:cNvSpPr>
          <p:nvPr/>
        </p:nvSpPr>
        <p:spPr>
          <a:xfrm>
            <a:off x="9430958" y="11687508"/>
            <a:ext cx="819114" cy="4280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360" tIns="78360" rIns="78360" bIns="78360" anchor="t" anchorCtr="0">
            <a:noAutofit/>
          </a:bodyPr>
          <a:lstStyle/>
          <a:p>
            <a:pPr algn="ctr">
              <a:buSzPts val="1100"/>
            </a:pPr>
            <a:r>
              <a:rPr lang="en-US" sz="943" dirty="0">
                <a:uFillTx/>
                <a:latin typeface="Calibri"/>
                <a:ea typeface="Calibri"/>
                <a:cs typeface="Calibri"/>
                <a:sym typeface="Calibri"/>
              </a:rPr>
              <a:t>Specific heat capacity</a:t>
            </a:r>
            <a:endParaRPr sz="943" dirty="0"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88" name="Google Shape;144;p1"/>
          <p:cNvCxnSpPr/>
          <p:nvPr/>
        </p:nvCxnSpPr>
        <p:spPr>
          <a:xfrm>
            <a:off x="9081100" y="11316415"/>
            <a:ext cx="362807" cy="172790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489" name="Google Shape;182;p1"/>
          <p:cNvSpPr txBox="1">
            <a:spLocks/>
          </p:cNvSpPr>
          <p:nvPr/>
        </p:nvSpPr>
        <p:spPr>
          <a:xfrm>
            <a:off x="8623070" y="10884474"/>
            <a:ext cx="794928" cy="36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360" tIns="78360" rIns="78360" bIns="78360" anchor="t" anchorCtr="0">
            <a:noAutofit/>
          </a:bodyPr>
          <a:lstStyle/>
          <a:p>
            <a:pPr algn="ctr">
              <a:buSzPts val="1100"/>
            </a:pPr>
            <a:r>
              <a:rPr lang="en-US" sz="943" dirty="0">
                <a:uFillTx/>
                <a:latin typeface="Calibri"/>
                <a:ea typeface="Calibri"/>
                <a:cs typeface="Calibri"/>
                <a:sym typeface="Calibri"/>
              </a:rPr>
              <a:t>Energy resources</a:t>
            </a:r>
            <a:endParaRPr sz="943" dirty="0"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95" name="Google Shape;134;p1"/>
          <p:cNvCxnSpPr/>
          <p:nvPr/>
        </p:nvCxnSpPr>
        <p:spPr>
          <a:xfrm flipH="1" flipV="1">
            <a:off x="9708186" y="10983018"/>
            <a:ext cx="180926" cy="22909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499" name="Google Shape;155;p1"/>
          <p:cNvSpPr txBox="1">
            <a:spLocks/>
          </p:cNvSpPr>
          <p:nvPr/>
        </p:nvSpPr>
        <p:spPr>
          <a:xfrm>
            <a:off x="9734087" y="10629606"/>
            <a:ext cx="677182" cy="5591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360" tIns="78360" rIns="78360" bIns="78360" anchor="t" anchorCtr="0">
            <a:noAutofit/>
          </a:bodyPr>
          <a:lstStyle/>
          <a:p>
            <a:pPr algn="ctr">
              <a:buSzPts val="1100"/>
            </a:pPr>
            <a:r>
              <a:rPr lang="en-US" sz="943" dirty="0">
                <a:uFillTx/>
                <a:latin typeface="Calibri"/>
                <a:ea typeface="Calibri"/>
                <a:cs typeface="Calibri"/>
                <a:sym typeface="Calibri"/>
              </a:rPr>
              <a:t>Kinetic theory and particle models</a:t>
            </a:r>
            <a:endParaRPr sz="943" dirty="0"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06" name="Google Shape;140;p1"/>
          <p:cNvCxnSpPr/>
          <p:nvPr/>
        </p:nvCxnSpPr>
        <p:spPr>
          <a:xfrm flipH="1">
            <a:off x="9592679" y="10154937"/>
            <a:ext cx="194034" cy="336023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507" name="Google Shape;153;p1"/>
          <p:cNvSpPr txBox="1">
            <a:spLocks/>
          </p:cNvSpPr>
          <p:nvPr/>
        </p:nvSpPr>
        <p:spPr>
          <a:xfrm>
            <a:off x="9517811" y="9796516"/>
            <a:ext cx="925916" cy="594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360" tIns="78360" rIns="78360" bIns="78360" anchor="t" anchorCtr="0">
            <a:noAutofit/>
          </a:bodyPr>
          <a:lstStyle/>
          <a:p>
            <a:pPr algn="ctr">
              <a:buSzPts val="1100"/>
            </a:pPr>
            <a:r>
              <a:rPr lang="en-US" sz="943" dirty="0">
                <a:uFillTx/>
                <a:latin typeface="Calibri"/>
                <a:ea typeface="Calibri"/>
                <a:cs typeface="Calibri"/>
                <a:sym typeface="Calibri"/>
              </a:rPr>
              <a:t>Measuring density</a:t>
            </a:r>
            <a:endParaRPr sz="943" dirty="0"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09" name="Google Shape;142;p1"/>
          <p:cNvCxnSpPr/>
          <p:nvPr/>
        </p:nvCxnSpPr>
        <p:spPr>
          <a:xfrm flipV="1">
            <a:off x="8948797" y="10191623"/>
            <a:ext cx="307400" cy="155183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510" name="Google Shape;155;p1"/>
          <p:cNvSpPr txBox="1">
            <a:spLocks/>
          </p:cNvSpPr>
          <p:nvPr/>
        </p:nvSpPr>
        <p:spPr>
          <a:xfrm>
            <a:off x="8192621" y="10121085"/>
            <a:ext cx="853563" cy="3682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360" tIns="78360" rIns="78360" bIns="78360" anchor="t" anchorCtr="0">
            <a:noAutofit/>
          </a:bodyPr>
          <a:lstStyle/>
          <a:p>
            <a:pPr algn="ctr">
              <a:buSzPts val="1100"/>
            </a:pPr>
            <a:r>
              <a:rPr lang="en-US" sz="943" dirty="0">
                <a:uFillTx/>
                <a:latin typeface="Calibri"/>
                <a:ea typeface="Calibri"/>
                <a:cs typeface="Calibri"/>
                <a:sym typeface="Calibri"/>
              </a:rPr>
              <a:t>Temperature changes</a:t>
            </a:r>
            <a:endParaRPr sz="943" dirty="0"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12" name="Google Shape;140;p1"/>
          <p:cNvCxnSpPr/>
          <p:nvPr/>
        </p:nvCxnSpPr>
        <p:spPr>
          <a:xfrm flipH="1">
            <a:off x="8787120" y="9779897"/>
            <a:ext cx="313089" cy="45417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513" name="Google Shape;153;p1"/>
          <p:cNvSpPr txBox="1">
            <a:spLocks/>
          </p:cNvSpPr>
          <p:nvPr/>
        </p:nvSpPr>
        <p:spPr>
          <a:xfrm>
            <a:off x="8983536" y="9488899"/>
            <a:ext cx="712201" cy="594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360" tIns="78360" rIns="78360" bIns="78360" anchor="t" anchorCtr="0">
            <a:noAutofit/>
          </a:bodyPr>
          <a:lstStyle/>
          <a:p>
            <a:pPr algn="ctr">
              <a:buSzPts val="1100"/>
            </a:pPr>
            <a:r>
              <a:rPr lang="en-US" sz="943" dirty="0">
                <a:uFillTx/>
                <a:latin typeface="Calibri"/>
                <a:ea typeface="Calibri"/>
                <a:cs typeface="Calibri"/>
                <a:sym typeface="Calibri"/>
              </a:rPr>
              <a:t>Gas pressure</a:t>
            </a:r>
            <a:endParaRPr sz="943" dirty="0"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15" name="Google Shape;140;p1"/>
          <p:cNvCxnSpPr/>
          <p:nvPr/>
        </p:nvCxnSpPr>
        <p:spPr>
          <a:xfrm flipH="1">
            <a:off x="8461118" y="9343579"/>
            <a:ext cx="619982" cy="88518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516" name="Google Shape;155;p1"/>
          <p:cNvSpPr txBox="1">
            <a:spLocks/>
          </p:cNvSpPr>
          <p:nvPr/>
        </p:nvSpPr>
        <p:spPr>
          <a:xfrm>
            <a:off x="8948797" y="9158817"/>
            <a:ext cx="1191751" cy="2102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360" tIns="78360" rIns="78360" bIns="78360" anchor="t" anchorCtr="0">
            <a:noAutofit/>
          </a:bodyPr>
          <a:lstStyle/>
          <a:p>
            <a:pPr algn="ctr">
              <a:buSzPts val="1100"/>
            </a:pPr>
            <a:r>
              <a:rPr lang="en-US" sz="943" dirty="0">
                <a:uFillTx/>
                <a:latin typeface="Calibri"/>
                <a:ea typeface="Calibri"/>
                <a:cs typeface="Calibri"/>
                <a:sym typeface="Calibri"/>
              </a:rPr>
              <a:t>Electrical circuits</a:t>
            </a:r>
            <a:endParaRPr sz="943" dirty="0"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18" name="Google Shape;141;p1"/>
          <p:cNvCxnSpPr/>
          <p:nvPr/>
        </p:nvCxnSpPr>
        <p:spPr>
          <a:xfrm flipV="1">
            <a:off x="8067731" y="9014528"/>
            <a:ext cx="286389" cy="20124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519" name="Google Shape;192;p1"/>
          <p:cNvSpPr txBox="1">
            <a:spLocks/>
          </p:cNvSpPr>
          <p:nvPr/>
        </p:nvSpPr>
        <p:spPr>
          <a:xfrm>
            <a:off x="7502550" y="8966820"/>
            <a:ext cx="886074" cy="36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360" tIns="78360" rIns="78360" bIns="78360" anchor="t" anchorCtr="0">
            <a:noAutofit/>
          </a:bodyPr>
          <a:lstStyle/>
          <a:p>
            <a:pPr algn="ctr">
              <a:buSzPts val="1100"/>
            </a:pPr>
            <a:r>
              <a:rPr lang="en-US" sz="943" dirty="0">
                <a:uFillTx/>
                <a:latin typeface="Calibri"/>
                <a:ea typeface="Calibri"/>
                <a:cs typeface="Calibri"/>
                <a:sym typeface="Calibri"/>
              </a:rPr>
              <a:t>Mains electricity</a:t>
            </a:r>
            <a:endParaRPr sz="943" dirty="0"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20" name="Picture 519"/>
          <p:cNvPicPr>
            <a:picLocks noChangeAspect="1"/>
          </p:cNvPicPr>
          <p:nvPr/>
        </p:nvPicPr>
        <p:blipFill>
          <a:blip r:embed="rId76"/>
          <a:stretch>
            <a:fillRect/>
          </a:stretch>
        </p:blipFill>
        <p:spPr>
          <a:xfrm>
            <a:off x="7749660" y="8527285"/>
            <a:ext cx="443715" cy="443715"/>
          </a:xfrm>
          <a:prstGeom prst="rect">
            <a:avLst/>
          </a:prstGeom>
        </p:spPr>
      </p:pic>
      <p:cxnSp>
        <p:nvCxnSpPr>
          <p:cNvPr id="521" name="Google Shape;140;p1"/>
          <p:cNvCxnSpPr/>
          <p:nvPr/>
        </p:nvCxnSpPr>
        <p:spPr>
          <a:xfrm flipH="1" flipV="1">
            <a:off x="8505695" y="8666278"/>
            <a:ext cx="257983" cy="239898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522" name="Google Shape;155;p1"/>
          <p:cNvSpPr txBox="1">
            <a:spLocks/>
          </p:cNvSpPr>
          <p:nvPr/>
        </p:nvSpPr>
        <p:spPr>
          <a:xfrm>
            <a:off x="8538567" y="8788238"/>
            <a:ext cx="925916" cy="3682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360" tIns="78360" rIns="78360" bIns="78360" anchor="t" anchorCtr="0">
            <a:noAutofit/>
          </a:bodyPr>
          <a:lstStyle/>
          <a:p>
            <a:pPr algn="ctr">
              <a:buSzPts val="1100"/>
            </a:pPr>
            <a:r>
              <a:rPr lang="en-US" sz="943" dirty="0">
                <a:uFillTx/>
                <a:latin typeface="Calibri"/>
                <a:ea typeface="Calibri"/>
                <a:cs typeface="Calibri"/>
                <a:sym typeface="Calibri"/>
              </a:rPr>
              <a:t>Static electricity</a:t>
            </a:r>
            <a:endParaRPr sz="943" dirty="0"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24" name="Google Shape;122;p1"/>
          <p:cNvGrpSpPr/>
          <p:nvPr/>
        </p:nvGrpSpPr>
        <p:grpSpPr>
          <a:xfrm>
            <a:off x="8331492" y="7478857"/>
            <a:ext cx="1041349" cy="1118392"/>
            <a:chOff x="7933850" y="15149783"/>
            <a:chExt cx="1214980" cy="1304869"/>
          </a:xfrm>
        </p:grpSpPr>
        <p:sp>
          <p:nvSpPr>
            <p:cNvPr id="525" name="Google Shape;123;p1"/>
            <p:cNvSpPr>
              <a:spLocks/>
            </p:cNvSpPr>
            <p:nvPr/>
          </p:nvSpPr>
          <p:spPr>
            <a:xfrm>
              <a:off x="7933850" y="15149783"/>
              <a:ext cx="1214980" cy="1304869"/>
            </a:xfrm>
            <a:prstGeom prst="ellipse">
              <a:avLst/>
            </a:prstGeom>
            <a:solidFill>
              <a:srgbClr val="CC00FF"/>
            </a:solidFill>
            <a:ln>
              <a:noFill/>
            </a:ln>
          </p:spPr>
          <p:txBody>
            <a:bodyPr spcFirstLastPara="1" wrap="square" lIns="78360" tIns="39169" rIns="78360" bIns="39169" anchor="ctr" anchorCtr="0">
              <a:noAutofit/>
            </a:bodyPr>
            <a:lstStyle/>
            <a:p>
              <a:pPr algn="ctr">
                <a:buSzPts val="2155"/>
              </a:pPr>
              <a:endParaRPr sz="1847">
                <a:solidFill>
                  <a:schemeClr val="lt1"/>
                </a:solidFill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6" name="Google Shape;124;p1"/>
            <p:cNvSpPr>
              <a:spLocks/>
            </p:cNvSpPr>
            <p:nvPr/>
          </p:nvSpPr>
          <p:spPr>
            <a:xfrm>
              <a:off x="8120785" y="15350720"/>
              <a:ext cx="841075" cy="903301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78360" tIns="39169" rIns="78360" bIns="39169" anchor="ctr" anchorCtr="0">
              <a:noAutofit/>
            </a:bodyPr>
            <a:lstStyle/>
            <a:p>
              <a:pPr algn="ctr">
                <a:buSzPts val="2155"/>
              </a:pPr>
              <a:endParaRPr sz="1847">
                <a:solidFill>
                  <a:schemeClr val="lt1"/>
                </a:solidFill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7" name="Google Shape;125;p1"/>
            <p:cNvSpPr txBox="1">
              <a:spLocks/>
            </p:cNvSpPr>
            <p:nvPr/>
          </p:nvSpPr>
          <p:spPr>
            <a:xfrm>
              <a:off x="8112068" y="15410952"/>
              <a:ext cx="841074" cy="2770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8360" tIns="39169" rIns="78360" bIns="39169" anchor="t" anchorCtr="0">
              <a:spAutoFit/>
            </a:bodyPr>
            <a:lstStyle/>
            <a:p>
              <a:pPr algn="ctr">
                <a:buSzPts val="1200"/>
              </a:pPr>
              <a:r>
                <a:rPr lang="en-US" sz="1029" b="1">
                  <a:solidFill>
                    <a:schemeClr val="dk1"/>
                  </a:solidFill>
                  <a:uFillTx/>
                  <a:latin typeface="Calibri"/>
                  <a:ea typeface="Calibri"/>
                  <a:cs typeface="Calibri"/>
                  <a:sym typeface="Calibri"/>
                </a:rPr>
                <a:t>YEAR</a:t>
              </a:r>
              <a:endParaRPr sz="1200">
                <a:uFillTx/>
              </a:endParaRPr>
            </a:p>
          </p:txBody>
        </p:sp>
        <p:sp>
          <p:nvSpPr>
            <p:cNvPr id="528" name="Google Shape;126;p1"/>
            <p:cNvSpPr txBox="1">
              <a:spLocks/>
            </p:cNvSpPr>
            <p:nvPr/>
          </p:nvSpPr>
          <p:spPr>
            <a:xfrm>
              <a:off x="8118257" y="15447798"/>
              <a:ext cx="841074" cy="83097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8360" tIns="39169" rIns="78360" bIns="39169" anchor="t" anchorCtr="0">
              <a:spAutoFit/>
            </a:bodyPr>
            <a:lstStyle/>
            <a:p>
              <a:pPr algn="ctr">
                <a:buSzPts val="4800"/>
              </a:pPr>
              <a:r>
                <a:rPr lang="en-US" sz="4114" b="1" dirty="0">
                  <a:solidFill>
                    <a:schemeClr val="dk1"/>
                  </a:solidFill>
                  <a:uFillTx/>
                  <a:latin typeface="Calibri"/>
                  <a:ea typeface="Calibri"/>
                  <a:cs typeface="Calibri"/>
                  <a:sym typeface="Calibri"/>
                </a:rPr>
                <a:t>10</a:t>
              </a:r>
              <a:endParaRPr sz="4114" b="1" dirty="0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529" name="Google Shape;146;p1"/>
          <p:cNvCxnSpPr/>
          <p:nvPr/>
        </p:nvCxnSpPr>
        <p:spPr>
          <a:xfrm flipH="1" flipV="1">
            <a:off x="9517811" y="7931737"/>
            <a:ext cx="190375" cy="224926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530" name="Google Shape;185;p1"/>
          <p:cNvSpPr txBox="1">
            <a:spLocks/>
          </p:cNvSpPr>
          <p:nvPr/>
        </p:nvSpPr>
        <p:spPr>
          <a:xfrm>
            <a:off x="9445571" y="8160107"/>
            <a:ext cx="925916" cy="36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360" tIns="78360" rIns="78360" bIns="78360" anchor="t" anchorCtr="0">
            <a:noAutofit/>
          </a:bodyPr>
          <a:lstStyle/>
          <a:p>
            <a:pPr algn="ctr">
              <a:buSzPts val="1100"/>
            </a:pPr>
            <a:r>
              <a:rPr lang="en-US" sz="943" dirty="0">
                <a:uFillTx/>
                <a:latin typeface="Calibri"/>
                <a:ea typeface="Calibri"/>
                <a:cs typeface="Calibri"/>
                <a:sym typeface="Calibri"/>
              </a:rPr>
              <a:t>Contact and non contact forces</a:t>
            </a:r>
            <a:endParaRPr sz="943" dirty="0"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31" name="Picture 530"/>
          <p:cNvPicPr>
            <a:picLocks noChangeAspect="1"/>
          </p:cNvPicPr>
          <p:nvPr/>
        </p:nvPicPr>
        <p:blipFill>
          <a:blip r:embed="rId77"/>
          <a:stretch>
            <a:fillRect/>
          </a:stretch>
        </p:blipFill>
        <p:spPr>
          <a:xfrm>
            <a:off x="9768183" y="7633981"/>
            <a:ext cx="491105" cy="529757"/>
          </a:xfrm>
          <a:prstGeom prst="rect">
            <a:avLst/>
          </a:prstGeom>
        </p:spPr>
      </p:pic>
      <p:cxnSp>
        <p:nvCxnSpPr>
          <p:cNvPr id="532" name="Google Shape;140;p1"/>
          <p:cNvCxnSpPr/>
          <p:nvPr/>
        </p:nvCxnSpPr>
        <p:spPr>
          <a:xfrm flipH="1">
            <a:off x="9592679" y="7248442"/>
            <a:ext cx="449487" cy="197507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533" name="Google Shape;185;p1"/>
          <p:cNvSpPr txBox="1">
            <a:spLocks/>
          </p:cNvSpPr>
          <p:nvPr/>
        </p:nvSpPr>
        <p:spPr>
          <a:xfrm>
            <a:off x="9698586" y="6672955"/>
            <a:ext cx="619968" cy="4264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78360" tIns="78360" rIns="78360" bIns="78360" anchor="t" anchorCtr="0">
            <a:noAutofit/>
          </a:bodyPr>
          <a:lstStyle/>
          <a:p>
            <a:pPr algn="ctr">
              <a:buSzPts val="1100"/>
            </a:pPr>
            <a:r>
              <a:rPr lang="en-US" sz="943" dirty="0">
                <a:uFillTx/>
                <a:latin typeface="Calibri"/>
                <a:ea typeface="Calibri"/>
                <a:cs typeface="Calibri"/>
                <a:sym typeface="Calibri"/>
              </a:rPr>
              <a:t>Elasticity in objects</a:t>
            </a:r>
            <a:endParaRPr sz="943" dirty="0"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34" name="Picture 533"/>
          <p:cNvPicPr>
            <a:picLocks noChangeAspect="1"/>
          </p:cNvPicPr>
          <p:nvPr/>
        </p:nvPicPr>
        <p:blipFill>
          <a:blip r:embed="rId78"/>
          <a:stretch>
            <a:fillRect/>
          </a:stretch>
        </p:blipFill>
        <p:spPr>
          <a:xfrm>
            <a:off x="9959834" y="7259950"/>
            <a:ext cx="361428" cy="361428"/>
          </a:xfrm>
          <a:prstGeom prst="rect">
            <a:avLst/>
          </a:prstGeom>
        </p:spPr>
      </p:pic>
      <p:cxnSp>
        <p:nvCxnSpPr>
          <p:cNvPr id="535" name="Google Shape;140;p1"/>
          <p:cNvCxnSpPr/>
          <p:nvPr/>
        </p:nvCxnSpPr>
        <p:spPr>
          <a:xfrm flipV="1">
            <a:off x="9156114" y="7022468"/>
            <a:ext cx="276468" cy="158635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536" name="Google Shape;155;p1"/>
          <p:cNvSpPr txBox="1">
            <a:spLocks/>
          </p:cNvSpPr>
          <p:nvPr/>
        </p:nvSpPr>
        <p:spPr>
          <a:xfrm>
            <a:off x="8339269" y="7032525"/>
            <a:ext cx="886075" cy="3682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360" tIns="78360" rIns="78360" bIns="78360" anchor="t" anchorCtr="0">
            <a:noAutofit/>
          </a:bodyPr>
          <a:lstStyle/>
          <a:p>
            <a:pPr algn="ctr">
              <a:buSzPts val="1100"/>
            </a:pPr>
            <a:r>
              <a:rPr lang="en-US" sz="943" dirty="0">
                <a:uFillTx/>
                <a:latin typeface="Calibri"/>
                <a:ea typeface="Calibri"/>
                <a:cs typeface="Calibri"/>
                <a:sym typeface="Calibri"/>
              </a:rPr>
              <a:t>Moments and pressure</a:t>
            </a:r>
            <a:endParaRPr sz="943" dirty="0"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37" name="Picture 536"/>
          <p:cNvPicPr>
            <a:picLocks noChangeAspect="1"/>
          </p:cNvPicPr>
          <p:nvPr/>
        </p:nvPicPr>
        <p:blipFill>
          <a:blip r:embed="rId79"/>
          <a:stretch>
            <a:fillRect/>
          </a:stretch>
        </p:blipFill>
        <p:spPr>
          <a:xfrm>
            <a:off x="7911658" y="7075284"/>
            <a:ext cx="476966" cy="476966"/>
          </a:xfrm>
          <a:prstGeom prst="rect">
            <a:avLst/>
          </a:prstGeom>
        </p:spPr>
      </p:pic>
      <p:cxnSp>
        <p:nvCxnSpPr>
          <p:cNvPr id="538" name="Google Shape;142;p1"/>
          <p:cNvCxnSpPr/>
          <p:nvPr/>
        </p:nvCxnSpPr>
        <p:spPr>
          <a:xfrm flipH="1">
            <a:off x="9360508" y="6507716"/>
            <a:ext cx="232171" cy="223073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539" name="Google Shape;155;p1"/>
          <p:cNvSpPr txBox="1">
            <a:spLocks/>
          </p:cNvSpPr>
          <p:nvPr/>
        </p:nvSpPr>
        <p:spPr>
          <a:xfrm>
            <a:off x="9467393" y="6208309"/>
            <a:ext cx="925916" cy="3682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360" tIns="78360" rIns="78360" bIns="78360" anchor="t" anchorCtr="0">
            <a:noAutofit/>
          </a:bodyPr>
          <a:lstStyle/>
          <a:p>
            <a:pPr algn="ctr">
              <a:buSzPts val="1100"/>
            </a:pPr>
            <a:r>
              <a:rPr lang="en-US" sz="943" dirty="0">
                <a:uFillTx/>
                <a:latin typeface="Calibri"/>
                <a:cs typeface="Calibri"/>
                <a:sym typeface="Calibri"/>
              </a:rPr>
              <a:t>Newton’s laws and motion</a:t>
            </a:r>
            <a:endParaRPr lang="en-US" sz="1200" dirty="0">
              <a:uFillTx/>
            </a:endParaRPr>
          </a:p>
        </p:txBody>
      </p:sp>
      <p:sp>
        <p:nvSpPr>
          <p:cNvPr id="541" name="Google Shape;155;p1"/>
          <p:cNvSpPr txBox="1">
            <a:spLocks/>
          </p:cNvSpPr>
          <p:nvPr/>
        </p:nvSpPr>
        <p:spPr>
          <a:xfrm>
            <a:off x="8324162" y="6801189"/>
            <a:ext cx="925916" cy="3682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360" tIns="78360" rIns="78360" bIns="78360" anchor="t" anchorCtr="0">
            <a:noAutofit/>
          </a:bodyPr>
          <a:lstStyle/>
          <a:p>
            <a:pPr algn="ctr">
              <a:buSzPts val="1100"/>
            </a:pPr>
            <a:r>
              <a:rPr lang="en-US" sz="943" dirty="0">
                <a:uFillTx/>
                <a:latin typeface="Calibri"/>
                <a:cs typeface="Calibri"/>
                <a:sym typeface="Calibri"/>
              </a:rPr>
              <a:t>Momentum</a:t>
            </a:r>
            <a:endParaRPr lang="en-US" sz="1200" dirty="0">
              <a:uFillTx/>
            </a:endParaRPr>
          </a:p>
        </p:txBody>
      </p:sp>
      <p:pic>
        <p:nvPicPr>
          <p:cNvPr id="542" name="Picture 541"/>
          <p:cNvPicPr>
            <a:picLocks noChangeAspect="1"/>
          </p:cNvPicPr>
          <p:nvPr/>
        </p:nvPicPr>
        <p:blipFill>
          <a:blip r:embed="rId80"/>
          <a:stretch>
            <a:fillRect/>
          </a:stretch>
        </p:blipFill>
        <p:spPr>
          <a:xfrm>
            <a:off x="8007382" y="6722334"/>
            <a:ext cx="417319" cy="417319"/>
          </a:xfrm>
          <a:prstGeom prst="rect">
            <a:avLst/>
          </a:prstGeom>
        </p:spPr>
      </p:pic>
      <p:sp>
        <p:nvSpPr>
          <p:cNvPr id="543" name="Google Shape;95;p1"/>
          <p:cNvSpPr>
            <a:spLocks/>
          </p:cNvSpPr>
          <p:nvPr/>
        </p:nvSpPr>
        <p:spPr>
          <a:xfrm rot="15813373">
            <a:off x="7728146" y="4880145"/>
            <a:ext cx="2114817" cy="1437918"/>
          </a:xfrm>
          <a:prstGeom prst="blockArc">
            <a:avLst>
              <a:gd name="adj1" fmla="val 10795003"/>
              <a:gd name="adj2" fmla="val 21569224"/>
              <a:gd name="adj3" fmla="val 19628"/>
            </a:avLst>
          </a:prstGeom>
          <a:solidFill>
            <a:srgbClr val="7030A0"/>
          </a:solidFill>
          <a:ln>
            <a:noFill/>
          </a:ln>
        </p:spPr>
        <p:txBody>
          <a:bodyPr spcFirstLastPara="1" wrap="square" lIns="78360" tIns="39169" rIns="78360" bIns="39169" anchor="ctr" anchorCtr="0">
            <a:noAutofit/>
          </a:bodyPr>
          <a:lstStyle/>
          <a:p>
            <a:pPr algn="ctr">
              <a:buSzPts val="2155"/>
            </a:pPr>
            <a:endParaRPr sz="1847">
              <a:solidFill>
                <a:schemeClr val="dk1"/>
              </a:solidFill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40" name="Google Shape;140;p1"/>
          <p:cNvCxnSpPr/>
          <p:nvPr/>
        </p:nvCxnSpPr>
        <p:spPr>
          <a:xfrm rot="10800000" flipH="1">
            <a:off x="8800037" y="6445454"/>
            <a:ext cx="2828" cy="417318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544" name="Google Shape;153;p1"/>
          <p:cNvSpPr txBox="1">
            <a:spLocks/>
          </p:cNvSpPr>
          <p:nvPr/>
        </p:nvSpPr>
        <p:spPr>
          <a:xfrm>
            <a:off x="9311727" y="5738117"/>
            <a:ext cx="942250" cy="455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360" tIns="78360" rIns="78360" bIns="78360" anchor="t" anchorCtr="0">
            <a:noAutofit/>
          </a:bodyPr>
          <a:lstStyle/>
          <a:p>
            <a:pPr algn="ctr">
              <a:buSzPts val="1100"/>
            </a:pPr>
            <a:r>
              <a:rPr lang="en-US" sz="943" dirty="0">
                <a:uFillTx/>
                <a:latin typeface="Calibri"/>
                <a:cs typeface="Calibri"/>
                <a:sym typeface="Calibri"/>
              </a:rPr>
              <a:t>Types of waves and properties</a:t>
            </a:r>
            <a:endParaRPr lang="en-US" sz="1200" dirty="0">
              <a:uFillTx/>
            </a:endParaRPr>
          </a:p>
        </p:txBody>
      </p:sp>
      <p:cxnSp>
        <p:nvCxnSpPr>
          <p:cNvPr id="545" name="Google Shape;140;p1"/>
          <p:cNvCxnSpPr/>
          <p:nvPr/>
        </p:nvCxnSpPr>
        <p:spPr>
          <a:xfrm flipH="1">
            <a:off x="8434474" y="6062344"/>
            <a:ext cx="569673" cy="121232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pic>
        <p:nvPicPr>
          <p:cNvPr id="546" name="Picture 545"/>
          <p:cNvPicPr>
            <a:picLocks noChangeAspect="1"/>
          </p:cNvPicPr>
          <p:nvPr/>
        </p:nvPicPr>
        <p:blipFill>
          <a:blip r:embed="rId81"/>
          <a:stretch>
            <a:fillRect/>
          </a:stretch>
        </p:blipFill>
        <p:spPr>
          <a:xfrm>
            <a:off x="8924259" y="5705003"/>
            <a:ext cx="432185" cy="432185"/>
          </a:xfrm>
          <a:prstGeom prst="rect">
            <a:avLst/>
          </a:prstGeom>
        </p:spPr>
      </p:pic>
      <p:cxnSp>
        <p:nvCxnSpPr>
          <p:cNvPr id="547" name="Google Shape;142;p1"/>
          <p:cNvCxnSpPr/>
          <p:nvPr/>
        </p:nvCxnSpPr>
        <p:spPr>
          <a:xfrm flipV="1">
            <a:off x="7770651" y="6049133"/>
            <a:ext cx="501446" cy="75035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548" name="Google Shape;153;p1"/>
          <p:cNvSpPr txBox="1">
            <a:spLocks/>
          </p:cNvSpPr>
          <p:nvPr/>
        </p:nvSpPr>
        <p:spPr>
          <a:xfrm>
            <a:off x="7373827" y="5645348"/>
            <a:ext cx="863001" cy="5905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360" tIns="78360" rIns="78360" bIns="78360" anchor="t" anchorCtr="0">
            <a:noAutofit/>
          </a:bodyPr>
          <a:lstStyle/>
          <a:p>
            <a:pPr algn="ctr">
              <a:buSzPts val="1100"/>
            </a:pPr>
            <a:r>
              <a:rPr lang="en-US" sz="943" dirty="0">
                <a:uFillTx/>
                <a:latin typeface="Calibri"/>
                <a:cs typeface="Calibri"/>
                <a:sym typeface="Calibri"/>
              </a:rPr>
              <a:t>Light and sound waves</a:t>
            </a:r>
            <a:endParaRPr lang="en-US" sz="1200" dirty="0">
              <a:uFillTx/>
            </a:endParaRPr>
          </a:p>
        </p:txBody>
      </p:sp>
      <p:pic>
        <p:nvPicPr>
          <p:cNvPr id="549" name="Picture 548"/>
          <p:cNvPicPr>
            <a:picLocks noChangeAspect="1"/>
          </p:cNvPicPr>
          <p:nvPr/>
        </p:nvPicPr>
        <p:blipFill>
          <a:blip r:embed="rId82"/>
          <a:stretch>
            <a:fillRect/>
          </a:stretch>
        </p:blipFill>
        <p:spPr>
          <a:xfrm>
            <a:off x="7599705" y="6061672"/>
            <a:ext cx="420698" cy="420698"/>
          </a:xfrm>
          <a:prstGeom prst="rect">
            <a:avLst/>
          </a:prstGeom>
        </p:spPr>
      </p:pic>
      <p:cxnSp>
        <p:nvCxnSpPr>
          <p:cNvPr id="550" name="Google Shape;140;p1"/>
          <p:cNvCxnSpPr/>
          <p:nvPr/>
        </p:nvCxnSpPr>
        <p:spPr>
          <a:xfrm flipH="1">
            <a:off x="8246068" y="5572274"/>
            <a:ext cx="536238" cy="147877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551" name="Google Shape;155;p1"/>
          <p:cNvSpPr txBox="1">
            <a:spLocks/>
          </p:cNvSpPr>
          <p:nvPr/>
        </p:nvSpPr>
        <p:spPr>
          <a:xfrm>
            <a:off x="8609133" y="5284605"/>
            <a:ext cx="986727" cy="3682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360" tIns="78360" rIns="78360" bIns="78360" anchor="t" anchorCtr="0">
            <a:noAutofit/>
          </a:bodyPr>
          <a:lstStyle/>
          <a:p>
            <a:pPr algn="ctr">
              <a:buSzPts val="1100"/>
            </a:pPr>
            <a:r>
              <a:rPr lang="en-US" sz="943" dirty="0">
                <a:uFillTx/>
                <a:latin typeface="Calibri"/>
                <a:cs typeface="Calibri"/>
                <a:sym typeface="Calibri"/>
              </a:rPr>
              <a:t>Black body radiation</a:t>
            </a:r>
            <a:endParaRPr lang="en-US" sz="1200" dirty="0">
              <a:uFillTx/>
            </a:endParaRPr>
          </a:p>
        </p:txBody>
      </p:sp>
      <p:pic>
        <p:nvPicPr>
          <p:cNvPr id="552" name="Picture 551"/>
          <p:cNvPicPr>
            <a:picLocks noChangeAspect="1"/>
          </p:cNvPicPr>
          <p:nvPr/>
        </p:nvPicPr>
        <p:blipFill>
          <a:blip r:embed="rId83"/>
          <a:stretch>
            <a:fillRect/>
          </a:stretch>
        </p:blipFill>
        <p:spPr>
          <a:xfrm>
            <a:off x="9396481" y="5218125"/>
            <a:ext cx="578090" cy="578090"/>
          </a:xfrm>
          <a:prstGeom prst="rect">
            <a:avLst/>
          </a:prstGeom>
        </p:spPr>
      </p:pic>
      <p:sp>
        <p:nvSpPr>
          <p:cNvPr id="553" name="Google Shape;95;p1"/>
          <p:cNvSpPr>
            <a:spLocks/>
          </p:cNvSpPr>
          <p:nvPr/>
        </p:nvSpPr>
        <p:spPr>
          <a:xfrm rot="5775189">
            <a:off x="7670929" y="2868680"/>
            <a:ext cx="2074973" cy="1867824"/>
          </a:xfrm>
          <a:prstGeom prst="blockArc">
            <a:avLst>
              <a:gd name="adj1" fmla="val 11804615"/>
              <a:gd name="adj2" fmla="val 124166"/>
              <a:gd name="adj3" fmla="val 14571"/>
            </a:avLst>
          </a:prstGeom>
          <a:solidFill>
            <a:srgbClr val="7030A0"/>
          </a:solidFill>
          <a:ln>
            <a:noFill/>
          </a:ln>
        </p:spPr>
        <p:txBody>
          <a:bodyPr spcFirstLastPara="1" wrap="square" lIns="78360" tIns="39169" rIns="78360" bIns="39169" anchor="ctr" anchorCtr="0">
            <a:noAutofit/>
          </a:bodyPr>
          <a:lstStyle/>
          <a:p>
            <a:pPr algn="ctr">
              <a:buSzPts val="2155"/>
            </a:pPr>
            <a:endParaRPr sz="1847">
              <a:solidFill>
                <a:schemeClr val="dk1"/>
              </a:solidFill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54" name="Google Shape;146;p1"/>
          <p:cNvCxnSpPr/>
          <p:nvPr/>
        </p:nvCxnSpPr>
        <p:spPr>
          <a:xfrm flipV="1">
            <a:off x="7772592" y="5264337"/>
            <a:ext cx="432428" cy="215698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555" name="Google Shape;206;p1"/>
          <p:cNvSpPr txBox="1">
            <a:spLocks/>
          </p:cNvSpPr>
          <p:nvPr/>
        </p:nvSpPr>
        <p:spPr>
          <a:xfrm>
            <a:off x="7154365" y="5435823"/>
            <a:ext cx="979912" cy="4280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360" tIns="78360" rIns="78360" bIns="78360" anchor="t" anchorCtr="0">
            <a:noAutofit/>
          </a:bodyPr>
          <a:lstStyle/>
          <a:p>
            <a:pPr algn="ctr">
              <a:buSzPts val="1100"/>
            </a:pPr>
            <a:r>
              <a:rPr lang="en-US" sz="943" dirty="0">
                <a:uFillTx/>
                <a:latin typeface="Calibri"/>
                <a:cs typeface="Calibri"/>
                <a:sym typeface="Calibri"/>
              </a:rPr>
              <a:t>Atomic models</a:t>
            </a:r>
            <a:endParaRPr lang="en-US" sz="1200" dirty="0">
              <a:uFillTx/>
            </a:endParaRPr>
          </a:p>
        </p:txBody>
      </p:sp>
      <p:pic>
        <p:nvPicPr>
          <p:cNvPr id="556" name="Picture 555"/>
          <p:cNvPicPr>
            <a:picLocks noChangeAspect="1"/>
          </p:cNvPicPr>
          <p:nvPr/>
        </p:nvPicPr>
        <p:blipFill>
          <a:blip r:embed="rId84"/>
          <a:stretch>
            <a:fillRect/>
          </a:stretch>
        </p:blipFill>
        <p:spPr>
          <a:xfrm>
            <a:off x="7433418" y="4920248"/>
            <a:ext cx="474345" cy="474345"/>
          </a:xfrm>
          <a:prstGeom prst="rect">
            <a:avLst/>
          </a:prstGeom>
        </p:spPr>
      </p:pic>
      <p:cxnSp>
        <p:nvCxnSpPr>
          <p:cNvPr id="557" name="Google Shape;140;p1"/>
          <p:cNvCxnSpPr/>
          <p:nvPr/>
        </p:nvCxnSpPr>
        <p:spPr>
          <a:xfrm flipH="1" flipV="1">
            <a:off x="8538567" y="4855032"/>
            <a:ext cx="409362" cy="103024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558" name="Google Shape;155;p1"/>
          <p:cNvSpPr txBox="1">
            <a:spLocks/>
          </p:cNvSpPr>
          <p:nvPr/>
        </p:nvSpPr>
        <p:spPr>
          <a:xfrm>
            <a:off x="8484836" y="4867232"/>
            <a:ext cx="925916" cy="3682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360" tIns="78360" rIns="78360" bIns="78360" anchor="t" anchorCtr="0">
            <a:noAutofit/>
          </a:bodyPr>
          <a:lstStyle/>
          <a:p>
            <a:pPr algn="ctr">
              <a:buSzPts val="1100"/>
            </a:pPr>
            <a:r>
              <a:rPr lang="en-US" sz="943" dirty="0">
                <a:uFillTx/>
                <a:latin typeface="Calibri"/>
                <a:cs typeface="Calibri"/>
              </a:rPr>
              <a:t>Types of radiation</a:t>
            </a:r>
            <a:endParaRPr lang="en-US" sz="1200" dirty="0">
              <a:uFillTx/>
            </a:endParaRPr>
          </a:p>
        </p:txBody>
      </p:sp>
      <p:pic>
        <p:nvPicPr>
          <p:cNvPr id="559" name="Picture 558"/>
          <p:cNvPicPr>
            <a:picLocks noChangeAspect="1"/>
          </p:cNvPicPr>
          <p:nvPr/>
        </p:nvPicPr>
        <p:blipFill>
          <a:blip r:embed="rId85"/>
          <a:stretch>
            <a:fillRect/>
          </a:stretch>
        </p:blipFill>
        <p:spPr>
          <a:xfrm>
            <a:off x="9271161" y="4824528"/>
            <a:ext cx="452536" cy="452536"/>
          </a:xfrm>
          <a:prstGeom prst="rect">
            <a:avLst/>
          </a:prstGeom>
        </p:spPr>
      </p:pic>
      <p:cxnSp>
        <p:nvCxnSpPr>
          <p:cNvPr id="560" name="Google Shape;134;p1"/>
          <p:cNvCxnSpPr/>
          <p:nvPr/>
        </p:nvCxnSpPr>
        <p:spPr>
          <a:xfrm>
            <a:off x="8940134" y="4223168"/>
            <a:ext cx="2057" cy="397776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561" name="Google Shape;155;p1"/>
          <p:cNvSpPr txBox="1">
            <a:spLocks/>
          </p:cNvSpPr>
          <p:nvPr/>
        </p:nvSpPr>
        <p:spPr>
          <a:xfrm>
            <a:off x="8190328" y="3954775"/>
            <a:ext cx="925916" cy="3682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360" tIns="78360" rIns="78360" bIns="78360" anchor="t" anchorCtr="0">
            <a:noAutofit/>
          </a:bodyPr>
          <a:lstStyle/>
          <a:p>
            <a:pPr algn="ctr">
              <a:buSzPts val="1100"/>
            </a:pPr>
            <a:r>
              <a:rPr lang="en-US" sz="943" dirty="0">
                <a:uFillTx/>
                <a:latin typeface="Calibri"/>
                <a:cs typeface="Calibri"/>
              </a:rPr>
              <a:t>Fusion and fission</a:t>
            </a:r>
            <a:endParaRPr lang="en-US" sz="1200" dirty="0">
              <a:uFillTx/>
            </a:endParaRPr>
          </a:p>
        </p:txBody>
      </p:sp>
      <p:pic>
        <p:nvPicPr>
          <p:cNvPr id="562" name="Picture 561"/>
          <p:cNvPicPr>
            <a:picLocks noChangeAspect="1"/>
          </p:cNvPicPr>
          <p:nvPr/>
        </p:nvPicPr>
        <p:blipFill>
          <a:blip r:embed="rId86"/>
          <a:stretch>
            <a:fillRect/>
          </a:stretch>
        </p:blipFill>
        <p:spPr>
          <a:xfrm>
            <a:off x="7948951" y="4244816"/>
            <a:ext cx="441116" cy="441116"/>
          </a:xfrm>
          <a:prstGeom prst="rect">
            <a:avLst/>
          </a:prstGeom>
        </p:spPr>
      </p:pic>
      <p:grpSp>
        <p:nvGrpSpPr>
          <p:cNvPr id="563" name="Google Shape;116;p1"/>
          <p:cNvGrpSpPr/>
          <p:nvPr/>
        </p:nvGrpSpPr>
        <p:grpSpPr>
          <a:xfrm>
            <a:off x="9072004" y="3507078"/>
            <a:ext cx="1041349" cy="1118392"/>
            <a:chOff x="7933850" y="15149783"/>
            <a:chExt cx="1214980" cy="1304869"/>
          </a:xfrm>
        </p:grpSpPr>
        <p:sp>
          <p:nvSpPr>
            <p:cNvPr id="564" name="Google Shape;117;p1"/>
            <p:cNvSpPr>
              <a:spLocks/>
            </p:cNvSpPr>
            <p:nvPr/>
          </p:nvSpPr>
          <p:spPr>
            <a:xfrm>
              <a:off x="7933850" y="15149783"/>
              <a:ext cx="1214980" cy="1304869"/>
            </a:xfrm>
            <a:prstGeom prst="ellipse">
              <a:avLst/>
            </a:prstGeom>
            <a:solidFill>
              <a:srgbClr val="CC00FF"/>
            </a:solidFill>
            <a:ln>
              <a:noFill/>
            </a:ln>
          </p:spPr>
          <p:txBody>
            <a:bodyPr spcFirstLastPara="1" wrap="square" lIns="78360" tIns="39169" rIns="78360" bIns="39169" anchor="ctr" anchorCtr="0">
              <a:noAutofit/>
            </a:bodyPr>
            <a:lstStyle/>
            <a:p>
              <a:pPr algn="ctr">
                <a:buSzPts val="2155"/>
              </a:pPr>
              <a:endParaRPr sz="1847">
                <a:solidFill>
                  <a:schemeClr val="lt1"/>
                </a:solidFill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5" name="Google Shape;118;p1"/>
            <p:cNvSpPr>
              <a:spLocks/>
            </p:cNvSpPr>
            <p:nvPr/>
          </p:nvSpPr>
          <p:spPr>
            <a:xfrm>
              <a:off x="8120785" y="15350720"/>
              <a:ext cx="841075" cy="903301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78360" tIns="39169" rIns="78360" bIns="39169" anchor="ctr" anchorCtr="0">
              <a:noAutofit/>
            </a:bodyPr>
            <a:lstStyle/>
            <a:p>
              <a:pPr algn="ctr">
                <a:buSzPts val="2155"/>
              </a:pPr>
              <a:endParaRPr sz="1847">
                <a:solidFill>
                  <a:schemeClr val="lt1"/>
                </a:solidFill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6" name="Google Shape;119;p1"/>
            <p:cNvSpPr txBox="1">
              <a:spLocks/>
            </p:cNvSpPr>
            <p:nvPr/>
          </p:nvSpPr>
          <p:spPr>
            <a:xfrm>
              <a:off x="8112068" y="15410952"/>
              <a:ext cx="841074" cy="2770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8360" tIns="39169" rIns="78360" bIns="39169" anchor="t" anchorCtr="0">
              <a:spAutoFit/>
            </a:bodyPr>
            <a:lstStyle/>
            <a:p>
              <a:pPr algn="ctr">
                <a:buSzPts val="1200"/>
              </a:pPr>
              <a:r>
                <a:rPr lang="en-US" sz="1029" b="1">
                  <a:solidFill>
                    <a:schemeClr val="dk1"/>
                  </a:solidFill>
                  <a:uFillTx/>
                  <a:latin typeface="Calibri"/>
                  <a:ea typeface="Calibri"/>
                  <a:cs typeface="Calibri"/>
                  <a:sym typeface="Calibri"/>
                </a:rPr>
                <a:t>YEAR</a:t>
              </a:r>
              <a:endParaRPr sz="1200">
                <a:uFillTx/>
              </a:endParaRPr>
            </a:p>
          </p:txBody>
        </p:sp>
        <p:sp>
          <p:nvSpPr>
            <p:cNvPr id="567" name="Google Shape;120;p1"/>
            <p:cNvSpPr txBox="1">
              <a:spLocks/>
            </p:cNvSpPr>
            <p:nvPr/>
          </p:nvSpPr>
          <p:spPr>
            <a:xfrm>
              <a:off x="8118257" y="15447798"/>
              <a:ext cx="841074" cy="83097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8360" tIns="39169" rIns="78360" bIns="39169" anchor="t" anchorCtr="0">
              <a:spAutoFit/>
            </a:bodyPr>
            <a:lstStyle/>
            <a:p>
              <a:pPr algn="ctr">
                <a:buSzPts val="4800"/>
              </a:pPr>
              <a:r>
                <a:rPr lang="en-US" sz="4114" b="1" dirty="0">
                  <a:solidFill>
                    <a:schemeClr val="dk1"/>
                  </a:solidFill>
                  <a:uFillTx/>
                  <a:latin typeface="Calibri"/>
                  <a:ea typeface="Calibri"/>
                  <a:cs typeface="Calibri"/>
                  <a:sym typeface="Calibri"/>
                </a:rPr>
                <a:t>11</a:t>
              </a:r>
              <a:endParaRPr sz="4114" b="1" dirty="0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68" name="Google Shape;95;p1"/>
          <p:cNvSpPr>
            <a:spLocks/>
          </p:cNvSpPr>
          <p:nvPr/>
        </p:nvSpPr>
        <p:spPr>
          <a:xfrm rot="17325081">
            <a:off x="8385333" y="1435881"/>
            <a:ext cx="2114817" cy="1437918"/>
          </a:xfrm>
          <a:prstGeom prst="blockArc">
            <a:avLst>
              <a:gd name="adj1" fmla="val 10919165"/>
              <a:gd name="adj2" fmla="val 17151882"/>
              <a:gd name="adj3" fmla="val 18236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txBody>
          <a:bodyPr spcFirstLastPara="1" wrap="square" lIns="78360" tIns="39169" rIns="78360" bIns="39169" anchor="ctr" anchorCtr="0">
            <a:noAutofit/>
          </a:bodyPr>
          <a:lstStyle/>
          <a:p>
            <a:pPr algn="ctr">
              <a:buSzPts val="2155"/>
            </a:pPr>
            <a:endParaRPr sz="1847" dirty="0">
              <a:solidFill>
                <a:schemeClr val="dk1"/>
              </a:solidFill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0" name="Google Shape;98;p1"/>
          <p:cNvSpPr>
            <a:spLocks/>
          </p:cNvSpPr>
          <p:nvPr/>
        </p:nvSpPr>
        <p:spPr>
          <a:xfrm rot="5400000">
            <a:off x="8445581" y="1298666"/>
            <a:ext cx="973131" cy="242299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txBody>
          <a:bodyPr spcFirstLastPara="1" wrap="square" lIns="78360" tIns="39169" rIns="78360" bIns="39169" anchor="ctr" anchorCtr="0">
            <a:noAutofit/>
          </a:bodyPr>
          <a:lstStyle/>
          <a:p>
            <a:pPr algn="ctr">
              <a:buSzPts val="2155"/>
            </a:pPr>
            <a:endParaRPr sz="1847">
              <a:solidFill>
                <a:srgbClr val="7030A0"/>
              </a:solidFill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31" name="Picture 70" descr="Image result for success icon"/>
          <p:cNvPicPr>
            <a:picLocks noChangeAspect="1" noChangeArrowheads="1"/>
          </p:cNvPicPr>
          <p:nvPr/>
        </p:nvPicPr>
        <p:blipFill>
          <a:blip r:embed="rId23"/>
          <a:srcRect/>
          <a:stretch>
            <a:fillRect/>
          </a:stretch>
        </p:blipFill>
        <p:spPr bwMode="auto">
          <a:xfrm>
            <a:off x="8261734" y="429352"/>
            <a:ext cx="751526" cy="751526"/>
          </a:xfrm>
          <a:prstGeom prst="rect">
            <a:avLst/>
          </a:prstGeom>
          <a:noFill/>
        </p:spPr>
      </p:pic>
      <p:cxnSp>
        <p:nvCxnSpPr>
          <p:cNvPr id="572" name="Google Shape;142;p1"/>
          <p:cNvCxnSpPr/>
          <p:nvPr/>
        </p:nvCxnSpPr>
        <p:spPr>
          <a:xfrm flipV="1">
            <a:off x="8458525" y="1373712"/>
            <a:ext cx="449304" cy="54858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573" name="Google Shape;134;p1"/>
          <p:cNvCxnSpPr/>
          <p:nvPr/>
        </p:nvCxnSpPr>
        <p:spPr>
          <a:xfrm flipH="1" flipV="1">
            <a:off x="8977244" y="1619482"/>
            <a:ext cx="244078" cy="51064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574" name="Google Shape;170;p1"/>
          <p:cNvSpPr txBox="1">
            <a:spLocks/>
          </p:cNvSpPr>
          <p:nvPr/>
        </p:nvSpPr>
        <p:spPr>
          <a:xfrm>
            <a:off x="9053296" y="1490460"/>
            <a:ext cx="1195971" cy="36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360" tIns="78360" rIns="78360" bIns="78360" anchor="t" anchorCtr="0">
            <a:noAutofit/>
          </a:bodyPr>
          <a:lstStyle/>
          <a:p>
            <a:pPr algn="ctr">
              <a:buSzPts val="1100"/>
            </a:pPr>
            <a:r>
              <a:rPr lang="en-US" sz="943" dirty="0">
                <a:uFillTx/>
                <a:latin typeface="Calibri"/>
                <a:ea typeface="Calibri"/>
                <a:cs typeface="Calibri"/>
                <a:sym typeface="Calibri"/>
              </a:rPr>
              <a:t>Exam Technique</a:t>
            </a:r>
            <a:endParaRPr sz="943" dirty="0"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6" name="Google Shape;155;p1"/>
          <p:cNvSpPr txBox="1">
            <a:spLocks/>
          </p:cNvSpPr>
          <p:nvPr/>
        </p:nvSpPr>
        <p:spPr>
          <a:xfrm>
            <a:off x="6635905" y="1866875"/>
            <a:ext cx="2626091" cy="3682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360" tIns="78360" rIns="78360" bIns="78360" anchor="t" anchorCtr="0">
            <a:noAutofit/>
          </a:bodyPr>
          <a:lstStyle/>
          <a:p>
            <a:pPr algn="ctr">
              <a:buSzPts val="1100"/>
            </a:pPr>
            <a:r>
              <a:rPr lang="en-US" sz="943" dirty="0">
                <a:uFillTx/>
                <a:latin typeface="Calibri"/>
                <a:ea typeface="Calibri"/>
                <a:cs typeface="Calibri"/>
                <a:sym typeface="Calibri"/>
              </a:rPr>
              <a:t>Required Practical Review</a:t>
            </a:r>
            <a:endParaRPr sz="943" dirty="0"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77" name="Google Shape;134;p1"/>
          <p:cNvCxnSpPr/>
          <p:nvPr/>
        </p:nvCxnSpPr>
        <p:spPr>
          <a:xfrm flipV="1">
            <a:off x="8613068" y="1886744"/>
            <a:ext cx="294761" cy="116093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578" name="Google Shape;134;p1"/>
          <p:cNvCxnSpPr/>
          <p:nvPr/>
        </p:nvCxnSpPr>
        <p:spPr>
          <a:xfrm>
            <a:off x="5417686" y="1209857"/>
            <a:ext cx="316081" cy="91467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579" name="Google Shape;146;p1"/>
          <p:cNvCxnSpPr/>
          <p:nvPr/>
        </p:nvCxnSpPr>
        <p:spPr>
          <a:xfrm flipH="1" flipV="1">
            <a:off x="8937576" y="2095266"/>
            <a:ext cx="288629" cy="5516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580" name="Google Shape;185;p1"/>
          <p:cNvSpPr txBox="1">
            <a:spLocks/>
          </p:cNvSpPr>
          <p:nvPr/>
        </p:nvSpPr>
        <p:spPr>
          <a:xfrm>
            <a:off x="9049833" y="1827517"/>
            <a:ext cx="1142079" cy="36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360" tIns="78360" rIns="78360" bIns="78360" anchor="t" anchorCtr="0">
            <a:noAutofit/>
          </a:bodyPr>
          <a:lstStyle/>
          <a:p>
            <a:pPr algn="ctr">
              <a:buSzPts val="1100"/>
            </a:pPr>
            <a:r>
              <a:rPr lang="en-US" sz="943" dirty="0">
                <a:uFillTx/>
                <a:latin typeface="Calibri"/>
                <a:ea typeface="Calibri"/>
                <a:cs typeface="Calibri"/>
                <a:sym typeface="Calibri"/>
              </a:rPr>
              <a:t>Paper 2 Revision</a:t>
            </a:r>
            <a:endParaRPr sz="943" dirty="0"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81" name="Google Shape;142;p1"/>
          <p:cNvCxnSpPr/>
          <p:nvPr/>
        </p:nvCxnSpPr>
        <p:spPr>
          <a:xfrm flipH="1">
            <a:off x="9393953" y="3278452"/>
            <a:ext cx="355823" cy="63641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582" name="Google Shape;153;p1"/>
          <p:cNvSpPr txBox="1">
            <a:spLocks/>
          </p:cNvSpPr>
          <p:nvPr/>
        </p:nvSpPr>
        <p:spPr>
          <a:xfrm>
            <a:off x="9456867" y="2842416"/>
            <a:ext cx="937133" cy="280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360" tIns="78360" rIns="78360" bIns="78360" anchor="t" anchorCtr="0">
            <a:noAutofit/>
          </a:bodyPr>
          <a:lstStyle/>
          <a:p>
            <a:pPr algn="ctr">
              <a:buSzPts val="1100"/>
            </a:pPr>
            <a:r>
              <a:rPr lang="en-US" sz="943" dirty="0">
                <a:uFillTx/>
                <a:latin typeface="Calibri"/>
                <a:ea typeface="Calibri"/>
                <a:cs typeface="Calibri"/>
                <a:sym typeface="Calibri"/>
              </a:rPr>
              <a:t>Magnets and electromagnets</a:t>
            </a:r>
            <a:endParaRPr sz="943" dirty="0"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83" name="Picture 582"/>
          <p:cNvPicPr>
            <a:picLocks noChangeAspect="1"/>
          </p:cNvPicPr>
          <p:nvPr/>
        </p:nvPicPr>
        <p:blipFill>
          <a:blip r:embed="rId87"/>
          <a:stretch>
            <a:fillRect/>
          </a:stretch>
        </p:blipFill>
        <p:spPr>
          <a:xfrm>
            <a:off x="9899569" y="3301380"/>
            <a:ext cx="446230" cy="448222"/>
          </a:xfrm>
          <a:prstGeom prst="rect">
            <a:avLst/>
          </a:prstGeom>
        </p:spPr>
      </p:pic>
      <p:cxnSp>
        <p:nvCxnSpPr>
          <p:cNvPr id="584" name="Google Shape;140;p1"/>
          <p:cNvCxnSpPr/>
          <p:nvPr/>
        </p:nvCxnSpPr>
        <p:spPr>
          <a:xfrm flipV="1">
            <a:off x="8690879" y="3136393"/>
            <a:ext cx="517010" cy="117200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pic>
        <p:nvPicPr>
          <p:cNvPr id="586" name="Picture 585"/>
          <p:cNvPicPr>
            <a:picLocks noChangeAspect="1"/>
          </p:cNvPicPr>
          <p:nvPr/>
        </p:nvPicPr>
        <p:blipFill>
          <a:blip r:embed="rId88"/>
          <a:stretch>
            <a:fillRect/>
          </a:stretch>
        </p:blipFill>
        <p:spPr>
          <a:xfrm>
            <a:off x="8042049" y="3491275"/>
            <a:ext cx="343971" cy="343971"/>
          </a:xfrm>
          <a:prstGeom prst="rect">
            <a:avLst/>
          </a:prstGeom>
        </p:spPr>
      </p:pic>
      <p:sp>
        <p:nvSpPr>
          <p:cNvPr id="585" name="Google Shape;170;p1"/>
          <p:cNvSpPr txBox="1">
            <a:spLocks/>
          </p:cNvSpPr>
          <p:nvPr/>
        </p:nvSpPr>
        <p:spPr>
          <a:xfrm>
            <a:off x="8115737" y="3251818"/>
            <a:ext cx="1228903" cy="36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360" tIns="78360" rIns="78360" bIns="78360" anchor="t" anchorCtr="0">
            <a:noAutofit/>
          </a:bodyPr>
          <a:lstStyle/>
          <a:p>
            <a:pPr lvl="0" algn="ctr">
              <a:buSzPts val="1100"/>
            </a:pPr>
            <a:r>
              <a:rPr lang="en-US" sz="943" dirty="0">
                <a:uFillTx/>
                <a:latin typeface="Calibri"/>
                <a:ea typeface="Calibri"/>
                <a:cs typeface="Calibri"/>
                <a:sym typeface="Calibri"/>
              </a:rPr>
              <a:t>Motors, generators and transformers</a:t>
            </a:r>
          </a:p>
        </p:txBody>
      </p:sp>
      <p:cxnSp>
        <p:nvCxnSpPr>
          <p:cNvPr id="587" name="Google Shape;134;p1"/>
          <p:cNvCxnSpPr/>
          <p:nvPr/>
        </p:nvCxnSpPr>
        <p:spPr>
          <a:xfrm flipH="1">
            <a:off x="9093290" y="2829806"/>
            <a:ext cx="287318" cy="58150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588" name="Google Shape;170;p1"/>
          <p:cNvSpPr txBox="1">
            <a:spLocks/>
          </p:cNvSpPr>
          <p:nvPr/>
        </p:nvSpPr>
        <p:spPr>
          <a:xfrm>
            <a:off x="9044495" y="2540929"/>
            <a:ext cx="945423" cy="3734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360" tIns="78360" rIns="78360" bIns="78360" anchor="t" anchorCtr="0">
            <a:noAutofit/>
          </a:bodyPr>
          <a:lstStyle/>
          <a:p>
            <a:pPr lvl="0" algn="ctr">
              <a:buSzPts val="1100"/>
            </a:pPr>
            <a:r>
              <a:rPr lang="en-GB" sz="943" dirty="0">
                <a:uFillTx/>
                <a:latin typeface="Calibri"/>
                <a:ea typeface="Calibri"/>
                <a:cs typeface="Calibri"/>
                <a:sym typeface="Calibri"/>
              </a:rPr>
              <a:t>Life cycle of a star</a:t>
            </a:r>
          </a:p>
        </p:txBody>
      </p:sp>
      <p:pic>
        <p:nvPicPr>
          <p:cNvPr id="589" name="Picture 588"/>
          <p:cNvPicPr>
            <a:picLocks noChangeAspect="1"/>
          </p:cNvPicPr>
          <p:nvPr/>
        </p:nvPicPr>
        <p:blipFill>
          <a:blip r:embed="rId89"/>
          <a:stretch>
            <a:fillRect/>
          </a:stretch>
        </p:blipFill>
        <p:spPr>
          <a:xfrm>
            <a:off x="9833548" y="2454425"/>
            <a:ext cx="497849" cy="497849"/>
          </a:xfrm>
          <a:prstGeom prst="rect">
            <a:avLst/>
          </a:prstGeom>
        </p:spPr>
      </p:pic>
      <p:cxnSp>
        <p:nvCxnSpPr>
          <p:cNvPr id="590" name="Google Shape;140;p1"/>
          <p:cNvCxnSpPr/>
          <p:nvPr/>
        </p:nvCxnSpPr>
        <p:spPr>
          <a:xfrm flipV="1">
            <a:off x="8459516" y="2656158"/>
            <a:ext cx="387297" cy="49486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591" name="Google Shape;155;p1"/>
          <p:cNvSpPr txBox="1">
            <a:spLocks/>
          </p:cNvSpPr>
          <p:nvPr/>
        </p:nvSpPr>
        <p:spPr>
          <a:xfrm>
            <a:off x="7690180" y="2434262"/>
            <a:ext cx="1030704" cy="3682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360" tIns="78360" rIns="78360" bIns="78360" anchor="t" anchorCtr="0">
            <a:noAutofit/>
          </a:bodyPr>
          <a:lstStyle/>
          <a:p>
            <a:pPr lvl="0" algn="ctr">
              <a:buSzPts val="1100"/>
            </a:pPr>
            <a:r>
              <a:rPr lang="en-US" sz="943" dirty="0">
                <a:uFillTx/>
                <a:latin typeface="Calibri"/>
                <a:ea typeface="Calibri"/>
                <a:cs typeface="Calibri"/>
                <a:sym typeface="Calibri"/>
              </a:rPr>
              <a:t>Red shift and big bang</a:t>
            </a:r>
          </a:p>
        </p:txBody>
      </p:sp>
      <p:pic>
        <p:nvPicPr>
          <p:cNvPr id="592" name="Picture 591"/>
          <p:cNvPicPr>
            <a:picLocks noChangeAspect="1"/>
          </p:cNvPicPr>
          <p:nvPr/>
        </p:nvPicPr>
        <p:blipFill>
          <a:blip r:embed="rId90"/>
          <a:stretch>
            <a:fillRect/>
          </a:stretch>
        </p:blipFill>
        <p:spPr>
          <a:xfrm>
            <a:off x="8387799" y="2805623"/>
            <a:ext cx="284669" cy="284669"/>
          </a:xfrm>
          <a:prstGeom prst="rect">
            <a:avLst/>
          </a:prstGeom>
        </p:spPr>
      </p:pic>
      <p:cxnSp>
        <p:nvCxnSpPr>
          <p:cNvPr id="593" name="Google Shape;146;p1"/>
          <p:cNvCxnSpPr>
            <a:stCxn id="594" idx="1"/>
          </p:cNvCxnSpPr>
          <p:nvPr/>
        </p:nvCxnSpPr>
        <p:spPr>
          <a:xfrm flipH="1">
            <a:off x="8857012" y="2318122"/>
            <a:ext cx="330423" cy="12146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594" name="Google Shape;155;p1"/>
          <p:cNvSpPr txBox="1">
            <a:spLocks/>
          </p:cNvSpPr>
          <p:nvPr/>
        </p:nvSpPr>
        <p:spPr>
          <a:xfrm>
            <a:off x="9187435" y="2134019"/>
            <a:ext cx="1033868" cy="3682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360" tIns="78360" rIns="78360" bIns="78360" anchor="t" anchorCtr="0">
            <a:noAutofit/>
          </a:bodyPr>
          <a:lstStyle/>
          <a:p>
            <a:pPr algn="ctr">
              <a:buSzPts val="1100"/>
            </a:pPr>
            <a:r>
              <a:rPr lang="en-US" sz="943" dirty="0">
                <a:uFillTx/>
                <a:latin typeface="Calibri"/>
                <a:cs typeface="Calibri"/>
                <a:sym typeface="Calibri"/>
              </a:rPr>
              <a:t>Paper 1 Revision</a:t>
            </a:r>
            <a:endParaRPr lang="en-US" sz="1200" dirty="0">
              <a:uFillTx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91"/>
          <a:srcRect t="5402" r="71416"/>
          <a:stretch/>
        </p:blipFill>
        <p:spPr>
          <a:xfrm>
            <a:off x="9352290" y="398959"/>
            <a:ext cx="854549" cy="1071559"/>
          </a:xfrm>
          <a:prstGeom prst="rect">
            <a:avLst/>
          </a:prstGeom>
        </p:spPr>
      </p:pic>
      <p:pic>
        <p:nvPicPr>
          <p:cNvPr id="575" name="Graphic 574" descr="Lightbulb"/>
          <p:cNvPicPr>
            <a:picLocks noChangeAspect="1"/>
          </p:cNvPicPr>
          <p:nvPr/>
        </p:nvPicPr>
        <p:blipFill>
          <a:blip r:embed="rId92"/>
          <a:stretch>
            <a:fillRect/>
          </a:stretch>
        </p:blipFill>
        <p:spPr>
          <a:xfrm>
            <a:off x="9624739" y="8744512"/>
            <a:ext cx="516680" cy="516680"/>
          </a:xfrm>
          <a:prstGeom prst="rect">
            <a:avLst/>
          </a:prstGeom>
        </p:spPr>
      </p:pic>
      <p:pic>
        <p:nvPicPr>
          <p:cNvPr id="595" name="Graphic 594" descr="Lightning"/>
          <p:cNvPicPr>
            <a:picLocks noChangeAspect="1"/>
          </p:cNvPicPr>
          <p:nvPr/>
        </p:nvPicPr>
        <p:blipFill>
          <a:blip r:embed="rId93"/>
          <a:stretch>
            <a:fillRect/>
          </a:stretch>
        </p:blipFill>
        <p:spPr>
          <a:xfrm>
            <a:off x="9072648" y="8371778"/>
            <a:ext cx="714065" cy="714065"/>
          </a:xfrm>
          <a:prstGeom prst="rect">
            <a:avLst/>
          </a:prstGeom>
        </p:spPr>
      </p:pic>
      <p:pic>
        <p:nvPicPr>
          <p:cNvPr id="596" name="Graphic 595" descr="Gauge"/>
          <p:cNvPicPr>
            <a:picLocks noChangeAspect="1"/>
          </p:cNvPicPr>
          <p:nvPr/>
        </p:nvPicPr>
        <p:blipFill>
          <a:blip r:embed="rId94"/>
          <a:stretch>
            <a:fillRect/>
          </a:stretch>
        </p:blipFill>
        <p:spPr>
          <a:xfrm>
            <a:off x="9608953" y="9363003"/>
            <a:ext cx="440958" cy="440958"/>
          </a:xfrm>
          <a:prstGeom prst="rect">
            <a:avLst/>
          </a:prstGeom>
        </p:spPr>
      </p:pic>
      <p:pic>
        <p:nvPicPr>
          <p:cNvPr id="597" name="Graphic 596" descr="Cruise ship"/>
          <p:cNvPicPr>
            <a:picLocks noChangeAspect="1"/>
          </p:cNvPicPr>
          <p:nvPr/>
        </p:nvPicPr>
        <p:blipFill>
          <a:blip r:embed="rId95"/>
          <a:stretch>
            <a:fillRect/>
          </a:stretch>
        </p:blipFill>
        <p:spPr>
          <a:xfrm>
            <a:off x="9786713" y="10114062"/>
            <a:ext cx="470773" cy="470773"/>
          </a:xfrm>
          <a:prstGeom prst="rect">
            <a:avLst/>
          </a:prstGeom>
        </p:spPr>
      </p:pic>
      <p:pic>
        <p:nvPicPr>
          <p:cNvPr id="598" name="Graphic 597" descr="Thermometer"/>
          <p:cNvPicPr>
            <a:picLocks noChangeAspect="1"/>
          </p:cNvPicPr>
          <p:nvPr/>
        </p:nvPicPr>
        <p:blipFill>
          <a:blip r:embed="rId96"/>
          <a:stretch>
            <a:fillRect/>
          </a:stretch>
        </p:blipFill>
        <p:spPr>
          <a:xfrm>
            <a:off x="8035965" y="9658415"/>
            <a:ext cx="562636" cy="562636"/>
          </a:xfrm>
          <a:prstGeom prst="rect">
            <a:avLst/>
          </a:prstGeom>
        </p:spPr>
      </p:pic>
      <p:pic>
        <p:nvPicPr>
          <p:cNvPr id="599" name="Graphic 598" descr="Downhill skiing"/>
          <p:cNvPicPr>
            <a:picLocks noChangeAspect="1"/>
          </p:cNvPicPr>
          <p:nvPr/>
        </p:nvPicPr>
        <p:blipFill>
          <a:blip r:embed="rId97"/>
          <a:stretch>
            <a:fillRect/>
          </a:stretch>
        </p:blipFill>
        <p:spPr>
          <a:xfrm>
            <a:off x="9191218" y="12578336"/>
            <a:ext cx="453560" cy="453560"/>
          </a:xfrm>
          <a:prstGeom prst="rect">
            <a:avLst/>
          </a:prstGeom>
        </p:spPr>
      </p:pic>
      <p:pic>
        <p:nvPicPr>
          <p:cNvPr id="600" name="Graphic 599" descr="Beaker"/>
          <p:cNvPicPr>
            <a:picLocks noChangeAspect="1"/>
          </p:cNvPicPr>
          <p:nvPr/>
        </p:nvPicPr>
        <p:blipFill>
          <a:blip r:embed="rId98"/>
          <a:stretch>
            <a:fillRect/>
          </a:stretch>
        </p:blipFill>
        <p:spPr>
          <a:xfrm>
            <a:off x="9693872" y="12067847"/>
            <a:ext cx="578315" cy="578315"/>
          </a:xfrm>
          <a:prstGeom prst="rect">
            <a:avLst/>
          </a:prstGeom>
        </p:spPr>
      </p:pic>
      <p:pic>
        <p:nvPicPr>
          <p:cNvPr id="601" name="Graphic 600" descr="Bubbles"/>
          <p:cNvPicPr>
            <a:picLocks noChangeAspect="1"/>
          </p:cNvPicPr>
          <p:nvPr/>
        </p:nvPicPr>
        <p:blipFill>
          <a:blip r:embed="rId99"/>
          <a:stretch>
            <a:fillRect/>
          </a:stretch>
        </p:blipFill>
        <p:spPr>
          <a:xfrm>
            <a:off x="9777048" y="11399453"/>
            <a:ext cx="372220" cy="372220"/>
          </a:xfrm>
          <a:prstGeom prst="rect">
            <a:avLst/>
          </a:prstGeom>
        </p:spPr>
      </p:pic>
      <p:pic>
        <p:nvPicPr>
          <p:cNvPr id="602" name="Graphic 601" descr="Lightbulb and gear"/>
          <p:cNvPicPr>
            <a:picLocks noChangeAspect="1"/>
          </p:cNvPicPr>
          <p:nvPr/>
        </p:nvPicPr>
        <p:blipFill>
          <a:blip r:embed="rId100"/>
          <a:stretch>
            <a:fillRect/>
          </a:stretch>
        </p:blipFill>
        <p:spPr>
          <a:xfrm>
            <a:off x="7985845" y="10907467"/>
            <a:ext cx="527936" cy="527936"/>
          </a:xfrm>
          <a:prstGeom prst="rect">
            <a:avLst/>
          </a:prstGeom>
        </p:spPr>
      </p:pic>
      <p:pic>
        <p:nvPicPr>
          <p:cNvPr id="603" name="Graphic 602" descr="Battery charging"/>
          <p:cNvPicPr>
            <a:picLocks noChangeAspect="1"/>
          </p:cNvPicPr>
          <p:nvPr/>
        </p:nvPicPr>
        <p:blipFill>
          <a:blip r:embed="rId101"/>
          <a:stretch>
            <a:fillRect/>
          </a:stretch>
        </p:blipFill>
        <p:spPr>
          <a:xfrm>
            <a:off x="7490934" y="12220219"/>
            <a:ext cx="458548" cy="458548"/>
          </a:xfrm>
          <a:prstGeom prst="rect">
            <a:avLst/>
          </a:prstGeom>
        </p:spPr>
      </p:pic>
      <p:pic>
        <p:nvPicPr>
          <p:cNvPr id="604" name="Graphic 603" descr="Windmill"/>
          <p:cNvPicPr>
            <a:picLocks noChangeAspect="1"/>
          </p:cNvPicPr>
          <p:nvPr/>
        </p:nvPicPr>
        <p:blipFill>
          <a:blip r:embed="rId102"/>
          <a:stretch>
            <a:fillRect/>
          </a:stretch>
        </p:blipFill>
        <p:spPr>
          <a:xfrm>
            <a:off x="8442211" y="10564794"/>
            <a:ext cx="473300" cy="4733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"/>
          <p:cNvSpPr>
            <a:spLocks/>
          </p:cNvSpPr>
          <p:nvPr/>
        </p:nvSpPr>
        <p:spPr>
          <a:xfrm>
            <a:off x="359229" y="71453"/>
            <a:ext cx="10025741" cy="15009457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txBody>
          <a:bodyPr spcFirstLastPara="1" wrap="square" lIns="78360" tIns="39169" rIns="78360" bIns="39169" anchor="ctr" anchorCtr="0">
            <a:noAutofit/>
          </a:bodyPr>
          <a:lstStyle/>
          <a:p>
            <a:pPr algn="ctr">
              <a:buSzPts val="2155"/>
            </a:pPr>
            <a:endParaRPr sz="1847">
              <a:solidFill>
                <a:schemeClr val="lt1"/>
              </a:solidFill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1"/>
          <p:cNvSpPr>
            <a:spLocks/>
          </p:cNvSpPr>
          <p:nvPr/>
        </p:nvSpPr>
        <p:spPr>
          <a:xfrm>
            <a:off x="526860" y="279083"/>
            <a:ext cx="9596854" cy="14306313"/>
          </a:xfrm>
          <a:prstGeom prst="rect">
            <a:avLst/>
          </a:prstGeom>
          <a:solidFill>
            <a:schemeClr val="lt1"/>
          </a:solidFill>
          <a:ln w="41275" cap="flat" cmpd="sng">
            <a:solidFill>
              <a:srgbClr val="3F3F3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78360" tIns="39169" rIns="78360" bIns="39169" anchor="ctr" anchorCtr="0">
            <a:noAutofit/>
          </a:bodyPr>
          <a:lstStyle/>
          <a:p>
            <a:pPr algn="ctr">
              <a:buSzPts val="2155"/>
            </a:pPr>
            <a:r>
              <a:rPr lang="en-GB" sz="1847" dirty="0">
                <a:solidFill>
                  <a:schemeClr val="lt1"/>
                </a:solidFill>
                <a:uFillTx/>
                <a:latin typeface="Calibri"/>
                <a:ea typeface="Calibri"/>
                <a:cs typeface="Calibri"/>
                <a:sym typeface="Calibri"/>
              </a:rPr>
              <a:t>c</a:t>
            </a:r>
            <a:endParaRPr sz="1847" dirty="0">
              <a:solidFill>
                <a:schemeClr val="lt1"/>
              </a:solidFill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1"/>
          <p:cNvSpPr>
            <a:spLocks/>
          </p:cNvSpPr>
          <p:nvPr/>
        </p:nvSpPr>
        <p:spPr>
          <a:xfrm rot="16200000">
            <a:off x="1685600" y="11586884"/>
            <a:ext cx="2358899" cy="1865120"/>
          </a:xfrm>
          <a:prstGeom prst="blockArc">
            <a:avLst>
              <a:gd name="adj1" fmla="val 10794188"/>
              <a:gd name="adj2" fmla="val 153964"/>
              <a:gd name="adj3" fmla="val 27637"/>
            </a:avLst>
          </a:prstGeom>
          <a:solidFill>
            <a:srgbClr val="7030A0"/>
          </a:solidFill>
          <a:ln>
            <a:noFill/>
          </a:ln>
        </p:spPr>
        <p:txBody>
          <a:bodyPr spcFirstLastPara="1" wrap="square" lIns="78360" tIns="39169" rIns="78360" bIns="39169" anchor="ctr" anchorCtr="0">
            <a:noAutofit/>
          </a:bodyPr>
          <a:lstStyle/>
          <a:p>
            <a:pPr algn="ctr">
              <a:buSzPts val="2155"/>
            </a:pPr>
            <a:endParaRPr sz="1847">
              <a:solidFill>
                <a:schemeClr val="dk1"/>
              </a:solidFill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1"/>
          <p:cNvSpPr>
            <a:spLocks/>
          </p:cNvSpPr>
          <p:nvPr/>
        </p:nvSpPr>
        <p:spPr>
          <a:xfrm>
            <a:off x="2841377" y="13182921"/>
            <a:ext cx="5479614" cy="51597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txBody>
          <a:bodyPr spcFirstLastPara="1" wrap="square" lIns="78360" tIns="39169" rIns="78360" bIns="39169" anchor="ctr" anchorCtr="0">
            <a:noAutofit/>
          </a:bodyPr>
          <a:lstStyle/>
          <a:p>
            <a:pPr algn="ctr">
              <a:buSzPts val="2155"/>
            </a:pPr>
            <a:endParaRPr sz="1847">
              <a:solidFill>
                <a:schemeClr val="lt1"/>
              </a:solidFill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1"/>
          <p:cNvSpPr>
            <a:spLocks/>
          </p:cNvSpPr>
          <p:nvPr/>
        </p:nvSpPr>
        <p:spPr>
          <a:xfrm rot="5400000" flipH="1">
            <a:off x="6597713" y="9720814"/>
            <a:ext cx="2395194" cy="1867589"/>
          </a:xfrm>
          <a:prstGeom prst="blockArc">
            <a:avLst>
              <a:gd name="adj1" fmla="val 10818027"/>
              <a:gd name="adj2" fmla="val 240705"/>
              <a:gd name="adj3" fmla="val 26970"/>
            </a:avLst>
          </a:prstGeom>
          <a:solidFill>
            <a:srgbClr val="7030A0"/>
          </a:solidFill>
          <a:ln>
            <a:noFill/>
          </a:ln>
        </p:spPr>
        <p:txBody>
          <a:bodyPr spcFirstLastPara="1" wrap="square" lIns="78360" tIns="39169" rIns="78360" bIns="39169" anchor="ctr" anchorCtr="0">
            <a:noAutofit/>
          </a:bodyPr>
          <a:lstStyle/>
          <a:p>
            <a:pPr algn="ctr">
              <a:buSzPts val="2155"/>
            </a:pPr>
            <a:endParaRPr sz="1847">
              <a:solidFill>
                <a:schemeClr val="dk1"/>
              </a:solidFill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1"/>
          <p:cNvSpPr>
            <a:spLocks/>
          </p:cNvSpPr>
          <p:nvPr/>
        </p:nvSpPr>
        <p:spPr>
          <a:xfrm>
            <a:off x="2868603" y="11339994"/>
            <a:ext cx="5007042" cy="51221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txBody>
          <a:bodyPr spcFirstLastPara="1" wrap="square" lIns="78360" tIns="39169" rIns="78360" bIns="39169" anchor="ctr" anchorCtr="0">
            <a:noAutofit/>
          </a:bodyPr>
          <a:lstStyle/>
          <a:p>
            <a:pPr algn="ctr">
              <a:buSzPts val="2155"/>
            </a:pPr>
            <a:endParaRPr sz="1847">
              <a:solidFill>
                <a:schemeClr val="lt1"/>
              </a:solidFill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1"/>
          <p:cNvSpPr>
            <a:spLocks/>
          </p:cNvSpPr>
          <p:nvPr/>
        </p:nvSpPr>
        <p:spPr>
          <a:xfrm rot="16200000">
            <a:off x="1635389" y="7839004"/>
            <a:ext cx="2333329" cy="1918788"/>
          </a:xfrm>
          <a:prstGeom prst="blockArc">
            <a:avLst>
              <a:gd name="adj1" fmla="val 10822098"/>
              <a:gd name="adj2" fmla="val 25704"/>
              <a:gd name="adj3" fmla="val 26339"/>
            </a:avLst>
          </a:prstGeom>
          <a:solidFill>
            <a:srgbClr val="7030A0"/>
          </a:solidFill>
          <a:ln>
            <a:noFill/>
          </a:ln>
        </p:spPr>
        <p:txBody>
          <a:bodyPr spcFirstLastPara="1" wrap="square" lIns="78360" tIns="39169" rIns="78360" bIns="39169" anchor="ctr" anchorCtr="0">
            <a:noAutofit/>
          </a:bodyPr>
          <a:lstStyle/>
          <a:p>
            <a:pPr algn="ctr">
              <a:buSzPts val="2155"/>
            </a:pPr>
            <a:endParaRPr sz="1847">
              <a:solidFill>
                <a:schemeClr val="dk1"/>
              </a:solidFill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1"/>
          <p:cNvSpPr>
            <a:spLocks/>
          </p:cNvSpPr>
          <p:nvPr/>
        </p:nvSpPr>
        <p:spPr>
          <a:xfrm rot="5400000" flipH="1">
            <a:off x="6548265" y="5949842"/>
            <a:ext cx="2381436" cy="2005594"/>
          </a:xfrm>
          <a:prstGeom prst="blockArc">
            <a:avLst>
              <a:gd name="adj1" fmla="val 10800000"/>
              <a:gd name="adj2" fmla="val 21375400"/>
              <a:gd name="adj3" fmla="val 25281"/>
            </a:avLst>
          </a:prstGeom>
          <a:solidFill>
            <a:srgbClr val="7030A0"/>
          </a:solidFill>
          <a:ln>
            <a:noFill/>
          </a:ln>
        </p:spPr>
        <p:txBody>
          <a:bodyPr spcFirstLastPara="1" wrap="square" lIns="78360" tIns="39169" rIns="78360" bIns="39169" anchor="ctr" anchorCtr="0">
            <a:noAutofit/>
          </a:bodyPr>
          <a:lstStyle/>
          <a:p>
            <a:pPr algn="ctr">
              <a:buSzPts val="2155"/>
            </a:pPr>
            <a:endParaRPr sz="1847">
              <a:solidFill>
                <a:schemeClr val="dk1"/>
              </a:solidFill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1"/>
          <p:cNvSpPr>
            <a:spLocks/>
          </p:cNvSpPr>
          <p:nvPr/>
        </p:nvSpPr>
        <p:spPr>
          <a:xfrm>
            <a:off x="2755878" y="7636794"/>
            <a:ext cx="5064843" cy="506574"/>
          </a:xfrm>
          <a:custGeom>
            <a:avLst/>
            <a:gdLst/>
            <a:ahLst/>
            <a:cxnLst/>
            <a:rect l="l" t="t" r="r" b="b"/>
            <a:pathLst>
              <a:path w="5909338" h="652772" extrusionOk="0">
                <a:moveTo>
                  <a:pt x="0" y="0"/>
                </a:moveTo>
                <a:lnTo>
                  <a:pt x="5909338" y="0"/>
                </a:lnTo>
                <a:lnTo>
                  <a:pt x="5826211" y="652772"/>
                </a:lnTo>
                <a:lnTo>
                  <a:pt x="0" y="642380"/>
                </a:lnTo>
                <a:lnTo>
                  <a:pt x="0" y="0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spcFirstLastPara="1" wrap="square" lIns="78360" tIns="39169" rIns="78360" bIns="39169" anchor="ctr" anchorCtr="0">
            <a:noAutofit/>
          </a:bodyPr>
          <a:lstStyle/>
          <a:p>
            <a:pPr algn="ctr">
              <a:buSzPts val="2155"/>
            </a:pPr>
            <a:endParaRPr sz="1847">
              <a:solidFill>
                <a:schemeClr val="lt1"/>
              </a:solidFill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1"/>
          <p:cNvSpPr>
            <a:spLocks/>
          </p:cNvSpPr>
          <p:nvPr/>
        </p:nvSpPr>
        <p:spPr>
          <a:xfrm>
            <a:off x="2820229" y="5769861"/>
            <a:ext cx="5007042" cy="49874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txBody>
          <a:bodyPr spcFirstLastPara="1" wrap="square" lIns="78360" tIns="39169" rIns="78360" bIns="39169" anchor="ctr" anchorCtr="0">
            <a:noAutofit/>
          </a:bodyPr>
          <a:lstStyle/>
          <a:p>
            <a:pPr algn="ctr">
              <a:buSzPts val="2155"/>
            </a:pPr>
            <a:endParaRPr sz="1847">
              <a:solidFill>
                <a:schemeClr val="lt1"/>
              </a:solidFill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1"/>
          <p:cNvSpPr>
            <a:spLocks/>
          </p:cNvSpPr>
          <p:nvPr/>
        </p:nvSpPr>
        <p:spPr>
          <a:xfrm>
            <a:off x="2777502" y="9457011"/>
            <a:ext cx="5006789" cy="506903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txBody>
          <a:bodyPr spcFirstLastPara="1" wrap="square" lIns="78360" tIns="39169" rIns="78360" bIns="39169" anchor="ctr" anchorCtr="0">
            <a:noAutofit/>
          </a:bodyPr>
          <a:lstStyle/>
          <a:p>
            <a:pPr algn="ctr">
              <a:buSzPts val="2155"/>
            </a:pPr>
            <a:endParaRPr sz="1847">
              <a:solidFill>
                <a:schemeClr val="lt1"/>
              </a:solidFill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1"/>
          <p:cNvSpPr>
            <a:spLocks/>
          </p:cNvSpPr>
          <p:nvPr/>
        </p:nvSpPr>
        <p:spPr>
          <a:xfrm rot="16200000">
            <a:off x="1627642" y="4152439"/>
            <a:ext cx="2390297" cy="1850911"/>
          </a:xfrm>
          <a:prstGeom prst="blockArc">
            <a:avLst>
              <a:gd name="adj1" fmla="val 10788139"/>
              <a:gd name="adj2" fmla="val 56296"/>
              <a:gd name="adj3" fmla="val 27445"/>
            </a:avLst>
          </a:prstGeom>
          <a:solidFill>
            <a:srgbClr val="7030A0"/>
          </a:solidFill>
          <a:ln>
            <a:noFill/>
          </a:ln>
        </p:spPr>
        <p:txBody>
          <a:bodyPr spcFirstLastPara="1" wrap="square" lIns="78360" tIns="39169" rIns="78360" bIns="39169" anchor="ctr" anchorCtr="0">
            <a:noAutofit/>
          </a:bodyPr>
          <a:lstStyle/>
          <a:p>
            <a:pPr algn="ctr">
              <a:buSzPts val="2155"/>
            </a:pPr>
            <a:endParaRPr sz="1847">
              <a:solidFill>
                <a:schemeClr val="dk1"/>
              </a:solidFill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1"/>
          <p:cNvSpPr>
            <a:spLocks/>
          </p:cNvSpPr>
          <p:nvPr/>
        </p:nvSpPr>
        <p:spPr>
          <a:xfrm rot="5400000" flipH="1">
            <a:off x="6613408" y="2252354"/>
            <a:ext cx="2395477" cy="1877594"/>
          </a:xfrm>
          <a:prstGeom prst="blockArc">
            <a:avLst>
              <a:gd name="adj1" fmla="val 10818847"/>
              <a:gd name="adj2" fmla="val 221969"/>
              <a:gd name="adj3" fmla="val 26568"/>
            </a:avLst>
          </a:prstGeom>
          <a:solidFill>
            <a:srgbClr val="7030A0"/>
          </a:solidFill>
          <a:ln>
            <a:noFill/>
          </a:ln>
        </p:spPr>
        <p:txBody>
          <a:bodyPr spcFirstLastPara="1" wrap="square" lIns="78360" tIns="39169" rIns="78360" bIns="39169" anchor="ctr" anchorCtr="0">
            <a:noAutofit/>
          </a:bodyPr>
          <a:lstStyle/>
          <a:p>
            <a:pPr algn="ctr">
              <a:buSzPts val="2155"/>
            </a:pPr>
            <a:endParaRPr sz="1847">
              <a:solidFill>
                <a:schemeClr val="dk1"/>
              </a:solidFill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1"/>
          <p:cNvSpPr>
            <a:spLocks/>
          </p:cNvSpPr>
          <p:nvPr/>
        </p:nvSpPr>
        <p:spPr>
          <a:xfrm>
            <a:off x="2825763" y="3887749"/>
            <a:ext cx="4994957" cy="49874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txBody>
          <a:bodyPr spcFirstLastPara="1" wrap="square" lIns="78360" tIns="39169" rIns="78360" bIns="39169" anchor="ctr" anchorCtr="0">
            <a:noAutofit/>
          </a:bodyPr>
          <a:lstStyle/>
          <a:p>
            <a:pPr algn="ctr">
              <a:buSzPts val="2155"/>
            </a:pPr>
            <a:endParaRPr sz="1847">
              <a:solidFill>
                <a:schemeClr val="lt1"/>
              </a:solidFill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1"/>
          <p:cNvSpPr>
            <a:spLocks/>
          </p:cNvSpPr>
          <p:nvPr/>
        </p:nvSpPr>
        <p:spPr>
          <a:xfrm>
            <a:off x="2930341" y="1990118"/>
            <a:ext cx="4851732" cy="505546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txBody>
          <a:bodyPr spcFirstLastPara="1" wrap="square" lIns="78360" tIns="39169" rIns="78360" bIns="39169" anchor="ctr" anchorCtr="0">
            <a:noAutofit/>
          </a:bodyPr>
          <a:lstStyle/>
          <a:p>
            <a:pPr algn="ctr">
              <a:buSzPts val="2155"/>
            </a:pPr>
            <a:endParaRPr sz="1847">
              <a:solidFill>
                <a:schemeClr val="lt1"/>
              </a:solidFill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09" name="Google Shape;109;p1"/>
          <p:cNvCxnSpPr/>
          <p:nvPr/>
        </p:nvCxnSpPr>
        <p:spPr>
          <a:xfrm rot="10800000" flipH="1">
            <a:off x="4547006" y="13528896"/>
            <a:ext cx="2828" cy="416289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110" name="Google Shape;110;p1"/>
          <p:cNvSpPr txBox="1">
            <a:spLocks/>
          </p:cNvSpPr>
          <p:nvPr/>
        </p:nvSpPr>
        <p:spPr>
          <a:xfrm>
            <a:off x="1214052" y="14659033"/>
            <a:ext cx="8331186" cy="3160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360" tIns="39169" rIns="78360" bIns="39169" anchor="t" anchorCtr="0">
            <a:spAutoFit/>
          </a:bodyPr>
          <a:lstStyle/>
          <a:p>
            <a:pPr algn="ctr">
              <a:buSzPts val="1600"/>
            </a:pPr>
            <a:r>
              <a:rPr lang="en-US" sz="1540" i="1" dirty="0">
                <a:solidFill>
                  <a:schemeClr val="lt1"/>
                </a:solidFill>
                <a:uFillTx/>
                <a:latin typeface="Overlock"/>
                <a:ea typeface="Overlock"/>
                <a:cs typeface="Overlock"/>
                <a:sym typeface="Overlock"/>
              </a:rPr>
              <a:t>Albert Einstein </a:t>
            </a:r>
            <a:r>
              <a:rPr lang="en-US" sz="1370" i="1" dirty="0">
                <a:solidFill>
                  <a:schemeClr val="lt1"/>
                </a:solidFill>
                <a:uFillTx/>
                <a:latin typeface="Overlock"/>
                <a:ea typeface="Overlock"/>
                <a:cs typeface="Overlock"/>
                <a:sym typeface="Overlock"/>
              </a:rPr>
              <a:t>– </a:t>
            </a:r>
            <a:r>
              <a:rPr lang="en-US" sz="1370" dirty="0">
                <a:solidFill>
                  <a:schemeClr val="lt1"/>
                </a:solidFill>
                <a:uFillTx/>
                <a:latin typeface="Overlock"/>
                <a:ea typeface="Overlock"/>
                <a:cs typeface="Overlock"/>
                <a:sym typeface="Overlock"/>
              </a:rPr>
              <a:t>‘The important thing is to never stop questioning’</a:t>
            </a:r>
            <a:endParaRPr sz="1370" dirty="0">
              <a:solidFill>
                <a:schemeClr val="lt1"/>
              </a:solidFill>
              <a:uFillTx/>
              <a:latin typeface="Overlock"/>
              <a:ea typeface="Overlock"/>
              <a:cs typeface="Overlock"/>
              <a:sym typeface="Overlock"/>
            </a:endParaRPr>
          </a:p>
        </p:txBody>
      </p:sp>
      <p:grpSp>
        <p:nvGrpSpPr>
          <p:cNvPr id="116" name="Google Shape;116;p1"/>
          <p:cNvGrpSpPr/>
          <p:nvPr/>
        </p:nvGrpSpPr>
        <p:grpSpPr>
          <a:xfrm>
            <a:off x="4052731" y="3577025"/>
            <a:ext cx="1041349" cy="1118392"/>
            <a:chOff x="7933850" y="15149783"/>
            <a:chExt cx="1214980" cy="1304869"/>
          </a:xfrm>
        </p:grpSpPr>
        <p:sp>
          <p:nvSpPr>
            <p:cNvPr id="117" name="Google Shape;117;p1"/>
            <p:cNvSpPr>
              <a:spLocks/>
            </p:cNvSpPr>
            <p:nvPr/>
          </p:nvSpPr>
          <p:spPr>
            <a:xfrm>
              <a:off x="7933850" y="15149783"/>
              <a:ext cx="1214980" cy="1304869"/>
            </a:xfrm>
            <a:prstGeom prst="ellipse">
              <a:avLst/>
            </a:prstGeom>
            <a:solidFill>
              <a:srgbClr val="CC00FF"/>
            </a:solidFill>
            <a:ln>
              <a:noFill/>
            </a:ln>
          </p:spPr>
          <p:txBody>
            <a:bodyPr spcFirstLastPara="1" wrap="square" lIns="78360" tIns="39169" rIns="78360" bIns="39169" anchor="ctr" anchorCtr="0">
              <a:noAutofit/>
            </a:bodyPr>
            <a:lstStyle/>
            <a:p>
              <a:pPr algn="ctr">
                <a:buSzPts val="2155"/>
              </a:pPr>
              <a:endParaRPr sz="1847" dirty="0">
                <a:solidFill>
                  <a:schemeClr val="lt1"/>
                </a:solidFill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" name="Google Shape;118;p1"/>
            <p:cNvSpPr>
              <a:spLocks/>
            </p:cNvSpPr>
            <p:nvPr/>
          </p:nvSpPr>
          <p:spPr>
            <a:xfrm>
              <a:off x="8120785" y="15350720"/>
              <a:ext cx="841075" cy="903301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78360" tIns="39169" rIns="78360" bIns="39169" anchor="ctr" anchorCtr="0">
              <a:noAutofit/>
            </a:bodyPr>
            <a:lstStyle/>
            <a:p>
              <a:pPr algn="ctr">
                <a:buSzPts val="2155"/>
              </a:pPr>
              <a:endParaRPr sz="1847">
                <a:solidFill>
                  <a:schemeClr val="lt1"/>
                </a:solidFill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" name="Google Shape;119;p1"/>
            <p:cNvSpPr txBox="1">
              <a:spLocks/>
            </p:cNvSpPr>
            <p:nvPr/>
          </p:nvSpPr>
          <p:spPr>
            <a:xfrm>
              <a:off x="8112068" y="15410952"/>
              <a:ext cx="841074" cy="2770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8360" tIns="39169" rIns="78360" bIns="39169" anchor="t" anchorCtr="0">
              <a:spAutoFit/>
            </a:bodyPr>
            <a:lstStyle/>
            <a:p>
              <a:pPr algn="ctr">
                <a:buSzPts val="1200"/>
              </a:pPr>
              <a:r>
                <a:rPr lang="en-US" sz="1029" b="1">
                  <a:solidFill>
                    <a:schemeClr val="dk1"/>
                  </a:solidFill>
                  <a:uFillTx/>
                  <a:latin typeface="Calibri"/>
                  <a:ea typeface="Calibri"/>
                  <a:cs typeface="Calibri"/>
                  <a:sym typeface="Calibri"/>
                </a:rPr>
                <a:t>YEAR</a:t>
              </a:r>
              <a:endParaRPr sz="1200">
                <a:uFillTx/>
              </a:endParaRPr>
            </a:p>
          </p:txBody>
        </p:sp>
        <p:sp>
          <p:nvSpPr>
            <p:cNvPr id="120" name="Google Shape;120;p1"/>
            <p:cNvSpPr txBox="1">
              <a:spLocks/>
            </p:cNvSpPr>
            <p:nvPr/>
          </p:nvSpPr>
          <p:spPr>
            <a:xfrm>
              <a:off x="8118257" y="15447798"/>
              <a:ext cx="841074" cy="83097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8360" tIns="39169" rIns="78360" bIns="39169" anchor="t" anchorCtr="0">
              <a:spAutoFit/>
            </a:bodyPr>
            <a:lstStyle/>
            <a:p>
              <a:pPr algn="ctr">
                <a:buSzPts val="4800"/>
              </a:pPr>
              <a:r>
                <a:rPr lang="en-US" sz="4114" b="1">
                  <a:solidFill>
                    <a:schemeClr val="dk1"/>
                  </a:solidFill>
                  <a:uFillTx/>
                  <a:latin typeface="Calibri"/>
                  <a:ea typeface="Calibri"/>
                  <a:cs typeface="Calibri"/>
                  <a:sym typeface="Calibri"/>
                </a:rPr>
                <a:t>11</a:t>
              </a:r>
              <a:endParaRPr sz="4114" b="1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130" name="Google Shape;130;p1"/>
          <p:cNvCxnSpPr/>
          <p:nvPr/>
        </p:nvCxnSpPr>
        <p:spPr>
          <a:xfrm rot="10800000" flipH="1">
            <a:off x="3188602" y="13528896"/>
            <a:ext cx="2828" cy="416289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131" name="Google Shape;131;p1"/>
          <p:cNvCxnSpPr/>
          <p:nvPr/>
        </p:nvCxnSpPr>
        <p:spPr>
          <a:xfrm>
            <a:off x="7920789" y="12973076"/>
            <a:ext cx="2828" cy="397005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132" name="Google Shape;132;p1"/>
          <p:cNvCxnSpPr/>
          <p:nvPr/>
        </p:nvCxnSpPr>
        <p:spPr>
          <a:xfrm>
            <a:off x="5186182" y="12973076"/>
            <a:ext cx="2828" cy="397005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133" name="Google Shape;133;p1"/>
          <p:cNvCxnSpPr/>
          <p:nvPr/>
        </p:nvCxnSpPr>
        <p:spPr>
          <a:xfrm rot="10800000" flipH="1">
            <a:off x="3160225" y="11685935"/>
            <a:ext cx="2057" cy="417318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134" name="Google Shape;134;p1"/>
          <p:cNvCxnSpPr/>
          <p:nvPr/>
        </p:nvCxnSpPr>
        <p:spPr>
          <a:xfrm>
            <a:off x="3688657" y="11148363"/>
            <a:ext cx="2057" cy="397776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135" name="Google Shape;135;p1"/>
          <p:cNvCxnSpPr/>
          <p:nvPr/>
        </p:nvCxnSpPr>
        <p:spPr>
          <a:xfrm>
            <a:off x="6553493" y="12973076"/>
            <a:ext cx="2828" cy="397005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136" name="Google Shape;136;p1"/>
          <p:cNvCxnSpPr/>
          <p:nvPr/>
        </p:nvCxnSpPr>
        <p:spPr>
          <a:xfrm>
            <a:off x="3818900" y="12973076"/>
            <a:ext cx="2828" cy="397005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137" name="Google Shape;137;p1"/>
          <p:cNvCxnSpPr/>
          <p:nvPr/>
        </p:nvCxnSpPr>
        <p:spPr>
          <a:xfrm rot="10800000" flipH="1">
            <a:off x="7263801" y="13528896"/>
            <a:ext cx="2828" cy="416289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138" name="Google Shape;138;p1"/>
          <p:cNvCxnSpPr/>
          <p:nvPr/>
        </p:nvCxnSpPr>
        <p:spPr>
          <a:xfrm rot="10800000" flipH="1">
            <a:off x="5905397" y="13528896"/>
            <a:ext cx="2828" cy="416289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139" name="Google Shape;139;p1"/>
          <p:cNvCxnSpPr/>
          <p:nvPr/>
        </p:nvCxnSpPr>
        <p:spPr>
          <a:xfrm rot="10800000" flipH="1">
            <a:off x="7191887" y="11685935"/>
            <a:ext cx="2828" cy="417318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140" name="Google Shape;140;p1"/>
          <p:cNvCxnSpPr/>
          <p:nvPr/>
        </p:nvCxnSpPr>
        <p:spPr>
          <a:xfrm rot="10800000" flipH="1">
            <a:off x="5874302" y="11685935"/>
            <a:ext cx="2828" cy="417318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141" name="Google Shape;141;p1"/>
          <p:cNvCxnSpPr/>
          <p:nvPr/>
        </p:nvCxnSpPr>
        <p:spPr>
          <a:xfrm>
            <a:off x="7782462" y="11130679"/>
            <a:ext cx="2828" cy="397776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142" name="Google Shape;142;p1"/>
          <p:cNvCxnSpPr/>
          <p:nvPr/>
        </p:nvCxnSpPr>
        <p:spPr>
          <a:xfrm>
            <a:off x="5294880" y="11130679"/>
            <a:ext cx="2828" cy="397776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143" name="Google Shape;143;p1"/>
          <p:cNvCxnSpPr/>
          <p:nvPr/>
        </p:nvCxnSpPr>
        <p:spPr>
          <a:xfrm>
            <a:off x="6538667" y="11130679"/>
            <a:ext cx="2828" cy="397776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144" name="Google Shape;144;p1"/>
          <p:cNvCxnSpPr/>
          <p:nvPr/>
        </p:nvCxnSpPr>
        <p:spPr>
          <a:xfrm>
            <a:off x="1895019" y="11756138"/>
            <a:ext cx="362807" cy="172790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145" name="Google Shape;145;p1"/>
          <p:cNvCxnSpPr/>
          <p:nvPr/>
        </p:nvCxnSpPr>
        <p:spPr>
          <a:xfrm rot="10800000" flipH="1">
            <a:off x="1863238" y="13052324"/>
            <a:ext cx="377720" cy="202102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146" name="Google Shape;146;p1"/>
          <p:cNvCxnSpPr/>
          <p:nvPr/>
        </p:nvCxnSpPr>
        <p:spPr>
          <a:xfrm rot="10800000">
            <a:off x="8466036" y="11203963"/>
            <a:ext cx="362807" cy="172790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147" name="Google Shape;147;p1"/>
          <p:cNvCxnSpPr/>
          <p:nvPr/>
        </p:nvCxnSpPr>
        <p:spPr>
          <a:xfrm flipH="1">
            <a:off x="8466035" y="9939925"/>
            <a:ext cx="377720" cy="202102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148" name="Google Shape;148;p1"/>
          <p:cNvCxnSpPr/>
          <p:nvPr/>
        </p:nvCxnSpPr>
        <p:spPr>
          <a:xfrm rot="10800000" flipH="1">
            <a:off x="5914310" y="9803327"/>
            <a:ext cx="2828" cy="395462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149" name="Google Shape;149;p1"/>
          <p:cNvCxnSpPr/>
          <p:nvPr/>
        </p:nvCxnSpPr>
        <p:spPr>
          <a:xfrm>
            <a:off x="6553485" y="9275443"/>
            <a:ext cx="2828" cy="376949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150" name="Google Shape;150;p1"/>
          <p:cNvCxnSpPr/>
          <p:nvPr/>
        </p:nvCxnSpPr>
        <p:spPr>
          <a:xfrm>
            <a:off x="7920797" y="9275443"/>
            <a:ext cx="2828" cy="376949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151" name="Google Shape;151;p1"/>
          <p:cNvCxnSpPr/>
          <p:nvPr/>
        </p:nvCxnSpPr>
        <p:spPr>
          <a:xfrm>
            <a:off x="5263354" y="9285366"/>
            <a:ext cx="2828" cy="376949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152" name="Google Shape;152;p1"/>
          <p:cNvCxnSpPr/>
          <p:nvPr/>
        </p:nvCxnSpPr>
        <p:spPr>
          <a:xfrm rot="10800000" flipH="1">
            <a:off x="7272700" y="9803327"/>
            <a:ext cx="2828" cy="395462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153" name="Google Shape;153;p1"/>
          <p:cNvSpPr txBox="1">
            <a:spLocks/>
          </p:cNvSpPr>
          <p:nvPr/>
        </p:nvSpPr>
        <p:spPr>
          <a:xfrm>
            <a:off x="4762720" y="10586362"/>
            <a:ext cx="925916" cy="594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360" tIns="78360" rIns="78360" bIns="78360" anchor="t" anchorCtr="0">
            <a:noAutofit/>
          </a:bodyPr>
          <a:lstStyle/>
          <a:p>
            <a:pPr algn="ctr">
              <a:buSzPts val="1100"/>
            </a:pPr>
            <a:r>
              <a:rPr lang="en-US" sz="943" dirty="0">
                <a:uFillTx/>
                <a:latin typeface="Calibri"/>
                <a:ea typeface="Calibri"/>
                <a:cs typeface="Calibri"/>
                <a:sym typeface="Calibri"/>
              </a:rPr>
              <a:t>Keeping Healthy –</a:t>
            </a:r>
          </a:p>
          <a:p>
            <a:pPr algn="ctr">
              <a:buSzPts val="1100"/>
            </a:pPr>
            <a:r>
              <a:rPr lang="en-US" sz="943" dirty="0">
                <a:uFillTx/>
                <a:latin typeface="Calibri"/>
                <a:ea typeface="Calibri"/>
                <a:cs typeface="Calibri"/>
                <a:sym typeface="Calibri"/>
              </a:rPr>
              <a:t>Respiration</a:t>
            </a:r>
            <a:endParaRPr sz="943" dirty="0"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p1"/>
          <p:cNvSpPr txBox="1">
            <a:spLocks/>
          </p:cNvSpPr>
          <p:nvPr/>
        </p:nvSpPr>
        <p:spPr>
          <a:xfrm>
            <a:off x="5352637" y="12040185"/>
            <a:ext cx="1140707" cy="3682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360" tIns="78360" rIns="78360" bIns="78360" anchor="t" anchorCtr="0">
            <a:noAutofit/>
          </a:bodyPr>
          <a:lstStyle/>
          <a:p>
            <a:pPr algn="ctr">
              <a:buSzPts val="1100"/>
            </a:pPr>
            <a:r>
              <a:rPr lang="en-US" sz="943" dirty="0">
                <a:uFillTx/>
                <a:latin typeface="Calibri"/>
                <a:ea typeface="Calibri"/>
                <a:cs typeface="Calibri"/>
                <a:sym typeface="Calibri"/>
              </a:rPr>
              <a:t>Muscles &amp; </a:t>
            </a:r>
          </a:p>
          <a:p>
            <a:pPr algn="ctr">
              <a:buSzPts val="1100"/>
            </a:pPr>
            <a:r>
              <a:rPr lang="en-US" sz="943" dirty="0">
                <a:uFillTx/>
                <a:latin typeface="Calibri"/>
                <a:ea typeface="Calibri"/>
                <a:cs typeface="Calibri"/>
                <a:sym typeface="Calibri"/>
              </a:rPr>
              <a:t>Skeleton</a:t>
            </a:r>
            <a:endParaRPr sz="943" dirty="0"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1"/>
          <p:cNvSpPr txBox="1">
            <a:spLocks/>
          </p:cNvSpPr>
          <p:nvPr/>
        </p:nvSpPr>
        <p:spPr>
          <a:xfrm>
            <a:off x="7250629" y="12460468"/>
            <a:ext cx="1323884" cy="36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360" tIns="78360" rIns="78360" bIns="78360" anchor="t" anchorCtr="0">
            <a:noAutofit/>
          </a:bodyPr>
          <a:lstStyle/>
          <a:p>
            <a:pPr algn="ctr">
              <a:buSzPts val="1100"/>
            </a:pPr>
            <a:r>
              <a:rPr lang="en-US" sz="943" dirty="0">
                <a:uFillTx/>
                <a:latin typeface="Calibri"/>
                <a:ea typeface="Calibri"/>
                <a:cs typeface="Calibri"/>
                <a:sym typeface="Calibri"/>
              </a:rPr>
              <a:t>Particles, atoms, elements, compounds &amp; mixtures</a:t>
            </a:r>
            <a:endParaRPr sz="943" dirty="0"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1"/>
          <p:cNvSpPr txBox="1">
            <a:spLocks/>
          </p:cNvSpPr>
          <p:nvPr/>
        </p:nvSpPr>
        <p:spPr>
          <a:xfrm>
            <a:off x="6803396" y="13883803"/>
            <a:ext cx="925916" cy="36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360" tIns="78360" rIns="78360" bIns="78360" anchor="t" anchorCtr="0">
            <a:noAutofit/>
          </a:bodyPr>
          <a:lstStyle/>
          <a:p>
            <a:pPr algn="ctr">
              <a:buSzPts val="1100"/>
            </a:pPr>
            <a:r>
              <a:rPr lang="en-US" sz="943" dirty="0">
                <a:uFillTx/>
                <a:latin typeface="Calibri"/>
                <a:ea typeface="Calibri"/>
                <a:cs typeface="Calibri"/>
                <a:sym typeface="Calibri"/>
              </a:rPr>
              <a:t>Cells</a:t>
            </a:r>
            <a:endParaRPr sz="943" dirty="0"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p1"/>
          <p:cNvSpPr txBox="1">
            <a:spLocks/>
          </p:cNvSpPr>
          <p:nvPr/>
        </p:nvSpPr>
        <p:spPr>
          <a:xfrm>
            <a:off x="6124073" y="12723288"/>
            <a:ext cx="925916" cy="36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360" tIns="78360" rIns="78360" bIns="78360" anchor="t" anchorCtr="0">
            <a:noAutofit/>
          </a:bodyPr>
          <a:lstStyle/>
          <a:p>
            <a:pPr algn="ctr">
              <a:buSzPts val="1100"/>
            </a:pPr>
            <a:r>
              <a:rPr lang="en-US" sz="943" dirty="0">
                <a:uFillTx/>
                <a:latin typeface="Calibri"/>
                <a:ea typeface="Calibri"/>
                <a:cs typeface="Calibri"/>
                <a:sym typeface="Calibri"/>
              </a:rPr>
              <a:t>Reproduction</a:t>
            </a:r>
            <a:endParaRPr sz="943" dirty="0"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2" name="Google Shape;162;p1"/>
          <p:cNvPicPr preferRelativeResize="0"/>
          <p:nvPr/>
        </p:nvPicPr>
        <p:blipFill rotWithShape="1">
          <a:blip r:embed="rId3"/>
          <a:srcRect b="3427"/>
          <a:stretch/>
        </p:blipFill>
        <p:spPr>
          <a:xfrm>
            <a:off x="5059258" y="8895550"/>
            <a:ext cx="594114" cy="4719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1"/>
          <p:cNvPicPr preferRelativeResize="0"/>
          <p:nvPr/>
        </p:nvPicPr>
        <p:blipFill rotWithShape="1">
          <a:blip r:embed="rId3"/>
          <a:srcRect b="3427"/>
          <a:stretch/>
        </p:blipFill>
        <p:spPr>
          <a:xfrm>
            <a:off x="2908402" y="13955234"/>
            <a:ext cx="594114" cy="4719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1"/>
          <p:cNvPicPr preferRelativeResize="0"/>
          <p:nvPr/>
        </p:nvPicPr>
        <p:blipFill rotWithShape="1">
          <a:blip r:embed="rId3"/>
          <a:srcRect b="3427"/>
          <a:stretch/>
        </p:blipFill>
        <p:spPr>
          <a:xfrm>
            <a:off x="7006558" y="11998727"/>
            <a:ext cx="519948" cy="423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1"/>
          <p:cNvPicPr preferRelativeResize="0"/>
          <p:nvPr/>
        </p:nvPicPr>
        <p:blipFill rotWithShape="1">
          <a:blip r:embed="rId3"/>
          <a:srcRect b="3427"/>
          <a:stretch/>
        </p:blipFill>
        <p:spPr>
          <a:xfrm>
            <a:off x="3497676" y="10733306"/>
            <a:ext cx="594114" cy="4719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1"/>
          <p:cNvPicPr preferRelativeResize="0"/>
          <p:nvPr/>
        </p:nvPicPr>
        <p:blipFill rotWithShape="1">
          <a:blip r:embed="rId3"/>
          <a:srcRect b="3427"/>
          <a:stretch/>
        </p:blipFill>
        <p:spPr>
          <a:xfrm>
            <a:off x="7776026" y="8886444"/>
            <a:ext cx="594114" cy="47193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4" name="Google Shape;174;p1"/>
          <p:cNvGrpSpPr/>
          <p:nvPr/>
        </p:nvGrpSpPr>
        <p:grpSpPr>
          <a:xfrm>
            <a:off x="8134231" y="12863747"/>
            <a:ext cx="1041349" cy="1118392"/>
            <a:chOff x="7933850" y="15149783"/>
            <a:chExt cx="1214980" cy="1304869"/>
          </a:xfrm>
        </p:grpSpPr>
        <p:sp>
          <p:nvSpPr>
            <p:cNvPr id="175" name="Google Shape;175;p1"/>
            <p:cNvSpPr>
              <a:spLocks/>
            </p:cNvSpPr>
            <p:nvPr/>
          </p:nvSpPr>
          <p:spPr>
            <a:xfrm>
              <a:off x="7933850" y="15149783"/>
              <a:ext cx="1214980" cy="1304869"/>
            </a:xfrm>
            <a:prstGeom prst="ellipse">
              <a:avLst/>
            </a:prstGeom>
            <a:solidFill>
              <a:srgbClr val="CC00FF"/>
            </a:solidFill>
            <a:ln>
              <a:noFill/>
            </a:ln>
          </p:spPr>
          <p:txBody>
            <a:bodyPr spcFirstLastPara="1" wrap="square" lIns="78360" tIns="39169" rIns="78360" bIns="39169" anchor="ctr" anchorCtr="0">
              <a:noAutofit/>
            </a:bodyPr>
            <a:lstStyle/>
            <a:p>
              <a:pPr algn="ctr">
                <a:buSzPts val="2155"/>
              </a:pPr>
              <a:endParaRPr sz="1847" dirty="0">
                <a:solidFill>
                  <a:schemeClr val="lt1"/>
                </a:solidFill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" name="Google Shape;176;p1"/>
            <p:cNvSpPr>
              <a:spLocks/>
            </p:cNvSpPr>
            <p:nvPr/>
          </p:nvSpPr>
          <p:spPr>
            <a:xfrm>
              <a:off x="8120785" y="15350720"/>
              <a:ext cx="841075" cy="903301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78360" tIns="39169" rIns="78360" bIns="39169" anchor="ctr" anchorCtr="0">
              <a:noAutofit/>
            </a:bodyPr>
            <a:lstStyle/>
            <a:p>
              <a:pPr algn="ctr">
                <a:buSzPts val="2155"/>
              </a:pPr>
              <a:endParaRPr sz="1847">
                <a:solidFill>
                  <a:schemeClr val="lt1"/>
                </a:solidFill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" name="Google Shape;177;p1"/>
            <p:cNvSpPr txBox="1">
              <a:spLocks/>
            </p:cNvSpPr>
            <p:nvPr/>
          </p:nvSpPr>
          <p:spPr>
            <a:xfrm>
              <a:off x="8112068" y="15410952"/>
              <a:ext cx="841074" cy="2770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8360" tIns="39169" rIns="78360" bIns="39169" anchor="t" anchorCtr="0">
              <a:spAutoFit/>
            </a:bodyPr>
            <a:lstStyle/>
            <a:p>
              <a:pPr algn="ctr">
                <a:buSzPts val="1200"/>
              </a:pPr>
              <a:r>
                <a:rPr lang="en-US" sz="1029" b="1">
                  <a:solidFill>
                    <a:schemeClr val="dk1"/>
                  </a:solidFill>
                  <a:uFillTx/>
                  <a:latin typeface="Calibri"/>
                  <a:ea typeface="Calibri"/>
                  <a:cs typeface="Calibri"/>
                  <a:sym typeface="Calibri"/>
                </a:rPr>
                <a:t>YEAR</a:t>
              </a:r>
              <a:endParaRPr sz="1200">
                <a:uFillTx/>
              </a:endParaRPr>
            </a:p>
          </p:txBody>
        </p:sp>
        <p:sp>
          <p:nvSpPr>
            <p:cNvPr id="178" name="Google Shape;178;p1"/>
            <p:cNvSpPr txBox="1">
              <a:spLocks/>
            </p:cNvSpPr>
            <p:nvPr/>
          </p:nvSpPr>
          <p:spPr>
            <a:xfrm>
              <a:off x="8118257" y="15447798"/>
              <a:ext cx="841074" cy="83097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8360" tIns="39169" rIns="78360" bIns="39169" anchor="t" anchorCtr="0">
              <a:spAutoFit/>
            </a:bodyPr>
            <a:lstStyle/>
            <a:p>
              <a:pPr algn="ctr">
                <a:buSzPts val="4800"/>
              </a:pPr>
              <a:r>
                <a:rPr lang="en-US" sz="4114" b="1" dirty="0">
                  <a:solidFill>
                    <a:schemeClr val="dk1"/>
                  </a:solidFill>
                  <a:uFillTx/>
                  <a:latin typeface="Calibri"/>
                  <a:ea typeface="Calibri"/>
                  <a:cs typeface="Calibri"/>
                  <a:sym typeface="Calibri"/>
                </a:rPr>
                <a:t>7</a:t>
              </a:r>
              <a:endParaRPr sz="4114" b="1" dirty="0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9" name="Google Shape;179;p1"/>
          <p:cNvSpPr txBox="1">
            <a:spLocks/>
          </p:cNvSpPr>
          <p:nvPr/>
        </p:nvSpPr>
        <p:spPr>
          <a:xfrm>
            <a:off x="4717673" y="12716086"/>
            <a:ext cx="925916" cy="36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360" tIns="78360" rIns="78360" bIns="78360" anchor="t" anchorCtr="0">
            <a:noAutofit/>
          </a:bodyPr>
          <a:lstStyle/>
          <a:p>
            <a:pPr algn="ctr">
              <a:buSzPts val="1100"/>
            </a:pPr>
            <a:r>
              <a:rPr lang="en-US" sz="943" dirty="0">
                <a:uFillTx/>
                <a:latin typeface="Calibri"/>
                <a:ea typeface="Calibri"/>
                <a:cs typeface="Calibri"/>
                <a:sym typeface="Calibri"/>
              </a:rPr>
              <a:t>Energy</a:t>
            </a:r>
            <a:endParaRPr sz="943" dirty="0"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" name="Google Shape;180;p1"/>
          <p:cNvSpPr txBox="1">
            <a:spLocks/>
          </p:cNvSpPr>
          <p:nvPr/>
        </p:nvSpPr>
        <p:spPr>
          <a:xfrm>
            <a:off x="4073650" y="13865899"/>
            <a:ext cx="925916" cy="36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360" tIns="78360" rIns="78360" bIns="78360" anchor="t" anchorCtr="0">
            <a:noAutofit/>
          </a:bodyPr>
          <a:lstStyle/>
          <a:p>
            <a:pPr algn="ctr">
              <a:buSzPts val="1100"/>
            </a:pPr>
            <a:r>
              <a:rPr lang="en-US" sz="943" dirty="0">
                <a:uFillTx/>
                <a:latin typeface="Calibri"/>
                <a:ea typeface="Calibri"/>
                <a:cs typeface="Calibri"/>
                <a:sym typeface="Calibri"/>
              </a:rPr>
              <a:t>Separation Techniques</a:t>
            </a:r>
            <a:endParaRPr sz="943" dirty="0"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Google Shape;182;p1"/>
          <p:cNvSpPr txBox="1">
            <a:spLocks/>
          </p:cNvSpPr>
          <p:nvPr/>
        </p:nvSpPr>
        <p:spPr>
          <a:xfrm>
            <a:off x="1367775" y="11205244"/>
            <a:ext cx="925916" cy="36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360" tIns="78360" rIns="78360" bIns="78360" anchor="t" anchorCtr="0">
            <a:noAutofit/>
          </a:bodyPr>
          <a:lstStyle/>
          <a:p>
            <a:pPr algn="ctr">
              <a:buSzPts val="1100"/>
            </a:pPr>
            <a:r>
              <a:rPr lang="en-US" sz="943" dirty="0">
                <a:uFillTx/>
                <a:latin typeface="Calibri"/>
                <a:ea typeface="Calibri"/>
                <a:cs typeface="Calibri"/>
                <a:sym typeface="Calibri"/>
              </a:rPr>
              <a:t>Fast &amp; Furious Reactions –acids &amp; alkalis</a:t>
            </a:r>
          </a:p>
        </p:txBody>
      </p:sp>
      <p:sp>
        <p:nvSpPr>
          <p:cNvPr id="183" name="Google Shape;183;p1"/>
          <p:cNvSpPr txBox="1">
            <a:spLocks/>
          </p:cNvSpPr>
          <p:nvPr/>
        </p:nvSpPr>
        <p:spPr>
          <a:xfrm>
            <a:off x="2693292" y="12023849"/>
            <a:ext cx="1006903" cy="36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360" tIns="78360" rIns="78360" bIns="78360" anchor="t" anchorCtr="0">
            <a:noAutofit/>
          </a:bodyPr>
          <a:lstStyle/>
          <a:p>
            <a:pPr algn="ctr">
              <a:buSzPts val="1100"/>
            </a:pPr>
            <a:r>
              <a:rPr lang="en-US" sz="943" dirty="0">
                <a:uFillTx/>
                <a:latin typeface="Calibri"/>
                <a:ea typeface="Calibri"/>
                <a:cs typeface="Calibri"/>
                <a:sym typeface="Calibri"/>
              </a:rPr>
              <a:t>Forces, gravity </a:t>
            </a:r>
          </a:p>
          <a:p>
            <a:pPr algn="ctr">
              <a:buSzPts val="1100"/>
            </a:pPr>
            <a:r>
              <a:rPr lang="en-US" sz="943" dirty="0">
                <a:uFillTx/>
                <a:latin typeface="Calibri"/>
                <a:ea typeface="Calibri"/>
                <a:cs typeface="Calibri"/>
                <a:sym typeface="Calibri"/>
              </a:rPr>
              <a:t>&amp; space</a:t>
            </a:r>
            <a:endParaRPr sz="943" dirty="0"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Google Shape;185;p1"/>
          <p:cNvSpPr txBox="1">
            <a:spLocks/>
          </p:cNvSpPr>
          <p:nvPr/>
        </p:nvSpPr>
        <p:spPr>
          <a:xfrm>
            <a:off x="8576271" y="11316752"/>
            <a:ext cx="925916" cy="36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360" tIns="78360" rIns="78360" bIns="78360" anchor="t" anchorCtr="0">
            <a:noAutofit/>
          </a:bodyPr>
          <a:lstStyle/>
          <a:p>
            <a:pPr algn="ctr">
              <a:buSzPts val="1100"/>
            </a:pPr>
            <a:r>
              <a:rPr lang="en-US" sz="943" dirty="0">
                <a:uFillTx/>
                <a:latin typeface="Calibri"/>
                <a:ea typeface="Calibri"/>
                <a:cs typeface="Calibri"/>
                <a:sym typeface="Calibri"/>
              </a:rPr>
              <a:t>Ecology</a:t>
            </a:r>
            <a:endParaRPr sz="943" dirty="0"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p1"/>
          <p:cNvSpPr txBox="1">
            <a:spLocks/>
          </p:cNvSpPr>
          <p:nvPr/>
        </p:nvSpPr>
        <p:spPr>
          <a:xfrm>
            <a:off x="8515003" y="9517400"/>
            <a:ext cx="925916" cy="36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360" tIns="78360" rIns="78360" bIns="78360" anchor="t" anchorCtr="0">
            <a:noAutofit/>
          </a:bodyPr>
          <a:lstStyle/>
          <a:p>
            <a:pPr algn="ctr">
              <a:buSzPts val="1100"/>
            </a:pPr>
            <a:r>
              <a:rPr lang="en-US" sz="943" dirty="0">
                <a:uFillTx/>
                <a:latin typeface="Calibri"/>
                <a:ea typeface="Calibri"/>
                <a:cs typeface="Calibri"/>
                <a:sym typeface="Calibri"/>
              </a:rPr>
              <a:t>Inheritance &amp; variation</a:t>
            </a:r>
            <a:endParaRPr sz="943" dirty="0"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1"/>
          <p:cNvSpPr txBox="1">
            <a:spLocks/>
          </p:cNvSpPr>
          <p:nvPr/>
        </p:nvSpPr>
        <p:spPr>
          <a:xfrm>
            <a:off x="6119605" y="9022974"/>
            <a:ext cx="925916" cy="36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360" tIns="78360" rIns="78360" bIns="78360" anchor="t" anchorCtr="0">
            <a:noAutofit/>
          </a:bodyPr>
          <a:lstStyle/>
          <a:p>
            <a:pPr algn="ctr">
              <a:buSzPts val="1100"/>
            </a:pPr>
            <a:r>
              <a:rPr lang="en-US" sz="943" dirty="0">
                <a:uFillTx/>
                <a:latin typeface="Calibri"/>
                <a:ea typeface="Calibri"/>
                <a:cs typeface="Calibri"/>
                <a:sym typeface="Calibri"/>
              </a:rPr>
              <a:t>Photosynthesis</a:t>
            </a:r>
            <a:endParaRPr sz="943" dirty="0"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p1"/>
          <p:cNvSpPr txBox="1">
            <a:spLocks/>
          </p:cNvSpPr>
          <p:nvPr/>
        </p:nvSpPr>
        <p:spPr>
          <a:xfrm>
            <a:off x="5457461" y="10106806"/>
            <a:ext cx="925916" cy="36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360" tIns="78360" rIns="78360" bIns="78360" anchor="t" anchorCtr="0">
            <a:noAutofit/>
          </a:bodyPr>
          <a:lstStyle/>
          <a:p>
            <a:pPr algn="ctr">
              <a:buSzPts val="1100"/>
            </a:pPr>
            <a:r>
              <a:rPr lang="en-US" sz="943" dirty="0">
                <a:uFillTx/>
                <a:latin typeface="Calibri"/>
                <a:ea typeface="Calibri"/>
                <a:cs typeface="Calibri"/>
                <a:sym typeface="Calibri"/>
              </a:rPr>
              <a:t>Waves</a:t>
            </a:r>
            <a:endParaRPr sz="943" dirty="0"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p1"/>
          <p:cNvSpPr txBox="1">
            <a:spLocks/>
          </p:cNvSpPr>
          <p:nvPr/>
        </p:nvSpPr>
        <p:spPr>
          <a:xfrm>
            <a:off x="6068504" y="10730325"/>
            <a:ext cx="925916" cy="5214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360" tIns="78360" rIns="78360" bIns="78360" anchor="t" anchorCtr="0">
            <a:noAutofit/>
          </a:bodyPr>
          <a:lstStyle/>
          <a:p>
            <a:pPr algn="ctr">
              <a:buSzPts val="1100"/>
            </a:pPr>
            <a:r>
              <a:rPr lang="en-US" sz="943" dirty="0">
                <a:uFillTx/>
                <a:latin typeface="Calibri"/>
                <a:ea typeface="Calibri"/>
                <a:cs typeface="Calibri"/>
                <a:sym typeface="Calibri"/>
              </a:rPr>
              <a:t>Electricity &amp; Magnetism</a:t>
            </a:r>
            <a:endParaRPr sz="943" dirty="0"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Google Shape;192;p1"/>
          <p:cNvSpPr txBox="1">
            <a:spLocks/>
          </p:cNvSpPr>
          <p:nvPr/>
        </p:nvSpPr>
        <p:spPr>
          <a:xfrm>
            <a:off x="7340888" y="10722129"/>
            <a:ext cx="925916" cy="36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360" tIns="78360" rIns="78360" bIns="78360" anchor="t" anchorCtr="0">
            <a:noAutofit/>
          </a:bodyPr>
          <a:lstStyle/>
          <a:p>
            <a:pPr algn="ctr">
              <a:buSzPts val="1100"/>
            </a:pPr>
            <a:r>
              <a:rPr lang="en-US" sz="943" dirty="0">
                <a:uFillTx/>
                <a:latin typeface="Calibri"/>
                <a:ea typeface="Calibri"/>
                <a:cs typeface="Calibri"/>
                <a:sym typeface="Calibri"/>
              </a:rPr>
              <a:t>Chemical</a:t>
            </a:r>
          </a:p>
          <a:p>
            <a:pPr algn="ctr">
              <a:buSzPts val="1100"/>
            </a:pPr>
            <a:r>
              <a:rPr lang="en-US" sz="943" dirty="0">
                <a:uFillTx/>
                <a:latin typeface="Calibri"/>
                <a:ea typeface="Calibri"/>
                <a:cs typeface="Calibri"/>
                <a:sym typeface="Calibri"/>
              </a:rPr>
              <a:t>Reactions</a:t>
            </a:r>
            <a:endParaRPr sz="943" dirty="0"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Google Shape;193;p1"/>
          <p:cNvSpPr>
            <a:spLocks/>
          </p:cNvSpPr>
          <p:nvPr/>
        </p:nvSpPr>
        <p:spPr>
          <a:xfrm>
            <a:off x="5771873" y="7485152"/>
            <a:ext cx="201794" cy="102992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8360" tIns="39169" rIns="78360" bIns="39169" anchor="ctr" anchorCtr="0">
            <a:noAutofit/>
          </a:bodyPr>
          <a:lstStyle/>
          <a:p>
            <a:pPr algn="ctr"/>
            <a:endParaRPr sz="1200">
              <a:solidFill>
                <a:schemeClr val="lt1"/>
              </a:solidFill>
              <a:uFillTx/>
            </a:endParaRPr>
          </a:p>
        </p:txBody>
      </p:sp>
      <p:sp>
        <p:nvSpPr>
          <p:cNvPr id="194" name="Google Shape;194;p1"/>
          <p:cNvSpPr>
            <a:spLocks/>
          </p:cNvSpPr>
          <p:nvPr/>
        </p:nvSpPr>
        <p:spPr>
          <a:xfrm>
            <a:off x="4686412" y="7491821"/>
            <a:ext cx="201794" cy="102992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8360" tIns="39169" rIns="78360" bIns="39169" anchor="ctr" anchorCtr="0">
            <a:noAutofit/>
          </a:bodyPr>
          <a:lstStyle/>
          <a:p>
            <a:pPr algn="ctr"/>
            <a:endParaRPr sz="1200">
              <a:solidFill>
                <a:schemeClr val="lt1"/>
              </a:solidFill>
              <a:uFillTx/>
            </a:endParaRPr>
          </a:p>
        </p:txBody>
      </p:sp>
      <p:sp>
        <p:nvSpPr>
          <p:cNvPr id="198" name="Google Shape;198;p1"/>
          <p:cNvSpPr txBox="1">
            <a:spLocks/>
          </p:cNvSpPr>
          <p:nvPr/>
        </p:nvSpPr>
        <p:spPr>
          <a:xfrm>
            <a:off x="6820267" y="10098029"/>
            <a:ext cx="925916" cy="36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360" tIns="78360" rIns="78360" bIns="78360" anchor="t" anchorCtr="0">
            <a:noAutofit/>
          </a:bodyPr>
          <a:lstStyle/>
          <a:p>
            <a:pPr algn="ctr">
              <a:buSzPts val="1100"/>
            </a:pPr>
            <a:r>
              <a:rPr lang="en-US" sz="943" dirty="0">
                <a:uFillTx/>
                <a:latin typeface="Calibri"/>
                <a:ea typeface="Calibri"/>
                <a:cs typeface="Calibri"/>
                <a:sym typeface="Calibri"/>
              </a:rPr>
              <a:t>Energy from food</a:t>
            </a:r>
            <a:endParaRPr sz="943" dirty="0"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00" name="Google Shape;200;p1"/>
          <p:cNvGrpSpPr/>
          <p:nvPr/>
        </p:nvGrpSpPr>
        <p:grpSpPr>
          <a:xfrm>
            <a:off x="4052731" y="11071953"/>
            <a:ext cx="1041366" cy="1118504"/>
            <a:chOff x="7933850" y="15149783"/>
            <a:chExt cx="1215000" cy="1305000"/>
          </a:xfrm>
        </p:grpSpPr>
        <p:sp>
          <p:nvSpPr>
            <p:cNvPr id="201" name="Google Shape;201;p1"/>
            <p:cNvSpPr>
              <a:spLocks/>
            </p:cNvSpPr>
            <p:nvPr/>
          </p:nvSpPr>
          <p:spPr>
            <a:xfrm>
              <a:off x="7933850" y="15149783"/>
              <a:ext cx="1215000" cy="1305000"/>
            </a:xfrm>
            <a:prstGeom prst="ellipse">
              <a:avLst/>
            </a:prstGeom>
            <a:solidFill>
              <a:srgbClr val="CC00FF"/>
            </a:solidFill>
            <a:ln>
              <a:noFill/>
            </a:ln>
          </p:spPr>
          <p:txBody>
            <a:bodyPr spcFirstLastPara="1" wrap="square" lIns="78360" tIns="39169" rIns="78360" bIns="39169" anchor="ctr" anchorCtr="0">
              <a:noAutofit/>
            </a:bodyPr>
            <a:lstStyle/>
            <a:p>
              <a:pPr algn="ctr">
                <a:buSzPts val="2155"/>
              </a:pPr>
              <a:endParaRPr sz="1847">
                <a:solidFill>
                  <a:schemeClr val="lt1"/>
                </a:solidFill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" name="Google Shape;202;p1"/>
            <p:cNvSpPr>
              <a:spLocks/>
            </p:cNvSpPr>
            <p:nvPr/>
          </p:nvSpPr>
          <p:spPr>
            <a:xfrm>
              <a:off x="8120785" y="15350720"/>
              <a:ext cx="841075" cy="903301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78360" tIns="39169" rIns="78360" bIns="39169" anchor="ctr" anchorCtr="0">
              <a:noAutofit/>
            </a:bodyPr>
            <a:lstStyle/>
            <a:p>
              <a:pPr algn="ctr">
                <a:buSzPts val="2155"/>
              </a:pPr>
              <a:endParaRPr sz="1847">
                <a:solidFill>
                  <a:schemeClr val="lt1"/>
                </a:solidFill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" name="Google Shape;203;p1"/>
            <p:cNvSpPr txBox="1">
              <a:spLocks/>
            </p:cNvSpPr>
            <p:nvPr/>
          </p:nvSpPr>
          <p:spPr>
            <a:xfrm>
              <a:off x="8112068" y="15410952"/>
              <a:ext cx="841074" cy="2770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8360" tIns="39169" rIns="78360" bIns="39169" anchor="t" anchorCtr="0">
              <a:spAutoFit/>
            </a:bodyPr>
            <a:lstStyle/>
            <a:p>
              <a:pPr algn="ctr">
                <a:buSzPts val="1200"/>
              </a:pPr>
              <a:r>
                <a:rPr lang="en-US" sz="1029" b="1">
                  <a:solidFill>
                    <a:schemeClr val="dk1"/>
                  </a:solidFill>
                  <a:uFillTx/>
                  <a:latin typeface="Calibri"/>
                  <a:ea typeface="Calibri"/>
                  <a:cs typeface="Calibri"/>
                  <a:sym typeface="Calibri"/>
                </a:rPr>
                <a:t>YEAR</a:t>
              </a:r>
              <a:endParaRPr sz="1200">
                <a:uFillTx/>
              </a:endParaRPr>
            </a:p>
          </p:txBody>
        </p:sp>
        <p:sp>
          <p:nvSpPr>
            <p:cNvPr id="204" name="Google Shape;204;p1"/>
            <p:cNvSpPr txBox="1">
              <a:spLocks/>
            </p:cNvSpPr>
            <p:nvPr/>
          </p:nvSpPr>
          <p:spPr>
            <a:xfrm>
              <a:off x="8118257" y="15447798"/>
              <a:ext cx="841074" cy="83097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8360" tIns="39169" rIns="78360" bIns="39169" anchor="t" anchorCtr="0">
              <a:spAutoFit/>
            </a:bodyPr>
            <a:lstStyle/>
            <a:p>
              <a:pPr algn="ctr">
                <a:buSzPts val="4800"/>
              </a:pPr>
              <a:r>
                <a:rPr lang="en-US" sz="4114" b="1">
                  <a:solidFill>
                    <a:schemeClr val="dk1"/>
                  </a:solidFill>
                  <a:uFillTx/>
                  <a:latin typeface="Calibri"/>
                  <a:ea typeface="Calibri"/>
                  <a:cs typeface="Calibri"/>
                  <a:sym typeface="Calibri"/>
                </a:rPr>
                <a:t>8</a:t>
              </a:r>
              <a:endParaRPr sz="4114" b="1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06" name="Google Shape;206;p1"/>
          <p:cNvSpPr txBox="1">
            <a:spLocks/>
          </p:cNvSpPr>
          <p:nvPr/>
        </p:nvSpPr>
        <p:spPr>
          <a:xfrm>
            <a:off x="1331910" y="13207466"/>
            <a:ext cx="925916" cy="36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360" tIns="78360" rIns="78360" bIns="78360" anchor="t" anchorCtr="0">
            <a:noAutofit/>
          </a:bodyPr>
          <a:lstStyle/>
          <a:p>
            <a:pPr algn="ctr">
              <a:buSzPts val="1100"/>
            </a:pPr>
            <a:r>
              <a:rPr lang="en-US" sz="943" dirty="0">
                <a:uFillTx/>
                <a:latin typeface="Calibri"/>
                <a:ea typeface="Calibri"/>
                <a:cs typeface="Calibri"/>
                <a:sym typeface="Calibri"/>
              </a:rPr>
              <a:t>The Periodic Table &amp; Reactivity Series</a:t>
            </a:r>
            <a:endParaRPr sz="943" dirty="0"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08" name="Google Shape;130;p1"/>
          <p:cNvCxnSpPr/>
          <p:nvPr/>
        </p:nvCxnSpPr>
        <p:spPr>
          <a:xfrm rot="10800000" flipH="1">
            <a:off x="3159875" y="9815572"/>
            <a:ext cx="2828" cy="416289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210" name="Google Shape;134;p1"/>
          <p:cNvCxnSpPr/>
          <p:nvPr/>
        </p:nvCxnSpPr>
        <p:spPr>
          <a:xfrm>
            <a:off x="3004813" y="7468646"/>
            <a:ext cx="2057" cy="397776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211" name="Google Shape;136;p1"/>
          <p:cNvCxnSpPr/>
          <p:nvPr/>
        </p:nvCxnSpPr>
        <p:spPr>
          <a:xfrm>
            <a:off x="3790173" y="9259752"/>
            <a:ext cx="2828" cy="397005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212" name="Google Shape;144;p1"/>
          <p:cNvCxnSpPr/>
          <p:nvPr/>
        </p:nvCxnSpPr>
        <p:spPr>
          <a:xfrm>
            <a:off x="1849425" y="8104274"/>
            <a:ext cx="362807" cy="172790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213" name="Google Shape;145;p1"/>
          <p:cNvCxnSpPr/>
          <p:nvPr/>
        </p:nvCxnSpPr>
        <p:spPr>
          <a:xfrm rot="10800000" flipH="1">
            <a:off x="1834511" y="9339000"/>
            <a:ext cx="377720" cy="202102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216" name="Google Shape;182;p1"/>
          <p:cNvSpPr txBox="1">
            <a:spLocks/>
          </p:cNvSpPr>
          <p:nvPr/>
        </p:nvSpPr>
        <p:spPr>
          <a:xfrm>
            <a:off x="1342059" y="7418476"/>
            <a:ext cx="794928" cy="36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360" tIns="78360" rIns="78360" bIns="78360" anchor="t" anchorCtr="0">
            <a:noAutofit/>
          </a:bodyPr>
          <a:lstStyle/>
          <a:p>
            <a:pPr algn="ctr">
              <a:buSzPts val="1100"/>
            </a:pPr>
            <a:r>
              <a:rPr lang="en-US" sz="943" dirty="0">
                <a:uFillTx/>
                <a:latin typeface="Calibri"/>
                <a:ea typeface="Calibri"/>
                <a:cs typeface="Calibri"/>
                <a:sym typeface="Calibri"/>
              </a:rPr>
              <a:t>Diffusion, osmosis and active transport</a:t>
            </a:r>
            <a:endParaRPr sz="943" dirty="0"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06;p1"/>
          <p:cNvSpPr txBox="1">
            <a:spLocks/>
          </p:cNvSpPr>
          <p:nvPr/>
        </p:nvSpPr>
        <p:spPr>
          <a:xfrm>
            <a:off x="1307673" y="9483126"/>
            <a:ext cx="819114" cy="4280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360" tIns="78360" rIns="78360" bIns="78360" anchor="t" anchorCtr="0">
            <a:noAutofit/>
          </a:bodyPr>
          <a:lstStyle/>
          <a:p>
            <a:pPr algn="ctr">
              <a:buSzPts val="1100"/>
            </a:pPr>
            <a:r>
              <a:rPr lang="en-US" sz="943" dirty="0">
                <a:uFillTx/>
                <a:latin typeface="Calibri"/>
                <a:ea typeface="Calibri"/>
                <a:cs typeface="Calibri"/>
                <a:sym typeface="Calibri"/>
              </a:rPr>
              <a:t>Stem cells</a:t>
            </a:r>
            <a:endParaRPr sz="943" dirty="0"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20" name="Google Shape;140;p1"/>
          <p:cNvCxnSpPr/>
          <p:nvPr/>
        </p:nvCxnSpPr>
        <p:spPr>
          <a:xfrm rot="10800000" flipH="1">
            <a:off x="5247707" y="7965201"/>
            <a:ext cx="2828" cy="417318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221" name="Google Shape;141;p1"/>
          <p:cNvCxnSpPr/>
          <p:nvPr/>
        </p:nvCxnSpPr>
        <p:spPr>
          <a:xfrm>
            <a:off x="7156112" y="7432240"/>
            <a:ext cx="2828" cy="397776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222" name="Google Shape;142;p1"/>
          <p:cNvCxnSpPr/>
          <p:nvPr/>
        </p:nvCxnSpPr>
        <p:spPr>
          <a:xfrm>
            <a:off x="4668285" y="7409945"/>
            <a:ext cx="2828" cy="397776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224" name="Google Shape;146;p1"/>
          <p:cNvCxnSpPr/>
          <p:nvPr/>
        </p:nvCxnSpPr>
        <p:spPr>
          <a:xfrm rot="10800000">
            <a:off x="8275224" y="7674103"/>
            <a:ext cx="362807" cy="172790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225" name="Google Shape;153;p1"/>
          <p:cNvSpPr txBox="1">
            <a:spLocks/>
          </p:cNvSpPr>
          <p:nvPr/>
        </p:nvSpPr>
        <p:spPr>
          <a:xfrm>
            <a:off x="4814482" y="8333788"/>
            <a:ext cx="925916" cy="594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360" tIns="78360" rIns="78360" bIns="78360" anchor="t" anchorCtr="0">
            <a:noAutofit/>
          </a:bodyPr>
          <a:lstStyle/>
          <a:p>
            <a:pPr algn="ctr">
              <a:buSzPts val="1100"/>
            </a:pPr>
            <a:r>
              <a:rPr lang="en-US" sz="943" dirty="0">
                <a:uFillTx/>
                <a:latin typeface="Calibri"/>
                <a:ea typeface="Calibri"/>
                <a:cs typeface="Calibri"/>
                <a:sym typeface="Calibri"/>
              </a:rPr>
              <a:t>Blood and blood vessels</a:t>
            </a:r>
            <a:endParaRPr sz="943" dirty="0"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" name="Google Shape;192;p1"/>
          <p:cNvSpPr txBox="1">
            <a:spLocks/>
          </p:cNvSpPr>
          <p:nvPr/>
        </p:nvSpPr>
        <p:spPr>
          <a:xfrm>
            <a:off x="6803396" y="7039580"/>
            <a:ext cx="764446" cy="36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360" tIns="78360" rIns="78360" bIns="78360" anchor="t" anchorCtr="0">
            <a:noAutofit/>
          </a:bodyPr>
          <a:lstStyle/>
          <a:p>
            <a:pPr algn="ctr">
              <a:buSzPts val="1100"/>
            </a:pPr>
            <a:r>
              <a:rPr lang="en-US" sz="943" dirty="0">
                <a:uFillTx/>
                <a:latin typeface="Calibri"/>
                <a:ea typeface="Calibri"/>
                <a:cs typeface="Calibri"/>
                <a:sym typeface="Calibri"/>
              </a:rPr>
              <a:t>Cancer</a:t>
            </a:r>
            <a:endParaRPr sz="943" dirty="0"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" name="Google Shape;181;p1"/>
          <p:cNvSpPr txBox="1">
            <a:spLocks/>
          </p:cNvSpPr>
          <p:nvPr/>
        </p:nvSpPr>
        <p:spPr>
          <a:xfrm>
            <a:off x="2559228" y="10167845"/>
            <a:ext cx="1159108" cy="373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360" tIns="78360" rIns="78360" bIns="78360" anchor="t" anchorCtr="0">
            <a:noAutofit/>
          </a:bodyPr>
          <a:lstStyle/>
          <a:p>
            <a:pPr algn="ctr">
              <a:buSzPts val="1100"/>
            </a:pPr>
            <a:r>
              <a:rPr lang="en-US" sz="943" dirty="0">
                <a:uFillTx/>
                <a:latin typeface="Calibri"/>
                <a:ea typeface="Calibri"/>
                <a:cs typeface="Calibri"/>
                <a:sym typeface="Calibri"/>
              </a:rPr>
              <a:t>Microscopes and magnification</a:t>
            </a:r>
            <a:endParaRPr sz="943" dirty="0"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Google Shape;181;p1"/>
          <p:cNvSpPr txBox="1">
            <a:spLocks/>
          </p:cNvSpPr>
          <p:nvPr/>
        </p:nvSpPr>
        <p:spPr>
          <a:xfrm>
            <a:off x="3358949" y="12604088"/>
            <a:ext cx="925916" cy="36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360" tIns="78360" rIns="78360" bIns="78360" anchor="t" anchorCtr="0">
            <a:noAutofit/>
          </a:bodyPr>
          <a:lstStyle/>
          <a:p>
            <a:pPr algn="ctr">
              <a:buSzPts val="1100"/>
            </a:pPr>
            <a:r>
              <a:rPr lang="en-US" sz="943" dirty="0">
                <a:uFillTx/>
                <a:latin typeface="Calibri"/>
                <a:ea typeface="Calibri"/>
                <a:cs typeface="Calibri"/>
                <a:sym typeface="Calibri"/>
              </a:rPr>
              <a:t>The Earth &amp; its atmosphere</a:t>
            </a:r>
            <a:endParaRPr sz="943" dirty="0"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31" name="Google Shape;136;p1"/>
          <p:cNvCxnSpPr/>
          <p:nvPr/>
        </p:nvCxnSpPr>
        <p:spPr>
          <a:xfrm flipH="1">
            <a:off x="2632852" y="9223052"/>
            <a:ext cx="141480" cy="377608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pic>
        <p:nvPicPr>
          <p:cNvPr id="234" name="Google Shape;162;p1"/>
          <p:cNvPicPr preferRelativeResize="0"/>
          <p:nvPr/>
        </p:nvPicPr>
        <p:blipFill rotWithShape="1">
          <a:blip r:embed="rId3"/>
          <a:srcRect b="3427"/>
          <a:stretch/>
        </p:blipFill>
        <p:spPr>
          <a:xfrm>
            <a:off x="2801250" y="8273967"/>
            <a:ext cx="543927" cy="447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162;p1"/>
          <p:cNvPicPr preferRelativeResize="0"/>
          <p:nvPr/>
        </p:nvPicPr>
        <p:blipFill rotWithShape="1">
          <a:blip r:embed="rId3"/>
          <a:srcRect b="3427"/>
          <a:stretch/>
        </p:blipFill>
        <p:spPr>
          <a:xfrm>
            <a:off x="1634347" y="3367154"/>
            <a:ext cx="567323" cy="453901"/>
          </a:xfrm>
          <a:prstGeom prst="rect">
            <a:avLst/>
          </a:prstGeom>
          <a:noFill/>
          <a:ln>
            <a:noFill/>
          </a:ln>
        </p:spPr>
      </p:pic>
      <p:sp>
        <p:nvSpPr>
          <p:cNvPr id="232" name="Google Shape;181;p1"/>
          <p:cNvSpPr txBox="1">
            <a:spLocks/>
          </p:cNvSpPr>
          <p:nvPr/>
        </p:nvSpPr>
        <p:spPr>
          <a:xfrm>
            <a:off x="2437438" y="8835356"/>
            <a:ext cx="796631" cy="3504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360" tIns="78360" rIns="78360" bIns="78360" anchor="t" anchorCtr="0">
            <a:noAutofit/>
          </a:bodyPr>
          <a:lstStyle/>
          <a:p>
            <a:pPr algn="ctr">
              <a:buSzPts val="1100"/>
            </a:pPr>
            <a:r>
              <a:rPr lang="en-US" sz="943" dirty="0">
                <a:uFillTx/>
                <a:latin typeface="Calibri"/>
                <a:ea typeface="Calibri"/>
                <a:cs typeface="Calibri"/>
                <a:sym typeface="Calibri"/>
              </a:rPr>
              <a:t>Specialised cells</a:t>
            </a:r>
            <a:endParaRPr sz="943" dirty="0"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36" name="Google Shape;140;p1"/>
          <p:cNvCxnSpPr/>
          <p:nvPr/>
        </p:nvCxnSpPr>
        <p:spPr>
          <a:xfrm flipV="1">
            <a:off x="3792602" y="7957286"/>
            <a:ext cx="10015" cy="300248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237" name="Google Shape;155;p1"/>
          <p:cNvSpPr txBox="1">
            <a:spLocks/>
          </p:cNvSpPr>
          <p:nvPr/>
        </p:nvSpPr>
        <p:spPr>
          <a:xfrm>
            <a:off x="4212513" y="7005046"/>
            <a:ext cx="925916" cy="3682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360" tIns="78360" rIns="78360" bIns="78360" anchor="t" anchorCtr="0">
            <a:noAutofit/>
          </a:bodyPr>
          <a:lstStyle/>
          <a:p>
            <a:pPr algn="ctr">
              <a:buSzPts val="1100"/>
            </a:pPr>
            <a:r>
              <a:rPr lang="en-US" sz="943" dirty="0">
                <a:uFillTx/>
                <a:latin typeface="Calibri"/>
                <a:ea typeface="Calibri"/>
                <a:cs typeface="Calibri"/>
                <a:sym typeface="Calibri"/>
              </a:rPr>
              <a:t>The heart</a:t>
            </a:r>
            <a:endParaRPr sz="943" dirty="0"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38" name="Google Shape;140;p1"/>
          <p:cNvCxnSpPr/>
          <p:nvPr/>
        </p:nvCxnSpPr>
        <p:spPr>
          <a:xfrm flipH="1" flipV="1">
            <a:off x="2710423" y="7965010"/>
            <a:ext cx="212836" cy="354153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239" name="Google Shape;134;p1"/>
          <p:cNvCxnSpPr/>
          <p:nvPr/>
        </p:nvCxnSpPr>
        <p:spPr>
          <a:xfrm>
            <a:off x="5856386" y="7433390"/>
            <a:ext cx="2057" cy="397776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pic>
        <p:nvPicPr>
          <p:cNvPr id="246" name="Google Shape;162;p1"/>
          <p:cNvPicPr preferRelativeResize="0"/>
          <p:nvPr/>
        </p:nvPicPr>
        <p:blipFill rotWithShape="1">
          <a:blip r:embed="rId3"/>
          <a:srcRect b="3427"/>
          <a:stretch/>
        </p:blipFill>
        <p:spPr>
          <a:xfrm>
            <a:off x="8687003" y="7711256"/>
            <a:ext cx="548851" cy="437231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162;p1"/>
          <p:cNvPicPr preferRelativeResize="0"/>
          <p:nvPr/>
        </p:nvPicPr>
        <p:blipFill rotWithShape="1">
          <a:blip r:embed="rId3"/>
          <a:srcRect b="3427"/>
          <a:stretch/>
        </p:blipFill>
        <p:spPr>
          <a:xfrm>
            <a:off x="5639883" y="7024753"/>
            <a:ext cx="548851" cy="43723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42" name="Google Shape;140;p1"/>
          <p:cNvCxnSpPr/>
          <p:nvPr/>
        </p:nvCxnSpPr>
        <p:spPr>
          <a:xfrm rot="10800000" flipH="1">
            <a:off x="6473184" y="7965013"/>
            <a:ext cx="2828" cy="417318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244" name="Google Shape;140;p1"/>
          <p:cNvCxnSpPr/>
          <p:nvPr/>
        </p:nvCxnSpPr>
        <p:spPr>
          <a:xfrm flipH="1" flipV="1">
            <a:off x="7748540" y="7931925"/>
            <a:ext cx="127432" cy="352253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245" name="Google Shape;155;p1"/>
          <p:cNvSpPr txBox="1">
            <a:spLocks/>
          </p:cNvSpPr>
          <p:nvPr/>
        </p:nvSpPr>
        <p:spPr>
          <a:xfrm>
            <a:off x="7528016" y="8236587"/>
            <a:ext cx="925916" cy="3682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360" tIns="78360" rIns="78360" bIns="78360" anchor="t" anchorCtr="0">
            <a:noAutofit/>
          </a:bodyPr>
          <a:lstStyle/>
          <a:p>
            <a:pPr algn="ctr">
              <a:buSzPts val="1100"/>
            </a:pPr>
            <a:r>
              <a:rPr lang="en-US" sz="943" dirty="0">
                <a:uFillTx/>
                <a:latin typeface="Calibri"/>
                <a:ea typeface="Calibri"/>
                <a:cs typeface="Calibri"/>
                <a:sym typeface="Calibri"/>
              </a:rPr>
              <a:t>Plants and Photosynthesis</a:t>
            </a:r>
            <a:endParaRPr sz="943" dirty="0"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2" name="Google Shape;122;p1"/>
          <p:cNvGrpSpPr/>
          <p:nvPr/>
        </p:nvGrpSpPr>
        <p:grpSpPr>
          <a:xfrm>
            <a:off x="7923623" y="6418256"/>
            <a:ext cx="1041349" cy="1118392"/>
            <a:chOff x="7933850" y="15149783"/>
            <a:chExt cx="1214980" cy="1304869"/>
          </a:xfrm>
        </p:grpSpPr>
        <p:sp>
          <p:nvSpPr>
            <p:cNvPr id="123" name="Google Shape;123;p1"/>
            <p:cNvSpPr>
              <a:spLocks/>
            </p:cNvSpPr>
            <p:nvPr/>
          </p:nvSpPr>
          <p:spPr>
            <a:xfrm>
              <a:off x="7933850" y="15149783"/>
              <a:ext cx="1214980" cy="1304869"/>
            </a:xfrm>
            <a:prstGeom prst="ellipse">
              <a:avLst/>
            </a:prstGeom>
            <a:solidFill>
              <a:srgbClr val="CC00FF"/>
            </a:solidFill>
            <a:ln>
              <a:noFill/>
            </a:ln>
          </p:spPr>
          <p:txBody>
            <a:bodyPr spcFirstLastPara="1" wrap="square" lIns="78360" tIns="39169" rIns="78360" bIns="39169" anchor="ctr" anchorCtr="0">
              <a:noAutofit/>
            </a:bodyPr>
            <a:lstStyle/>
            <a:p>
              <a:pPr algn="ctr">
                <a:buSzPts val="2155"/>
              </a:pPr>
              <a:endParaRPr sz="1847" dirty="0">
                <a:solidFill>
                  <a:schemeClr val="lt1"/>
                </a:solidFill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" name="Google Shape;124;p1"/>
            <p:cNvSpPr>
              <a:spLocks/>
            </p:cNvSpPr>
            <p:nvPr/>
          </p:nvSpPr>
          <p:spPr>
            <a:xfrm>
              <a:off x="8120785" y="15350720"/>
              <a:ext cx="841075" cy="903301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78360" tIns="39169" rIns="78360" bIns="39169" anchor="ctr" anchorCtr="0">
              <a:noAutofit/>
            </a:bodyPr>
            <a:lstStyle/>
            <a:p>
              <a:pPr algn="ctr">
                <a:buSzPts val="2155"/>
              </a:pPr>
              <a:endParaRPr sz="1847">
                <a:solidFill>
                  <a:schemeClr val="lt1"/>
                </a:solidFill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" name="Google Shape;125;p1"/>
            <p:cNvSpPr txBox="1">
              <a:spLocks/>
            </p:cNvSpPr>
            <p:nvPr/>
          </p:nvSpPr>
          <p:spPr>
            <a:xfrm>
              <a:off x="8112068" y="15410952"/>
              <a:ext cx="841074" cy="2770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8360" tIns="39169" rIns="78360" bIns="39169" anchor="t" anchorCtr="0">
              <a:spAutoFit/>
            </a:bodyPr>
            <a:lstStyle/>
            <a:p>
              <a:pPr algn="ctr">
                <a:buSzPts val="1200"/>
              </a:pPr>
              <a:r>
                <a:rPr lang="en-US" sz="1029" b="1">
                  <a:solidFill>
                    <a:schemeClr val="dk1"/>
                  </a:solidFill>
                  <a:uFillTx/>
                  <a:latin typeface="Calibri"/>
                  <a:ea typeface="Calibri"/>
                  <a:cs typeface="Calibri"/>
                  <a:sym typeface="Calibri"/>
                </a:rPr>
                <a:t>YEAR</a:t>
              </a:r>
              <a:endParaRPr sz="1200">
                <a:uFillTx/>
              </a:endParaRPr>
            </a:p>
          </p:txBody>
        </p:sp>
        <p:sp>
          <p:nvSpPr>
            <p:cNvPr id="126" name="Google Shape;126;p1"/>
            <p:cNvSpPr txBox="1">
              <a:spLocks/>
            </p:cNvSpPr>
            <p:nvPr/>
          </p:nvSpPr>
          <p:spPr>
            <a:xfrm>
              <a:off x="8118257" y="15447798"/>
              <a:ext cx="841074" cy="83097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8360" tIns="39169" rIns="78360" bIns="39169" anchor="t" anchorCtr="0">
              <a:spAutoFit/>
            </a:bodyPr>
            <a:lstStyle/>
            <a:p>
              <a:pPr algn="ctr">
                <a:buSzPts val="4800"/>
              </a:pPr>
              <a:r>
                <a:rPr lang="en-US" sz="4114" b="1">
                  <a:solidFill>
                    <a:schemeClr val="dk1"/>
                  </a:solidFill>
                  <a:uFillTx/>
                  <a:latin typeface="Calibri"/>
                  <a:ea typeface="Calibri"/>
                  <a:cs typeface="Calibri"/>
                  <a:sym typeface="Calibri"/>
                </a:rPr>
                <a:t>10</a:t>
              </a:r>
              <a:endParaRPr sz="4114" b="1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15" name="Google Shape;181;p1"/>
          <p:cNvSpPr txBox="1">
            <a:spLocks/>
          </p:cNvSpPr>
          <p:nvPr/>
        </p:nvSpPr>
        <p:spPr>
          <a:xfrm>
            <a:off x="3332490" y="8747920"/>
            <a:ext cx="938689" cy="3504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360" tIns="78360" rIns="78360" bIns="78360" anchor="t" anchorCtr="0">
            <a:noAutofit/>
          </a:bodyPr>
          <a:lstStyle/>
          <a:p>
            <a:pPr algn="ctr">
              <a:buSzPts val="1100"/>
            </a:pPr>
            <a:r>
              <a:rPr lang="en-US" sz="943" dirty="0">
                <a:uFillTx/>
                <a:latin typeface="Calibri"/>
                <a:ea typeface="Calibri"/>
                <a:cs typeface="Calibri"/>
                <a:sym typeface="Calibri"/>
              </a:rPr>
              <a:t>Eukaryotic and Prokaryotic cells</a:t>
            </a:r>
            <a:endParaRPr sz="943" dirty="0"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11" name="Google Shape;111;p1"/>
          <p:cNvGrpSpPr/>
          <p:nvPr/>
        </p:nvGrpSpPr>
        <p:grpSpPr>
          <a:xfrm>
            <a:off x="4052731" y="9174631"/>
            <a:ext cx="1041349" cy="1118392"/>
            <a:chOff x="7933850" y="15149783"/>
            <a:chExt cx="1214980" cy="1304869"/>
          </a:xfrm>
        </p:grpSpPr>
        <p:sp>
          <p:nvSpPr>
            <p:cNvPr id="112" name="Google Shape;112;p1"/>
            <p:cNvSpPr>
              <a:spLocks/>
            </p:cNvSpPr>
            <p:nvPr/>
          </p:nvSpPr>
          <p:spPr>
            <a:xfrm>
              <a:off x="7933850" y="15149783"/>
              <a:ext cx="1214980" cy="1304869"/>
            </a:xfrm>
            <a:prstGeom prst="ellipse">
              <a:avLst/>
            </a:prstGeom>
            <a:solidFill>
              <a:srgbClr val="CC00FF"/>
            </a:solidFill>
            <a:ln>
              <a:noFill/>
            </a:ln>
          </p:spPr>
          <p:txBody>
            <a:bodyPr spcFirstLastPara="1" wrap="square" lIns="78360" tIns="39169" rIns="78360" bIns="39169" anchor="ctr" anchorCtr="0">
              <a:noAutofit/>
            </a:bodyPr>
            <a:lstStyle/>
            <a:p>
              <a:pPr algn="ctr">
                <a:buSzPts val="2155"/>
              </a:pPr>
              <a:endParaRPr sz="1847">
                <a:solidFill>
                  <a:schemeClr val="lt1"/>
                </a:solidFill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" name="Google Shape;113;p1"/>
            <p:cNvSpPr>
              <a:spLocks/>
            </p:cNvSpPr>
            <p:nvPr/>
          </p:nvSpPr>
          <p:spPr>
            <a:xfrm>
              <a:off x="8120785" y="15350720"/>
              <a:ext cx="841075" cy="903301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78360" tIns="39169" rIns="78360" bIns="39169" anchor="ctr" anchorCtr="0">
              <a:noAutofit/>
            </a:bodyPr>
            <a:lstStyle/>
            <a:p>
              <a:pPr algn="ctr">
                <a:buSzPts val="2155"/>
              </a:pPr>
              <a:endParaRPr sz="1847">
                <a:solidFill>
                  <a:schemeClr val="lt1"/>
                </a:solidFill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" name="Google Shape;114;p1"/>
            <p:cNvSpPr txBox="1">
              <a:spLocks/>
            </p:cNvSpPr>
            <p:nvPr/>
          </p:nvSpPr>
          <p:spPr>
            <a:xfrm>
              <a:off x="8112068" y="15410952"/>
              <a:ext cx="841074" cy="2770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8360" tIns="39169" rIns="78360" bIns="39169" anchor="t" anchorCtr="0">
              <a:spAutoFit/>
            </a:bodyPr>
            <a:lstStyle/>
            <a:p>
              <a:pPr algn="ctr">
                <a:buSzPts val="1200"/>
              </a:pPr>
              <a:r>
                <a:rPr lang="en-US" sz="1029" b="1">
                  <a:solidFill>
                    <a:schemeClr val="dk1"/>
                  </a:solidFill>
                  <a:uFillTx/>
                  <a:latin typeface="Calibri"/>
                  <a:ea typeface="Calibri"/>
                  <a:cs typeface="Calibri"/>
                  <a:sym typeface="Calibri"/>
                </a:rPr>
                <a:t>YEAR</a:t>
              </a:r>
              <a:endParaRPr sz="1200">
                <a:uFillTx/>
              </a:endParaRPr>
            </a:p>
          </p:txBody>
        </p:sp>
        <p:sp>
          <p:nvSpPr>
            <p:cNvPr id="115" name="Google Shape;115;p1"/>
            <p:cNvSpPr txBox="1">
              <a:spLocks/>
            </p:cNvSpPr>
            <p:nvPr/>
          </p:nvSpPr>
          <p:spPr>
            <a:xfrm>
              <a:off x="8118257" y="15447798"/>
              <a:ext cx="841074" cy="83097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8360" tIns="39169" rIns="78360" bIns="39169" anchor="t" anchorCtr="0">
              <a:spAutoFit/>
            </a:bodyPr>
            <a:lstStyle/>
            <a:p>
              <a:pPr algn="ctr">
                <a:buSzPts val="4800"/>
              </a:pPr>
              <a:r>
                <a:rPr lang="en-US" sz="4114" b="1">
                  <a:solidFill>
                    <a:schemeClr val="dk1"/>
                  </a:solidFill>
                  <a:uFillTx/>
                  <a:latin typeface="Calibri"/>
                  <a:ea typeface="Calibri"/>
                  <a:cs typeface="Calibri"/>
                  <a:sym typeface="Calibri"/>
                </a:rPr>
                <a:t>9</a:t>
              </a:r>
              <a:endParaRPr sz="4114" b="1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43" name="Google Shape;155;p1"/>
          <p:cNvSpPr txBox="1">
            <a:spLocks/>
          </p:cNvSpPr>
          <p:nvPr/>
        </p:nvSpPr>
        <p:spPr>
          <a:xfrm>
            <a:off x="6010226" y="8291507"/>
            <a:ext cx="925916" cy="3682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360" tIns="78360" rIns="78360" bIns="78360" anchor="t" anchorCtr="0">
            <a:noAutofit/>
          </a:bodyPr>
          <a:lstStyle/>
          <a:p>
            <a:pPr algn="ctr">
              <a:buSzPts val="1100"/>
            </a:pPr>
            <a:r>
              <a:rPr lang="en-US" sz="943" dirty="0">
                <a:uFillTx/>
                <a:latin typeface="Calibri"/>
                <a:ea typeface="Calibri"/>
                <a:cs typeface="Calibri"/>
                <a:sym typeface="Calibri"/>
              </a:rPr>
              <a:t>Coronary heart diseases</a:t>
            </a:r>
            <a:endParaRPr sz="943" dirty="0"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47" name="Google Shape;146;p1"/>
          <p:cNvCxnSpPr/>
          <p:nvPr/>
        </p:nvCxnSpPr>
        <p:spPr>
          <a:xfrm rot="10800000" flipV="1">
            <a:off x="8239526" y="5955683"/>
            <a:ext cx="362807" cy="172790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248" name="Google Shape;140;p1"/>
          <p:cNvCxnSpPr/>
          <p:nvPr/>
        </p:nvCxnSpPr>
        <p:spPr>
          <a:xfrm flipH="1">
            <a:off x="7695639" y="5614459"/>
            <a:ext cx="127432" cy="352253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209" name="Google Shape;134;p1"/>
          <p:cNvCxnSpPr/>
          <p:nvPr/>
        </p:nvCxnSpPr>
        <p:spPr>
          <a:xfrm>
            <a:off x="4284579" y="5543664"/>
            <a:ext cx="2057" cy="397776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223" name="Google Shape;140;p1"/>
          <p:cNvCxnSpPr/>
          <p:nvPr/>
        </p:nvCxnSpPr>
        <p:spPr>
          <a:xfrm rot="10800000" flipH="1">
            <a:off x="6203356" y="6092628"/>
            <a:ext cx="2828" cy="417318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228" name="Google Shape;142;p1"/>
          <p:cNvCxnSpPr/>
          <p:nvPr/>
        </p:nvCxnSpPr>
        <p:spPr>
          <a:xfrm>
            <a:off x="5548277" y="5438871"/>
            <a:ext cx="2828" cy="496838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233" name="Google Shape;153;p1"/>
          <p:cNvSpPr txBox="1">
            <a:spLocks/>
          </p:cNvSpPr>
          <p:nvPr/>
        </p:nvSpPr>
        <p:spPr>
          <a:xfrm>
            <a:off x="4447039" y="6457836"/>
            <a:ext cx="942250" cy="455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360" tIns="78360" rIns="78360" bIns="78360" anchor="t" anchorCtr="0">
            <a:noAutofit/>
          </a:bodyPr>
          <a:lstStyle/>
          <a:p>
            <a:pPr algn="ctr">
              <a:buSzPts val="1100"/>
            </a:pPr>
            <a:r>
              <a:rPr lang="en-US" sz="943" dirty="0">
                <a:uFillTx/>
                <a:latin typeface="Calibri"/>
                <a:cs typeface="Calibri"/>
                <a:sym typeface="Calibri"/>
              </a:rPr>
              <a:t>The brain and eye</a:t>
            </a:r>
            <a:endParaRPr lang="en-US" sz="1200" dirty="0">
              <a:uFillTx/>
            </a:endParaRPr>
          </a:p>
        </p:txBody>
      </p:sp>
      <p:sp>
        <p:nvSpPr>
          <p:cNvPr id="249" name="Google Shape;155;p1"/>
          <p:cNvSpPr txBox="1">
            <a:spLocks/>
          </p:cNvSpPr>
          <p:nvPr/>
        </p:nvSpPr>
        <p:spPr>
          <a:xfrm>
            <a:off x="5070399" y="5047497"/>
            <a:ext cx="925916" cy="3682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360" tIns="78360" rIns="78360" bIns="78360" anchor="t" anchorCtr="0">
            <a:noAutofit/>
          </a:bodyPr>
          <a:lstStyle/>
          <a:p>
            <a:pPr algn="ctr">
              <a:buSzPts val="1100"/>
            </a:pPr>
            <a:r>
              <a:rPr lang="en-US" sz="943" dirty="0">
                <a:uFillTx/>
                <a:latin typeface="Calibri"/>
                <a:cs typeface="Calibri"/>
                <a:sym typeface="Calibri"/>
              </a:rPr>
              <a:t>Homeostasis</a:t>
            </a:r>
            <a:endParaRPr lang="en-US" sz="1200" dirty="0">
              <a:uFillTx/>
            </a:endParaRPr>
          </a:p>
        </p:txBody>
      </p:sp>
      <p:cxnSp>
        <p:nvCxnSpPr>
          <p:cNvPr id="250" name="Google Shape;140;p1"/>
          <p:cNvCxnSpPr/>
          <p:nvPr/>
        </p:nvCxnSpPr>
        <p:spPr>
          <a:xfrm rot="10800000" flipH="1">
            <a:off x="4904848" y="6101213"/>
            <a:ext cx="2828" cy="417318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252" name="Google Shape;134;p1"/>
          <p:cNvCxnSpPr/>
          <p:nvPr/>
        </p:nvCxnSpPr>
        <p:spPr>
          <a:xfrm>
            <a:off x="6786404" y="5579441"/>
            <a:ext cx="2057" cy="397776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254" name="Google Shape;140;p1"/>
          <p:cNvCxnSpPr/>
          <p:nvPr/>
        </p:nvCxnSpPr>
        <p:spPr>
          <a:xfrm rot="10800000" flipH="1">
            <a:off x="7156219" y="6092629"/>
            <a:ext cx="2828" cy="417318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256" name="Google Shape;140;p1"/>
          <p:cNvCxnSpPr/>
          <p:nvPr/>
        </p:nvCxnSpPr>
        <p:spPr>
          <a:xfrm rot="10800000" flipH="1">
            <a:off x="3652537" y="6095989"/>
            <a:ext cx="2828" cy="417318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257" name="Google Shape;142;p1"/>
          <p:cNvCxnSpPr/>
          <p:nvPr/>
        </p:nvCxnSpPr>
        <p:spPr>
          <a:xfrm>
            <a:off x="3024134" y="5548897"/>
            <a:ext cx="2828" cy="397776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258" name="Google Shape;153;p1"/>
          <p:cNvSpPr txBox="1">
            <a:spLocks/>
          </p:cNvSpPr>
          <p:nvPr/>
        </p:nvSpPr>
        <p:spPr>
          <a:xfrm>
            <a:off x="2622015" y="5167814"/>
            <a:ext cx="863001" cy="5905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360" tIns="78360" rIns="78360" bIns="78360" anchor="t" anchorCtr="0">
            <a:noAutofit/>
          </a:bodyPr>
          <a:lstStyle/>
          <a:p>
            <a:pPr algn="ctr">
              <a:buSzPts val="1100"/>
            </a:pPr>
            <a:r>
              <a:rPr lang="en-US" sz="943" dirty="0">
                <a:uFillTx/>
                <a:latin typeface="Calibri"/>
                <a:cs typeface="Calibri"/>
                <a:sym typeface="Calibri"/>
              </a:rPr>
              <a:t>Cell division</a:t>
            </a:r>
            <a:endParaRPr lang="en-US" sz="1200" dirty="0">
              <a:uFillTx/>
            </a:endParaRPr>
          </a:p>
        </p:txBody>
      </p:sp>
      <p:sp>
        <p:nvSpPr>
          <p:cNvPr id="259" name="Google Shape;155;p1"/>
          <p:cNvSpPr txBox="1">
            <a:spLocks/>
          </p:cNvSpPr>
          <p:nvPr/>
        </p:nvSpPr>
        <p:spPr>
          <a:xfrm>
            <a:off x="3330953" y="6443098"/>
            <a:ext cx="680625" cy="3682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360" tIns="78360" rIns="78360" bIns="78360" anchor="t" anchorCtr="0">
            <a:noAutofit/>
          </a:bodyPr>
          <a:lstStyle/>
          <a:p>
            <a:pPr algn="ctr">
              <a:buSzPts val="1100"/>
            </a:pPr>
            <a:r>
              <a:rPr lang="en-US" sz="943" dirty="0">
                <a:uFillTx/>
                <a:latin typeface="Calibri"/>
                <a:cs typeface="Calibri"/>
                <a:sym typeface="Calibri"/>
              </a:rPr>
              <a:t>Menstrual cycle</a:t>
            </a:r>
            <a:endParaRPr lang="en-US" sz="1200" dirty="0">
              <a:uFillTx/>
            </a:endParaRPr>
          </a:p>
        </p:txBody>
      </p:sp>
      <p:sp>
        <p:nvSpPr>
          <p:cNvPr id="268" name="Google Shape;185;p1"/>
          <p:cNvSpPr txBox="1">
            <a:spLocks/>
          </p:cNvSpPr>
          <p:nvPr/>
        </p:nvSpPr>
        <p:spPr>
          <a:xfrm>
            <a:off x="7374526" y="5208184"/>
            <a:ext cx="925916" cy="36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360" tIns="78360" rIns="78360" bIns="78360" anchor="t" anchorCtr="0">
            <a:noAutofit/>
          </a:bodyPr>
          <a:lstStyle/>
          <a:p>
            <a:pPr algn="ctr">
              <a:buSzPts val="1100"/>
            </a:pPr>
            <a:r>
              <a:rPr lang="en-US" sz="943" dirty="0">
                <a:uFillTx/>
                <a:latin typeface="Calibri"/>
                <a:ea typeface="Calibri"/>
                <a:cs typeface="Calibri"/>
                <a:sym typeface="Calibri"/>
              </a:rPr>
              <a:t>Disease and infection</a:t>
            </a:r>
            <a:endParaRPr sz="943" dirty="0"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9" name="Google Shape;155;p1"/>
          <p:cNvSpPr txBox="1">
            <a:spLocks/>
          </p:cNvSpPr>
          <p:nvPr/>
        </p:nvSpPr>
        <p:spPr>
          <a:xfrm>
            <a:off x="6620034" y="6471290"/>
            <a:ext cx="886075" cy="3682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360" tIns="78360" rIns="78360" bIns="78360" anchor="t" anchorCtr="0">
            <a:noAutofit/>
          </a:bodyPr>
          <a:lstStyle/>
          <a:p>
            <a:pPr algn="ctr">
              <a:buSzPts val="1100"/>
            </a:pPr>
            <a:r>
              <a:rPr lang="en-US" sz="943" dirty="0">
                <a:uFillTx/>
                <a:latin typeface="Calibri"/>
                <a:ea typeface="Calibri"/>
                <a:cs typeface="Calibri"/>
                <a:sym typeface="Calibri"/>
              </a:rPr>
              <a:t>Fighting infections</a:t>
            </a:r>
            <a:endParaRPr sz="943" dirty="0"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64" name="Google Shape;146;p1"/>
          <p:cNvCxnSpPr/>
          <p:nvPr/>
        </p:nvCxnSpPr>
        <p:spPr>
          <a:xfrm flipV="1">
            <a:off x="2078700" y="5934915"/>
            <a:ext cx="283441" cy="265564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266" name="Google Shape;134;p1"/>
          <p:cNvCxnSpPr/>
          <p:nvPr/>
        </p:nvCxnSpPr>
        <p:spPr>
          <a:xfrm>
            <a:off x="3539769" y="3649841"/>
            <a:ext cx="2057" cy="397776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267" name="Google Shape;170;p1"/>
          <p:cNvSpPr txBox="1">
            <a:spLocks/>
          </p:cNvSpPr>
          <p:nvPr/>
        </p:nvSpPr>
        <p:spPr>
          <a:xfrm>
            <a:off x="1380743" y="3800553"/>
            <a:ext cx="925916" cy="36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360" tIns="78360" rIns="78360" bIns="78360" anchor="t" anchorCtr="0">
            <a:noAutofit/>
          </a:bodyPr>
          <a:lstStyle/>
          <a:p>
            <a:pPr algn="ctr">
              <a:buSzPts val="1100"/>
            </a:pPr>
            <a:r>
              <a:rPr lang="en-US" sz="943" dirty="0">
                <a:uFillTx/>
                <a:latin typeface="Calibri"/>
                <a:ea typeface="Calibri"/>
                <a:cs typeface="Calibri"/>
              </a:rPr>
              <a:t>Paper 1 Mock Exam</a:t>
            </a:r>
          </a:p>
        </p:txBody>
      </p:sp>
      <p:cxnSp>
        <p:nvCxnSpPr>
          <p:cNvPr id="270" name="Google Shape;140;p1"/>
          <p:cNvCxnSpPr/>
          <p:nvPr/>
        </p:nvCxnSpPr>
        <p:spPr>
          <a:xfrm rot="10800000" flipH="1">
            <a:off x="3010599" y="4211104"/>
            <a:ext cx="2828" cy="417318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271" name="Google Shape;155;p1"/>
          <p:cNvSpPr txBox="1">
            <a:spLocks/>
          </p:cNvSpPr>
          <p:nvPr/>
        </p:nvSpPr>
        <p:spPr>
          <a:xfrm>
            <a:off x="2547506" y="4537598"/>
            <a:ext cx="925916" cy="3682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360" tIns="78360" rIns="78360" bIns="78360" anchor="t" anchorCtr="0">
            <a:noAutofit/>
          </a:bodyPr>
          <a:lstStyle/>
          <a:p>
            <a:pPr algn="ctr">
              <a:buSzPts val="1100"/>
            </a:pPr>
            <a:r>
              <a:rPr lang="en-US" sz="943" dirty="0">
                <a:uFillTx/>
                <a:latin typeface="Calibri"/>
                <a:cs typeface="Calibri"/>
              </a:rPr>
              <a:t>Evolution and classification</a:t>
            </a:r>
            <a:endParaRPr lang="en-US" sz="1200" dirty="0">
              <a:uFillTx/>
            </a:endParaRPr>
          </a:p>
        </p:txBody>
      </p:sp>
      <p:sp>
        <p:nvSpPr>
          <p:cNvPr id="272" name="Google Shape;206;p1"/>
          <p:cNvSpPr txBox="1">
            <a:spLocks/>
          </p:cNvSpPr>
          <p:nvPr/>
        </p:nvSpPr>
        <p:spPr>
          <a:xfrm>
            <a:off x="1621271" y="6156267"/>
            <a:ext cx="819114" cy="4280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360" tIns="78360" rIns="78360" bIns="78360" anchor="t" anchorCtr="0">
            <a:noAutofit/>
          </a:bodyPr>
          <a:lstStyle/>
          <a:p>
            <a:pPr algn="ctr">
              <a:buSzPts val="1100"/>
            </a:pPr>
            <a:r>
              <a:rPr lang="en-US" sz="943" dirty="0">
                <a:uFillTx/>
                <a:latin typeface="Calibri"/>
                <a:cs typeface="Calibri"/>
                <a:sym typeface="Calibri"/>
              </a:rPr>
              <a:t>DNA and inheritance</a:t>
            </a:r>
            <a:endParaRPr lang="en-US" sz="1200" dirty="0">
              <a:uFillTx/>
            </a:endParaRPr>
          </a:p>
        </p:txBody>
      </p:sp>
      <p:cxnSp>
        <p:nvCxnSpPr>
          <p:cNvPr id="265" name="Google Shape;144;p1"/>
          <p:cNvCxnSpPr/>
          <p:nvPr/>
        </p:nvCxnSpPr>
        <p:spPr>
          <a:xfrm>
            <a:off x="1886796" y="4194416"/>
            <a:ext cx="362807" cy="172790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274" name="Google Shape;155;p1"/>
          <p:cNvSpPr txBox="1">
            <a:spLocks/>
          </p:cNvSpPr>
          <p:nvPr/>
        </p:nvSpPr>
        <p:spPr>
          <a:xfrm>
            <a:off x="3087400" y="3126927"/>
            <a:ext cx="925916" cy="3682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360" tIns="78360" rIns="78360" bIns="78360" anchor="t" anchorCtr="0">
            <a:noAutofit/>
          </a:bodyPr>
          <a:lstStyle/>
          <a:p>
            <a:pPr algn="ctr">
              <a:buSzPts val="1100"/>
            </a:pPr>
            <a:r>
              <a:rPr lang="en-US" sz="943" dirty="0">
                <a:uFillTx/>
                <a:latin typeface="Calibri"/>
                <a:cs typeface="Calibri"/>
              </a:rPr>
              <a:t>Selective breeding</a:t>
            </a:r>
            <a:endParaRPr lang="en-US" sz="1200" dirty="0">
              <a:uFillTx/>
            </a:endParaRPr>
          </a:p>
        </p:txBody>
      </p:sp>
      <p:pic>
        <p:nvPicPr>
          <p:cNvPr id="275" name="Google Shape;162;p1"/>
          <p:cNvPicPr preferRelativeResize="0"/>
          <p:nvPr/>
        </p:nvPicPr>
        <p:blipFill rotWithShape="1">
          <a:blip r:embed="rId3"/>
          <a:srcRect b="3427"/>
          <a:stretch/>
        </p:blipFill>
        <p:spPr>
          <a:xfrm>
            <a:off x="6661781" y="5162805"/>
            <a:ext cx="543927" cy="447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76" name="Google Shape;162;p1"/>
          <p:cNvPicPr preferRelativeResize="0"/>
          <p:nvPr/>
        </p:nvPicPr>
        <p:blipFill rotWithShape="1">
          <a:blip r:embed="rId3"/>
          <a:srcRect b="3427"/>
          <a:stretch/>
        </p:blipFill>
        <p:spPr>
          <a:xfrm>
            <a:off x="4135758" y="5163733"/>
            <a:ext cx="543927" cy="44704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89" name="Google Shape;140;p1"/>
          <p:cNvCxnSpPr/>
          <p:nvPr/>
        </p:nvCxnSpPr>
        <p:spPr>
          <a:xfrm rot="10800000" flipH="1">
            <a:off x="5850950" y="4214117"/>
            <a:ext cx="2828" cy="417318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290" name="Google Shape;141;p1"/>
          <p:cNvCxnSpPr/>
          <p:nvPr/>
        </p:nvCxnSpPr>
        <p:spPr>
          <a:xfrm>
            <a:off x="7759355" y="3681157"/>
            <a:ext cx="2828" cy="397776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291" name="Google Shape;142;p1"/>
          <p:cNvCxnSpPr/>
          <p:nvPr/>
        </p:nvCxnSpPr>
        <p:spPr>
          <a:xfrm>
            <a:off x="5271528" y="3658862"/>
            <a:ext cx="2828" cy="397776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292" name="Google Shape;146;p1"/>
          <p:cNvCxnSpPr/>
          <p:nvPr/>
        </p:nvCxnSpPr>
        <p:spPr>
          <a:xfrm rot="10800000">
            <a:off x="8429827" y="3592031"/>
            <a:ext cx="362807" cy="172790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293" name="Google Shape;153;p1"/>
          <p:cNvSpPr txBox="1">
            <a:spLocks/>
          </p:cNvSpPr>
          <p:nvPr/>
        </p:nvSpPr>
        <p:spPr>
          <a:xfrm>
            <a:off x="4879925" y="3128135"/>
            <a:ext cx="814311" cy="594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360" tIns="78360" rIns="78360" bIns="78360" anchor="t" anchorCtr="0">
            <a:noAutofit/>
          </a:bodyPr>
          <a:lstStyle/>
          <a:p>
            <a:pPr algn="ctr">
              <a:buSzPts val="1100"/>
            </a:pPr>
            <a:r>
              <a:rPr lang="en-US" sz="943" dirty="0">
                <a:uFillTx/>
                <a:latin typeface="Calibri"/>
                <a:ea typeface="Calibri"/>
                <a:cs typeface="Calibri"/>
                <a:sym typeface="Calibri"/>
              </a:rPr>
              <a:t>Genetic engineering</a:t>
            </a:r>
            <a:endParaRPr sz="943" dirty="0"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4" name="Google Shape;192;p1"/>
          <p:cNvSpPr txBox="1">
            <a:spLocks/>
          </p:cNvSpPr>
          <p:nvPr/>
        </p:nvSpPr>
        <p:spPr>
          <a:xfrm>
            <a:off x="7393803" y="3413260"/>
            <a:ext cx="764446" cy="36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360" tIns="78360" rIns="78360" bIns="78360" anchor="t" anchorCtr="0">
            <a:noAutofit/>
          </a:bodyPr>
          <a:lstStyle/>
          <a:p>
            <a:pPr algn="ctr">
              <a:buSzPts val="1100"/>
            </a:pPr>
            <a:r>
              <a:rPr lang="en-US" sz="943" dirty="0">
                <a:uFillTx/>
                <a:latin typeface="Calibri"/>
                <a:ea typeface="Calibri"/>
                <a:cs typeface="Calibri"/>
              </a:rPr>
              <a:t>Finals #1</a:t>
            </a:r>
          </a:p>
        </p:txBody>
      </p:sp>
      <p:cxnSp>
        <p:nvCxnSpPr>
          <p:cNvPr id="295" name="Google Shape;134;p1"/>
          <p:cNvCxnSpPr/>
          <p:nvPr/>
        </p:nvCxnSpPr>
        <p:spPr>
          <a:xfrm flipH="1">
            <a:off x="6461688" y="3767141"/>
            <a:ext cx="6446" cy="312941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296" name="Google Shape;170;p1"/>
          <p:cNvSpPr txBox="1">
            <a:spLocks/>
          </p:cNvSpPr>
          <p:nvPr/>
        </p:nvSpPr>
        <p:spPr>
          <a:xfrm>
            <a:off x="5924014" y="3356807"/>
            <a:ext cx="945423" cy="3734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360" tIns="78360" rIns="78360" bIns="78360" anchor="t" anchorCtr="0">
            <a:noAutofit/>
          </a:bodyPr>
          <a:lstStyle/>
          <a:p>
            <a:pPr lvl="0" algn="ctr">
              <a:buSzPts val="1100"/>
            </a:pPr>
            <a:r>
              <a:rPr lang="en-GB" sz="943" dirty="0">
                <a:uFillTx/>
                <a:latin typeface="Calibri"/>
                <a:ea typeface="Calibri"/>
                <a:cs typeface="Calibri"/>
                <a:sym typeface="Calibri"/>
              </a:rPr>
              <a:t>Biodiversity</a:t>
            </a:r>
          </a:p>
        </p:txBody>
      </p:sp>
      <p:cxnSp>
        <p:nvCxnSpPr>
          <p:cNvPr id="298" name="Google Shape;140;p1"/>
          <p:cNvCxnSpPr/>
          <p:nvPr/>
        </p:nvCxnSpPr>
        <p:spPr>
          <a:xfrm rot="10800000" flipH="1">
            <a:off x="7179812" y="4214117"/>
            <a:ext cx="2828" cy="417318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301" name="Google Shape;155;p1"/>
          <p:cNvSpPr txBox="1">
            <a:spLocks/>
          </p:cNvSpPr>
          <p:nvPr/>
        </p:nvSpPr>
        <p:spPr>
          <a:xfrm>
            <a:off x="6728651" y="4568026"/>
            <a:ext cx="1030704" cy="3682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360" tIns="78360" rIns="78360" bIns="78360" anchor="t" anchorCtr="0">
            <a:noAutofit/>
          </a:bodyPr>
          <a:lstStyle/>
          <a:p>
            <a:pPr lvl="0" algn="ctr">
              <a:buSzPts val="1100"/>
            </a:pPr>
            <a:r>
              <a:rPr lang="en-US" sz="943" dirty="0">
                <a:uFillTx/>
                <a:latin typeface="Calibri"/>
                <a:ea typeface="Calibri"/>
                <a:cs typeface="Calibri"/>
                <a:sym typeface="Calibri"/>
              </a:rPr>
              <a:t>The environment</a:t>
            </a:r>
          </a:p>
        </p:txBody>
      </p:sp>
      <p:cxnSp>
        <p:nvCxnSpPr>
          <p:cNvPr id="302" name="Google Shape;146;p1"/>
          <p:cNvCxnSpPr/>
          <p:nvPr/>
        </p:nvCxnSpPr>
        <p:spPr>
          <a:xfrm rot="10800000" flipV="1">
            <a:off x="8429828" y="2523931"/>
            <a:ext cx="362807" cy="172790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303" name="Google Shape;185;p1"/>
          <p:cNvSpPr txBox="1">
            <a:spLocks/>
          </p:cNvSpPr>
          <p:nvPr/>
        </p:nvSpPr>
        <p:spPr>
          <a:xfrm>
            <a:off x="8535200" y="2144248"/>
            <a:ext cx="925916" cy="36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360" tIns="78360" rIns="78360" bIns="78360" anchor="t" anchorCtr="0">
            <a:noAutofit/>
          </a:bodyPr>
          <a:lstStyle/>
          <a:p>
            <a:pPr algn="ctr">
              <a:buSzPts val="1100"/>
            </a:pPr>
            <a:r>
              <a:rPr lang="en-US" sz="943" dirty="0">
                <a:uFillTx/>
                <a:latin typeface="Calibri"/>
                <a:ea typeface="Calibri"/>
                <a:cs typeface="Calibri"/>
                <a:sym typeface="Calibri"/>
              </a:rPr>
              <a:t>Paper 2 Revision</a:t>
            </a:r>
            <a:endParaRPr sz="943" dirty="0"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05" name="Google Shape;140;p1"/>
          <p:cNvCxnSpPr/>
          <p:nvPr/>
        </p:nvCxnSpPr>
        <p:spPr>
          <a:xfrm flipH="1">
            <a:off x="8030540" y="1869868"/>
            <a:ext cx="127432" cy="352253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306" name="Google Shape;134;p1"/>
          <p:cNvCxnSpPr/>
          <p:nvPr/>
        </p:nvCxnSpPr>
        <p:spPr>
          <a:xfrm>
            <a:off x="4315702" y="1767907"/>
            <a:ext cx="2057" cy="397776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307" name="Google Shape;170;p1"/>
          <p:cNvSpPr txBox="1">
            <a:spLocks/>
          </p:cNvSpPr>
          <p:nvPr/>
        </p:nvSpPr>
        <p:spPr>
          <a:xfrm>
            <a:off x="3855375" y="1393373"/>
            <a:ext cx="925916" cy="36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360" tIns="78360" rIns="78360" bIns="78360" anchor="t" anchorCtr="0">
            <a:noAutofit/>
          </a:bodyPr>
          <a:lstStyle/>
          <a:p>
            <a:pPr algn="ctr">
              <a:buSzPts val="1100"/>
            </a:pPr>
            <a:r>
              <a:rPr lang="en-US" sz="943" dirty="0">
                <a:uFillTx/>
                <a:latin typeface="Calibri"/>
                <a:ea typeface="Calibri"/>
                <a:cs typeface="Calibri"/>
                <a:sym typeface="Calibri"/>
              </a:rPr>
              <a:t>Exam Technique</a:t>
            </a:r>
            <a:endParaRPr sz="943" dirty="0"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08" name="Google Shape;140;p1"/>
          <p:cNvCxnSpPr/>
          <p:nvPr/>
        </p:nvCxnSpPr>
        <p:spPr>
          <a:xfrm rot="10800000" flipH="1">
            <a:off x="6234479" y="2316871"/>
            <a:ext cx="2828" cy="417318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309" name="Google Shape;142;p1"/>
          <p:cNvCxnSpPr/>
          <p:nvPr/>
        </p:nvCxnSpPr>
        <p:spPr>
          <a:xfrm>
            <a:off x="5571117" y="1789434"/>
            <a:ext cx="9362" cy="392700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310" name="Google Shape;153;p1"/>
          <p:cNvSpPr txBox="1">
            <a:spLocks/>
          </p:cNvSpPr>
          <p:nvPr/>
        </p:nvSpPr>
        <p:spPr>
          <a:xfrm>
            <a:off x="5101741" y="1387495"/>
            <a:ext cx="942250" cy="455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360" tIns="78360" rIns="78360" bIns="78360" anchor="t" anchorCtr="0">
            <a:noAutofit/>
          </a:bodyPr>
          <a:lstStyle/>
          <a:p>
            <a:pPr algn="ctr">
              <a:buSzPts val="1100"/>
            </a:pPr>
            <a:r>
              <a:rPr lang="en-US" sz="943" dirty="0">
                <a:uFillTx/>
                <a:latin typeface="Calibri"/>
                <a:cs typeface="Calibri"/>
                <a:sym typeface="Calibri"/>
              </a:rPr>
              <a:t>Paper 1 Revision</a:t>
            </a:r>
            <a:endParaRPr lang="en-US" sz="1200" dirty="0">
              <a:uFillTx/>
            </a:endParaRPr>
          </a:p>
        </p:txBody>
      </p:sp>
      <p:sp>
        <p:nvSpPr>
          <p:cNvPr id="311" name="Google Shape;155;p1"/>
          <p:cNvSpPr txBox="1">
            <a:spLocks/>
          </p:cNvSpPr>
          <p:nvPr/>
        </p:nvSpPr>
        <p:spPr>
          <a:xfrm>
            <a:off x="5771521" y="2643364"/>
            <a:ext cx="925916" cy="3682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360" tIns="78360" rIns="78360" bIns="78360" anchor="t" anchorCtr="0">
            <a:noAutofit/>
          </a:bodyPr>
          <a:lstStyle/>
          <a:p>
            <a:pPr algn="ctr">
              <a:buSzPts val="1100"/>
            </a:pPr>
            <a:r>
              <a:rPr lang="en-US" sz="943" dirty="0">
                <a:uFillTx/>
                <a:latin typeface="Calibri"/>
                <a:cs typeface="Calibri"/>
                <a:sym typeface="Calibri"/>
              </a:rPr>
              <a:t>Paper 2 Revision</a:t>
            </a:r>
            <a:endParaRPr lang="en-US" sz="1200" dirty="0">
              <a:uFillTx/>
            </a:endParaRPr>
          </a:p>
        </p:txBody>
      </p:sp>
      <p:cxnSp>
        <p:nvCxnSpPr>
          <p:cNvPr id="312" name="Google Shape;140;p1"/>
          <p:cNvCxnSpPr/>
          <p:nvPr/>
        </p:nvCxnSpPr>
        <p:spPr>
          <a:xfrm rot="10800000" flipH="1">
            <a:off x="4935971" y="2325456"/>
            <a:ext cx="2828" cy="417318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313" name="Google Shape;155;p1"/>
          <p:cNvSpPr txBox="1">
            <a:spLocks/>
          </p:cNvSpPr>
          <p:nvPr/>
        </p:nvSpPr>
        <p:spPr>
          <a:xfrm>
            <a:off x="4473012" y="2651949"/>
            <a:ext cx="925916" cy="3682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360" tIns="78360" rIns="78360" bIns="78360" anchor="t" anchorCtr="0">
            <a:noAutofit/>
          </a:bodyPr>
          <a:lstStyle/>
          <a:p>
            <a:pPr algn="ctr">
              <a:buSzPts val="1100"/>
            </a:pPr>
            <a:r>
              <a:rPr lang="en-US" sz="943" dirty="0">
                <a:uFillTx/>
                <a:latin typeface="Calibri"/>
                <a:cs typeface="Calibri"/>
              </a:rPr>
              <a:t>Paper 2 Revision</a:t>
            </a:r>
          </a:p>
        </p:txBody>
      </p:sp>
      <p:cxnSp>
        <p:nvCxnSpPr>
          <p:cNvPr id="314" name="Google Shape;134;p1"/>
          <p:cNvCxnSpPr/>
          <p:nvPr/>
        </p:nvCxnSpPr>
        <p:spPr>
          <a:xfrm>
            <a:off x="6843158" y="1785060"/>
            <a:ext cx="2057" cy="397776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315" name="Google Shape;170;p1"/>
          <p:cNvSpPr txBox="1">
            <a:spLocks/>
          </p:cNvSpPr>
          <p:nvPr/>
        </p:nvSpPr>
        <p:spPr>
          <a:xfrm>
            <a:off x="6375574" y="1272908"/>
            <a:ext cx="925916" cy="36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360" tIns="78360" rIns="78360" bIns="78360" anchor="t" anchorCtr="0">
            <a:noAutofit/>
          </a:bodyPr>
          <a:lstStyle/>
          <a:p>
            <a:pPr algn="ctr">
              <a:buSzPts val="1100"/>
            </a:pPr>
            <a:r>
              <a:rPr lang="en-US" sz="943" dirty="0">
                <a:uFillTx/>
                <a:latin typeface="Calibri"/>
                <a:ea typeface="Calibri"/>
                <a:cs typeface="Calibri"/>
                <a:sym typeface="Calibri"/>
              </a:rPr>
              <a:t>Paper 1 Revision</a:t>
            </a:r>
            <a:endParaRPr sz="943" dirty="0"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16" name="Google Shape;140;p1"/>
          <p:cNvCxnSpPr/>
          <p:nvPr/>
        </p:nvCxnSpPr>
        <p:spPr>
          <a:xfrm rot="10800000" flipH="1">
            <a:off x="7502307" y="2316573"/>
            <a:ext cx="2828" cy="417318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318" name="Google Shape;140;p1"/>
          <p:cNvCxnSpPr/>
          <p:nvPr/>
        </p:nvCxnSpPr>
        <p:spPr>
          <a:xfrm rot="10800000" flipH="1">
            <a:off x="3683660" y="2320232"/>
            <a:ext cx="2828" cy="417318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319" name="Google Shape;155;p1"/>
          <p:cNvSpPr txBox="1">
            <a:spLocks/>
          </p:cNvSpPr>
          <p:nvPr/>
        </p:nvSpPr>
        <p:spPr>
          <a:xfrm>
            <a:off x="3367721" y="2680678"/>
            <a:ext cx="631876" cy="3682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360" tIns="78360" rIns="78360" bIns="78360" anchor="t" anchorCtr="0">
            <a:noAutofit/>
          </a:bodyPr>
          <a:lstStyle/>
          <a:p>
            <a:pPr algn="ctr">
              <a:buSzPts val="1100"/>
            </a:pPr>
            <a:r>
              <a:rPr lang="en-US" sz="943" b="1" dirty="0">
                <a:uFillTx/>
                <a:latin typeface="Calibri"/>
                <a:cs typeface="Calibri"/>
                <a:sym typeface="Calibri"/>
              </a:rPr>
              <a:t>GCSE Exams</a:t>
            </a:r>
            <a:endParaRPr lang="en-US" sz="1200" b="1" dirty="0">
              <a:uFillTx/>
            </a:endParaRPr>
          </a:p>
        </p:txBody>
      </p:sp>
      <p:sp>
        <p:nvSpPr>
          <p:cNvPr id="320" name="Google Shape;155;p1"/>
          <p:cNvSpPr txBox="1">
            <a:spLocks/>
          </p:cNvSpPr>
          <p:nvPr/>
        </p:nvSpPr>
        <p:spPr>
          <a:xfrm>
            <a:off x="7907716" y="1333223"/>
            <a:ext cx="886075" cy="3682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360" tIns="78360" rIns="78360" bIns="78360" anchor="t" anchorCtr="0">
            <a:noAutofit/>
          </a:bodyPr>
          <a:lstStyle/>
          <a:p>
            <a:pPr algn="ctr">
              <a:buSzPts val="1100"/>
            </a:pPr>
            <a:r>
              <a:rPr lang="en-US" sz="943" dirty="0">
                <a:uFillTx/>
                <a:latin typeface="Calibri"/>
                <a:ea typeface="Calibri"/>
                <a:cs typeface="Calibri"/>
                <a:sym typeface="Calibri"/>
              </a:rPr>
              <a:t>Required Practical Review</a:t>
            </a:r>
            <a:endParaRPr sz="943" dirty="0"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1" name="Google Shape;170;p1"/>
          <p:cNvSpPr txBox="1">
            <a:spLocks/>
          </p:cNvSpPr>
          <p:nvPr/>
        </p:nvSpPr>
        <p:spPr>
          <a:xfrm>
            <a:off x="5304009" y="4556991"/>
            <a:ext cx="1091269" cy="36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360" tIns="78360" rIns="78360" bIns="78360" anchor="t" anchorCtr="0">
            <a:noAutofit/>
          </a:bodyPr>
          <a:lstStyle/>
          <a:p>
            <a:pPr lvl="0" algn="ctr">
              <a:buSzPts val="1100"/>
            </a:pPr>
            <a:r>
              <a:rPr lang="en-US" sz="943" dirty="0">
                <a:uFillTx/>
                <a:latin typeface="Calibri"/>
                <a:ea typeface="Calibri"/>
                <a:cs typeface="Calibri"/>
                <a:sym typeface="Calibri"/>
              </a:rPr>
              <a:t>Adaptations and competition</a:t>
            </a:r>
          </a:p>
        </p:txBody>
      </p:sp>
      <p:pic>
        <p:nvPicPr>
          <p:cNvPr id="322" name="Google Shape;162;p1"/>
          <p:cNvPicPr preferRelativeResize="0"/>
          <p:nvPr/>
        </p:nvPicPr>
        <p:blipFill rotWithShape="1">
          <a:blip r:embed="rId3"/>
          <a:srcRect b="3427"/>
          <a:stretch/>
        </p:blipFill>
        <p:spPr>
          <a:xfrm>
            <a:off x="7019799" y="3329815"/>
            <a:ext cx="543927" cy="447043"/>
          </a:xfrm>
          <a:prstGeom prst="rect">
            <a:avLst/>
          </a:prstGeom>
          <a:noFill/>
          <a:ln>
            <a:noFill/>
          </a:ln>
        </p:spPr>
      </p:pic>
      <p:sp>
        <p:nvSpPr>
          <p:cNvPr id="323" name="Google Shape;155;p1"/>
          <p:cNvSpPr txBox="1">
            <a:spLocks/>
          </p:cNvSpPr>
          <p:nvPr/>
        </p:nvSpPr>
        <p:spPr>
          <a:xfrm>
            <a:off x="8611230" y="3678705"/>
            <a:ext cx="798099" cy="3682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360" tIns="78360" rIns="78360" bIns="78360" anchor="t" anchorCtr="0">
            <a:noAutofit/>
          </a:bodyPr>
          <a:lstStyle/>
          <a:p>
            <a:pPr algn="ctr">
              <a:buSzPts val="1100"/>
            </a:pPr>
            <a:r>
              <a:rPr lang="en-US" sz="943" dirty="0">
                <a:uFillTx/>
                <a:latin typeface="Calibri"/>
                <a:cs typeface="Calibri"/>
                <a:sym typeface="Calibri"/>
              </a:rPr>
              <a:t>Paper 1 Revision</a:t>
            </a:r>
            <a:endParaRPr lang="en-US" sz="1200" dirty="0">
              <a:uFillTx/>
            </a:endParaRPr>
          </a:p>
        </p:txBody>
      </p:sp>
      <p:pic>
        <p:nvPicPr>
          <p:cNvPr id="324" name="Google Shape;162;p1"/>
          <p:cNvPicPr preferRelativeResize="0"/>
          <p:nvPr/>
        </p:nvPicPr>
        <p:blipFill rotWithShape="1">
          <a:blip r:embed="rId3"/>
          <a:srcRect b="3427"/>
          <a:stretch/>
        </p:blipFill>
        <p:spPr>
          <a:xfrm>
            <a:off x="6729483" y="2603081"/>
            <a:ext cx="543927" cy="447043"/>
          </a:xfrm>
          <a:prstGeom prst="rect">
            <a:avLst/>
          </a:prstGeom>
          <a:noFill/>
          <a:ln>
            <a:noFill/>
          </a:ln>
        </p:spPr>
      </p:pic>
      <p:sp>
        <p:nvSpPr>
          <p:cNvPr id="317" name="Google Shape;155;p1"/>
          <p:cNvSpPr txBox="1">
            <a:spLocks/>
          </p:cNvSpPr>
          <p:nvPr/>
        </p:nvSpPr>
        <p:spPr>
          <a:xfrm>
            <a:off x="7058880" y="2666528"/>
            <a:ext cx="925916" cy="3682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360" tIns="78360" rIns="78360" bIns="78360" anchor="t" anchorCtr="0">
            <a:noAutofit/>
          </a:bodyPr>
          <a:lstStyle/>
          <a:p>
            <a:pPr algn="ctr">
              <a:buSzPts val="1100"/>
            </a:pPr>
            <a:r>
              <a:rPr lang="en-US" sz="943" dirty="0">
                <a:uFillTx/>
                <a:latin typeface="Calibri"/>
                <a:ea typeface="Calibri"/>
                <a:cs typeface="Calibri"/>
              </a:rPr>
              <a:t>Finals #2</a:t>
            </a:r>
          </a:p>
        </p:txBody>
      </p:sp>
      <p:pic>
        <p:nvPicPr>
          <p:cNvPr id="1058" name="Picture 34" descr="Image result for carbon footprint ico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91922" y="4406794"/>
            <a:ext cx="539937" cy="539937"/>
          </a:xfrm>
          <a:prstGeom prst="rect">
            <a:avLst/>
          </a:prstGeom>
          <a:noFill/>
        </p:spPr>
      </p:pic>
      <p:sp>
        <p:nvSpPr>
          <p:cNvPr id="108" name="Google Shape;108;p1"/>
          <p:cNvSpPr>
            <a:spLocks/>
          </p:cNvSpPr>
          <p:nvPr/>
        </p:nvSpPr>
        <p:spPr>
          <a:xfrm rot="16200000">
            <a:off x="2268209" y="1908402"/>
            <a:ext cx="792736" cy="630791"/>
          </a:xfrm>
          <a:prstGeom prst="triangle">
            <a:avLst>
              <a:gd name="adj" fmla="val 50000"/>
            </a:avLst>
          </a:prstGeom>
          <a:solidFill>
            <a:srgbClr val="7030A0"/>
          </a:solidFill>
          <a:ln>
            <a:noFill/>
          </a:ln>
        </p:spPr>
        <p:txBody>
          <a:bodyPr spcFirstLastPara="1" wrap="square" lIns="78360" tIns="39169" rIns="78360" bIns="39169" anchor="ctr" anchorCtr="0">
            <a:noAutofit/>
          </a:bodyPr>
          <a:lstStyle/>
          <a:p>
            <a:pPr algn="ctr">
              <a:buSzPts val="2155"/>
            </a:pPr>
            <a:endParaRPr sz="1847">
              <a:solidFill>
                <a:schemeClr val="lt1"/>
              </a:solidFill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" name="Picture 4" descr="Image result for particles clipart"/>
          <p:cNvPicPr>
            <a:picLocks noChangeAspect="1" noChangeArrowheads="1"/>
          </p:cNvPicPr>
          <p:nvPr/>
        </p:nvPicPr>
        <p:blipFill rotWithShape="1">
          <a:blip r:embed="rId5">
            <a:biLevel thresh="75000"/>
          </a:blip>
          <a:srcRect l="9142"/>
          <a:stretch/>
        </p:blipFill>
        <p:spPr bwMode="auto">
          <a:xfrm>
            <a:off x="8405805" y="12299698"/>
            <a:ext cx="547885" cy="440613"/>
          </a:xfrm>
          <a:prstGeom prst="rect">
            <a:avLst/>
          </a:prstGeom>
          <a:solidFill>
            <a:schemeClr val="bg1">
              <a:alpha val="5000"/>
            </a:schemeClr>
          </a:solidFill>
        </p:spPr>
      </p:pic>
      <p:pic>
        <p:nvPicPr>
          <p:cNvPr id="1042" name="Picture 18" descr="Image result for reproduction clipart"/>
          <p:cNvPicPr>
            <a:picLocks noChangeAspect="1" noChangeArrowheads="1"/>
          </p:cNvPicPr>
          <p:nvPr/>
        </p:nvPicPr>
        <p:blipFill>
          <a:blip r:embed="rId6">
            <a:biLevel thresh="75000"/>
          </a:blip>
          <a:srcRect/>
          <a:stretch>
            <a:fillRect/>
          </a:stretch>
        </p:blipFill>
        <p:spPr bwMode="auto">
          <a:xfrm>
            <a:off x="6367152" y="12416027"/>
            <a:ext cx="564367" cy="361332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38" name="Picture 30" descr="Image result for cells clipart"/>
          <p:cNvPicPr>
            <a:picLocks noChangeAspect="1" noChangeArrowheads="1"/>
          </p:cNvPicPr>
          <p:nvPr/>
        </p:nvPicPr>
        <p:blipFill>
          <a:blip r:embed="rId7">
            <a:biLevel thresh="75000"/>
          </a:blip>
          <a:srcRect/>
          <a:stretch>
            <a:fillRect/>
          </a:stretch>
        </p:blipFill>
        <p:spPr bwMode="auto">
          <a:xfrm>
            <a:off x="6517756" y="13865899"/>
            <a:ext cx="550295" cy="574220"/>
          </a:xfrm>
          <a:prstGeom prst="rect">
            <a:avLst/>
          </a:prstGeom>
          <a:solidFill>
            <a:schemeClr val="bg1">
              <a:alpha val="0"/>
            </a:schemeClr>
          </a:solidFill>
        </p:spPr>
      </p:pic>
      <p:pic>
        <p:nvPicPr>
          <p:cNvPr id="41" name="Picture 34" descr="Image result for microscope clipart"/>
          <p:cNvPicPr>
            <a:picLocks noChangeAspect="1" noChangeArrowheads="1"/>
          </p:cNvPicPr>
          <p:nvPr/>
        </p:nvPicPr>
        <p:blipFill>
          <a:blip r:embed="rId8">
            <a:biLevel thresh="75000"/>
          </a:blip>
          <a:srcRect/>
          <a:stretch>
            <a:fillRect/>
          </a:stretch>
        </p:blipFill>
        <p:spPr bwMode="auto">
          <a:xfrm>
            <a:off x="7441623" y="13786716"/>
            <a:ext cx="492654" cy="593424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78" name="Google Shape;165;p1"/>
          <p:cNvPicPr preferRelativeResize="0"/>
          <p:nvPr/>
        </p:nvPicPr>
        <p:blipFill rotWithShape="1">
          <a:blip r:embed="rId3"/>
          <a:srcRect b="3427"/>
          <a:stretch/>
        </p:blipFill>
        <p:spPr>
          <a:xfrm>
            <a:off x="5667161" y="13916332"/>
            <a:ext cx="594114" cy="4719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0" name="Picture 36" descr="Image result for energy clipart"/>
          <p:cNvPicPr>
            <a:picLocks noChangeAspect="1" noChangeArrowheads="1"/>
          </p:cNvPicPr>
          <p:nvPr/>
        </p:nvPicPr>
        <p:blipFill>
          <a:blip r:embed="rId9">
            <a:biLevel thresh="75000"/>
          </a:blip>
          <a:srcRect/>
          <a:stretch>
            <a:fillRect/>
          </a:stretch>
        </p:blipFill>
        <p:spPr bwMode="auto">
          <a:xfrm>
            <a:off x="5375445" y="12604088"/>
            <a:ext cx="671873" cy="512211"/>
          </a:xfrm>
          <a:prstGeom prst="rect">
            <a:avLst/>
          </a:prstGeom>
          <a:noFill/>
        </p:spPr>
      </p:pic>
      <p:pic>
        <p:nvPicPr>
          <p:cNvPr id="1064" name="Picture 40" descr="Image result for filtering clipart"/>
          <p:cNvPicPr>
            <a:picLocks noChangeAspect="1" noChangeArrowheads="1"/>
          </p:cNvPicPr>
          <p:nvPr/>
        </p:nvPicPr>
        <p:blipFill rotWithShape="1">
          <a:blip r:embed="rId10"/>
          <a:srcRect l="22318" t="4334" r="20944" b="10468"/>
          <a:stretch/>
        </p:blipFill>
        <p:spPr bwMode="auto">
          <a:xfrm>
            <a:off x="4896520" y="13735789"/>
            <a:ext cx="444601" cy="718964"/>
          </a:xfrm>
          <a:prstGeom prst="rect">
            <a:avLst/>
          </a:prstGeom>
          <a:solidFill>
            <a:schemeClr val="bg1">
              <a:alpha val="0"/>
            </a:schemeClr>
          </a:solidFill>
        </p:spPr>
      </p:pic>
      <p:pic>
        <p:nvPicPr>
          <p:cNvPr id="1066" name="Picture 42" descr="Image result for evaporation clipart"/>
          <p:cNvPicPr>
            <a:picLocks noChangeAspect="1" noChangeArrowheads="1"/>
          </p:cNvPicPr>
          <p:nvPr/>
        </p:nvPicPr>
        <p:blipFill>
          <a:blip r:embed="rId11">
            <a:grayscl/>
          </a:blip>
          <a:srcRect/>
          <a:stretch>
            <a:fillRect/>
          </a:stretch>
        </p:blipFill>
        <p:spPr bwMode="auto">
          <a:xfrm>
            <a:off x="3758997" y="13827193"/>
            <a:ext cx="368646" cy="553977"/>
          </a:xfrm>
          <a:prstGeom prst="rect">
            <a:avLst/>
          </a:prstGeom>
          <a:noFill/>
        </p:spPr>
      </p:pic>
      <p:pic>
        <p:nvPicPr>
          <p:cNvPr id="1068" name="Picture 44" descr="Image result for earth clipart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4314461" y="12526485"/>
            <a:ext cx="492544" cy="492544"/>
          </a:xfrm>
          <a:prstGeom prst="rect">
            <a:avLst/>
          </a:prstGeom>
          <a:noFill/>
        </p:spPr>
      </p:pic>
      <p:pic>
        <p:nvPicPr>
          <p:cNvPr id="1070" name="Picture 46" descr="Image result for forces clipart"/>
          <p:cNvPicPr>
            <a:picLocks noChangeAspect="1" noChangeArrowheads="1"/>
          </p:cNvPicPr>
          <p:nvPr/>
        </p:nvPicPr>
        <p:blipFill rotWithShape="1">
          <a:blip r:embed="rId13">
            <a:grayscl/>
          </a:blip>
          <a:srcRect t="15633" b="13943"/>
          <a:stretch/>
        </p:blipFill>
        <p:spPr bwMode="auto">
          <a:xfrm>
            <a:off x="2553944" y="12470730"/>
            <a:ext cx="760620" cy="401741"/>
          </a:xfrm>
          <a:prstGeom prst="rect">
            <a:avLst/>
          </a:prstGeom>
          <a:noFill/>
        </p:spPr>
      </p:pic>
      <p:pic>
        <p:nvPicPr>
          <p:cNvPr id="1074" name="Picture 50" descr="Image result for space clipart"/>
          <p:cNvPicPr>
            <a:picLocks noChangeAspect="1" noChangeArrowheads="1"/>
          </p:cNvPicPr>
          <p:nvPr/>
        </p:nvPicPr>
        <p:blipFill>
          <a:blip r:embed="rId14">
            <a:biLevel thresh="75000"/>
          </a:blip>
          <a:srcRect/>
          <a:stretch>
            <a:fillRect/>
          </a:stretch>
        </p:blipFill>
        <p:spPr bwMode="auto">
          <a:xfrm>
            <a:off x="3664593" y="11913081"/>
            <a:ext cx="473482" cy="484191"/>
          </a:xfrm>
          <a:prstGeom prst="rect">
            <a:avLst/>
          </a:prstGeom>
          <a:noFill/>
        </p:spPr>
      </p:pic>
      <p:pic>
        <p:nvPicPr>
          <p:cNvPr id="1082" name="Picture 58" descr="Image result for periodic table icon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1667472" y="13766989"/>
            <a:ext cx="778797" cy="778797"/>
          </a:xfrm>
          <a:prstGeom prst="rect">
            <a:avLst/>
          </a:prstGeom>
          <a:noFill/>
        </p:spPr>
      </p:pic>
      <p:pic>
        <p:nvPicPr>
          <p:cNvPr id="1086" name="Picture 62" descr="Image result for chemical reactions icons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1460473" y="11790696"/>
            <a:ext cx="485870" cy="596683"/>
          </a:xfrm>
          <a:prstGeom prst="rect">
            <a:avLst/>
          </a:prstGeom>
          <a:noFill/>
        </p:spPr>
      </p:pic>
      <p:pic>
        <p:nvPicPr>
          <p:cNvPr id="1088" name="Picture 64" descr="Image result for respiration icon"/>
          <p:cNvPicPr>
            <a:picLocks noChangeAspect="1" noChangeArrowheads="1"/>
          </p:cNvPicPr>
          <p:nvPr/>
        </p:nvPicPr>
        <p:blipFill>
          <a:blip r:embed="rId17">
            <a:biLevel thresh="50000"/>
          </a:blip>
          <a:srcRect/>
          <a:stretch>
            <a:fillRect/>
          </a:stretch>
        </p:blipFill>
        <p:spPr bwMode="auto">
          <a:xfrm>
            <a:off x="5552507" y="10694220"/>
            <a:ext cx="532951" cy="532951"/>
          </a:xfrm>
          <a:prstGeom prst="rect">
            <a:avLst/>
          </a:prstGeom>
          <a:solidFill>
            <a:schemeClr val="bg1">
              <a:alpha val="0"/>
            </a:schemeClr>
          </a:solidFill>
        </p:spPr>
      </p:pic>
      <p:pic>
        <p:nvPicPr>
          <p:cNvPr id="1090" name="Picture 66" descr="Image result for battery circuit symbol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6263052" y="10432908"/>
            <a:ext cx="529207" cy="317524"/>
          </a:xfrm>
          <a:prstGeom prst="rect">
            <a:avLst/>
          </a:prstGeom>
          <a:noFill/>
        </p:spPr>
      </p:pic>
      <p:pic>
        <p:nvPicPr>
          <p:cNvPr id="1092" name="Picture 68" descr="Image result for growth icon"/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4329199" y="10576428"/>
            <a:ext cx="414842" cy="415265"/>
          </a:xfrm>
          <a:prstGeom prst="rect">
            <a:avLst/>
          </a:prstGeom>
          <a:noFill/>
        </p:spPr>
      </p:pic>
      <p:pic>
        <p:nvPicPr>
          <p:cNvPr id="297" name="Picture 68" descr="Image result for growth icon"/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 flipH="1">
            <a:off x="4366991" y="8695796"/>
            <a:ext cx="395729" cy="415265"/>
          </a:xfrm>
          <a:prstGeom prst="rect">
            <a:avLst/>
          </a:prstGeom>
          <a:noFill/>
        </p:spPr>
      </p:pic>
      <p:pic>
        <p:nvPicPr>
          <p:cNvPr id="1094" name="Picture 70" descr="Image result for skeleton icon"/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5318568" y="11952896"/>
            <a:ext cx="279149" cy="466836"/>
          </a:xfrm>
          <a:prstGeom prst="rect">
            <a:avLst/>
          </a:prstGeom>
          <a:noFill/>
        </p:spPr>
      </p:pic>
      <p:pic>
        <p:nvPicPr>
          <p:cNvPr id="1098" name="Picture 74" descr="Image result for chemical reactions icon"/>
          <p:cNvPicPr>
            <a:picLocks noChangeAspect="1" noChangeArrowheads="1"/>
          </p:cNvPicPr>
          <p:nvPr/>
        </p:nvPicPr>
        <p:blipFill rotWithShape="1">
          <a:blip r:embed="rId21">
            <a:biLevel thresh="75000"/>
          </a:blip>
          <a:srcRect l="13255" t="14107" r="12965" b="20024"/>
          <a:stretch/>
        </p:blipFill>
        <p:spPr bwMode="auto">
          <a:xfrm>
            <a:off x="7017554" y="10738444"/>
            <a:ext cx="484753" cy="459834"/>
          </a:xfrm>
          <a:prstGeom prst="rect">
            <a:avLst/>
          </a:prstGeom>
          <a:solidFill>
            <a:schemeClr val="bg1">
              <a:alpha val="0"/>
            </a:schemeClr>
          </a:solidFill>
        </p:spPr>
      </p:pic>
      <p:pic>
        <p:nvPicPr>
          <p:cNvPr id="1100" name="Picture 76" descr="Image result for ecology icon"/>
          <p:cNvPicPr>
            <a:picLocks noChangeAspect="1" noChangeArrowheads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>
            <a:off x="8750534" y="10746768"/>
            <a:ext cx="523821" cy="482129"/>
          </a:xfrm>
          <a:prstGeom prst="rect">
            <a:avLst/>
          </a:prstGeom>
          <a:noFill/>
        </p:spPr>
      </p:pic>
      <p:pic>
        <p:nvPicPr>
          <p:cNvPr id="1102" name="Picture 78" descr="Image result for inheritance icon"/>
          <p:cNvPicPr>
            <a:picLocks noChangeAspect="1" noChangeArrowheads="1"/>
          </p:cNvPicPr>
          <p:nvPr/>
        </p:nvPicPr>
        <p:blipFill>
          <a:blip r:embed="rId23">
            <a:biLevel thresh="75000"/>
          </a:blip>
          <a:srcRect/>
          <a:stretch>
            <a:fillRect/>
          </a:stretch>
        </p:blipFill>
        <p:spPr bwMode="auto">
          <a:xfrm>
            <a:off x="8589795" y="8859107"/>
            <a:ext cx="711907" cy="747801"/>
          </a:xfrm>
          <a:prstGeom prst="rect">
            <a:avLst/>
          </a:prstGeom>
          <a:noFill/>
        </p:spPr>
      </p:pic>
      <p:pic>
        <p:nvPicPr>
          <p:cNvPr id="1104" name="Picture 80" descr="Image result for balanced diet icon"/>
          <p:cNvPicPr>
            <a:picLocks noChangeAspect="1" noChangeArrowheads="1"/>
          </p:cNvPicPr>
          <p:nvPr/>
        </p:nvPicPr>
        <p:blipFill>
          <a:blip r:embed="rId24"/>
          <a:srcRect/>
          <a:stretch>
            <a:fillRect/>
          </a:stretch>
        </p:blipFill>
        <p:spPr bwMode="auto">
          <a:xfrm>
            <a:off x="7604856" y="10208951"/>
            <a:ext cx="506903" cy="506903"/>
          </a:xfrm>
          <a:prstGeom prst="rect">
            <a:avLst/>
          </a:prstGeom>
          <a:noFill/>
        </p:spPr>
      </p:pic>
      <p:pic>
        <p:nvPicPr>
          <p:cNvPr id="1106" name="Picture 82" descr="Image result for photosynthesis icon"/>
          <p:cNvPicPr>
            <a:picLocks noChangeAspect="1" noChangeArrowheads="1"/>
          </p:cNvPicPr>
          <p:nvPr/>
        </p:nvPicPr>
        <p:blipFill rotWithShape="1">
          <a:blip r:embed="rId25">
            <a:biLevel thresh="75000"/>
          </a:blip>
          <a:srcRect l="6126" t="3097" r="5272" b="8382"/>
          <a:stretch/>
        </p:blipFill>
        <p:spPr bwMode="auto">
          <a:xfrm>
            <a:off x="7011828" y="8800358"/>
            <a:ext cx="498801" cy="526390"/>
          </a:xfrm>
          <a:prstGeom prst="rect">
            <a:avLst/>
          </a:prstGeom>
          <a:noFill/>
        </p:spPr>
      </p:pic>
      <p:pic>
        <p:nvPicPr>
          <p:cNvPr id="1108" name="Picture 84" descr="Image result for science wave icon"/>
          <p:cNvPicPr>
            <a:picLocks noChangeAspect="1" noChangeArrowheads="1"/>
          </p:cNvPicPr>
          <p:nvPr/>
        </p:nvPicPr>
        <p:blipFill>
          <a:blip r:embed="rId26"/>
          <a:srcRect/>
          <a:stretch>
            <a:fillRect/>
          </a:stretch>
        </p:blipFill>
        <p:spPr bwMode="auto">
          <a:xfrm>
            <a:off x="5147715" y="9885481"/>
            <a:ext cx="576634" cy="576634"/>
          </a:xfrm>
          <a:prstGeom prst="rect">
            <a:avLst/>
          </a:prstGeom>
          <a:noFill/>
        </p:spPr>
      </p:pic>
      <p:sp>
        <p:nvSpPr>
          <p:cNvPr id="304" name="Google Shape;155;p1"/>
          <p:cNvSpPr txBox="1">
            <a:spLocks/>
          </p:cNvSpPr>
          <p:nvPr/>
        </p:nvSpPr>
        <p:spPr>
          <a:xfrm>
            <a:off x="2882219" y="7042988"/>
            <a:ext cx="925916" cy="3682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360" tIns="78360" rIns="78360" bIns="78360" anchor="t" anchorCtr="0">
            <a:noAutofit/>
          </a:bodyPr>
          <a:lstStyle/>
          <a:p>
            <a:pPr algn="ctr">
              <a:buSzPts val="1100"/>
            </a:pPr>
            <a:endParaRPr sz="943" dirty="0"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5" name="Google Shape;155;p1"/>
          <p:cNvSpPr txBox="1">
            <a:spLocks/>
          </p:cNvSpPr>
          <p:nvPr/>
        </p:nvSpPr>
        <p:spPr>
          <a:xfrm>
            <a:off x="2559326" y="6946284"/>
            <a:ext cx="1002197" cy="3682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360" tIns="78360" rIns="78360" bIns="78360" anchor="t" anchorCtr="0">
            <a:noAutofit/>
          </a:bodyPr>
          <a:lstStyle/>
          <a:p>
            <a:pPr algn="ctr">
              <a:buSzPts val="1100"/>
            </a:pPr>
            <a:r>
              <a:rPr lang="en-US" sz="943" dirty="0">
                <a:uFillTx/>
                <a:latin typeface="Calibri"/>
                <a:ea typeface="Calibri"/>
                <a:cs typeface="Calibri"/>
                <a:sym typeface="Calibri"/>
              </a:rPr>
              <a:t>Growing microorganisms</a:t>
            </a:r>
            <a:endParaRPr sz="943" dirty="0"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6" name="Google Shape;153;p1"/>
          <p:cNvSpPr txBox="1">
            <a:spLocks/>
          </p:cNvSpPr>
          <p:nvPr/>
        </p:nvSpPr>
        <p:spPr>
          <a:xfrm>
            <a:off x="3350549" y="8184088"/>
            <a:ext cx="925916" cy="594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360" tIns="78360" rIns="78360" bIns="78360" anchor="t" anchorCtr="0">
            <a:noAutofit/>
          </a:bodyPr>
          <a:lstStyle/>
          <a:p>
            <a:pPr algn="ctr">
              <a:buSzPts val="1100"/>
            </a:pPr>
            <a:r>
              <a:rPr lang="en-US" sz="943" dirty="0">
                <a:uFillTx/>
                <a:latin typeface="Calibri"/>
                <a:ea typeface="Calibri"/>
                <a:cs typeface="Calibri"/>
                <a:sym typeface="Calibri"/>
              </a:rPr>
              <a:t>Digestive system and enzymes</a:t>
            </a:r>
            <a:endParaRPr sz="943" dirty="0"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14" name="Picture 90" descr="Image result for alkali metals icon"/>
          <p:cNvPicPr>
            <a:picLocks noChangeAspect="1" noChangeArrowheads="1"/>
          </p:cNvPicPr>
          <p:nvPr/>
        </p:nvPicPr>
        <p:blipFill rotWithShape="1">
          <a:blip r:embed="rId27">
            <a:biLevel thresh="25000"/>
          </a:blip>
          <a:srcRect l="11603" t="16518" r="14438" b="17902"/>
          <a:stretch/>
        </p:blipFill>
        <p:spPr bwMode="auto">
          <a:xfrm>
            <a:off x="-1177143" y="13507380"/>
            <a:ext cx="119476" cy="105940"/>
          </a:xfrm>
          <a:prstGeom prst="rect">
            <a:avLst/>
          </a:prstGeom>
          <a:noFill/>
        </p:spPr>
      </p:pic>
      <p:pic>
        <p:nvPicPr>
          <p:cNvPr id="1124" name="Picture 100" descr="Image result for bonding icon"/>
          <p:cNvPicPr>
            <a:picLocks noChangeAspect="1" noChangeArrowheads="1"/>
          </p:cNvPicPr>
          <p:nvPr/>
        </p:nvPicPr>
        <p:blipFill>
          <a:blip r:embed="rId28"/>
          <a:srcRect/>
          <a:stretch>
            <a:fillRect/>
          </a:stretch>
        </p:blipFill>
        <p:spPr bwMode="auto">
          <a:xfrm>
            <a:off x="-935967" y="12780983"/>
            <a:ext cx="45929" cy="45929"/>
          </a:xfrm>
          <a:prstGeom prst="rect">
            <a:avLst/>
          </a:prstGeom>
          <a:noFill/>
        </p:spPr>
      </p:pic>
      <p:pic>
        <p:nvPicPr>
          <p:cNvPr id="240" name="Picture 68" descr="Image result for growth icon"/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 flipH="1">
            <a:off x="8860209" y="6114407"/>
            <a:ext cx="414992" cy="435478"/>
          </a:xfrm>
          <a:prstGeom prst="rect">
            <a:avLst/>
          </a:prstGeom>
          <a:noFill/>
        </p:spPr>
      </p:pic>
      <p:pic>
        <p:nvPicPr>
          <p:cNvPr id="260" name="Picture 68" descr="Image result for growth icon"/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4339585" y="3120957"/>
            <a:ext cx="404455" cy="404867"/>
          </a:xfrm>
          <a:prstGeom prst="rect">
            <a:avLst/>
          </a:prstGeom>
          <a:noFill/>
        </p:spPr>
      </p:pic>
      <p:sp>
        <p:nvSpPr>
          <p:cNvPr id="261" name="Google Shape;155;p1"/>
          <p:cNvSpPr txBox="1">
            <a:spLocks/>
          </p:cNvSpPr>
          <p:nvPr/>
        </p:nvSpPr>
        <p:spPr>
          <a:xfrm>
            <a:off x="5727481" y="6448363"/>
            <a:ext cx="925916" cy="3682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360" tIns="78360" rIns="78360" bIns="78360" anchor="t" anchorCtr="0">
            <a:noAutofit/>
          </a:bodyPr>
          <a:lstStyle/>
          <a:p>
            <a:pPr algn="ctr">
              <a:buSzPts val="1100"/>
            </a:pPr>
            <a:r>
              <a:rPr lang="en-US" sz="940" dirty="0">
                <a:uFillTx/>
              </a:rPr>
              <a:t>Reflexes</a:t>
            </a:r>
          </a:p>
        </p:txBody>
      </p:sp>
      <p:sp>
        <p:nvSpPr>
          <p:cNvPr id="262" name="Google Shape;185;p1"/>
          <p:cNvSpPr txBox="1">
            <a:spLocks/>
          </p:cNvSpPr>
          <p:nvPr/>
        </p:nvSpPr>
        <p:spPr>
          <a:xfrm>
            <a:off x="8405805" y="5646435"/>
            <a:ext cx="925916" cy="36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360" tIns="78360" rIns="78360" bIns="78360" anchor="t" anchorCtr="0">
            <a:noAutofit/>
          </a:bodyPr>
          <a:lstStyle/>
          <a:p>
            <a:pPr algn="ctr">
              <a:buSzPts val="1100"/>
            </a:pPr>
            <a:r>
              <a:rPr lang="en-US" sz="943" dirty="0">
                <a:uFillTx/>
                <a:latin typeface="Calibri"/>
                <a:ea typeface="Calibri"/>
                <a:cs typeface="Calibri"/>
                <a:sym typeface="Calibri"/>
              </a:rPr>
              <a:t>Respiration and exercise</a:t>
            </a:r>
            <a:endParaRPr sz="943" dirty="0"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Picture 34" descr="Image result for collisions icon"/>
          <p:cNvPicPr>
            <a:picLocks noChangeAspect="1" noChangeArrowheads="1"/>
          </p:cNvPicPr>
          <p:nvPr/>
        </p:nvPicPr>
        <p:blipFill>
          <a:blip r:embed="rId29"/>
          <a:srcRect/>
          <a:stretch>
            <a:fillRect/>
          </a:stretch>
        </p:blipFill>
        <p:spPr bwMode="auto">
          <a:xfrm>
            <a:off x="4037889" y="7335992"/>
            <a:ext cx="71627" cy="71627"/>
          </a:xfrm>
          <a:prstGeom prst="rect">
            <a:avLst/>
          </a:prstGeom>
          <a:noFill/>
        </p:spPr>
      </p:pic>
      <p:pic>
        <p:nvPicPr>
          <p:cNvPr id="1078" name="Picture 54" descr="Image result for good luck icon"/>
          <p:cNvPicPr>
            <a:picLocks noChangeAspect="1" noChangeArrowheads="1"/>
          </p:cNvPicPr>
          <p:nvPr/>
        </p:nvPicPr>
        <p:blipFill>
          <a:blip r:embed="rId30"/>
          <a:srcRect/>
          <a:stretch>
            <a:fillRect/>
          </a:stretch>
        </p:blipFill>
        <p:spPr bwMode="auto">
          <a:xfrm>
            <a:off x="3908411" y="2598790"/>
            <a:ext cx="413119" cy="413119"/>
          </a:xfrm>
          <a:prstGeom prst="rect">
            <a:avLst/>
          </a:prstGeom>
          <a:noFill/>
        </p:spPr>
      </p:pic>
      <p:pic>
        <p:nvPicPr>
          <p:cNvPr id="1080" name="Picture 56" descr="Image result for RP icon"/>
          <p:cNvPicPr>
            <a:picLocks noChangeAspect="1" noChangeArrowheads="1"/>
          </p:cNvPicPr>
          <p:nvPr/>
        </p:nvPicPr>
        <p:blipFill>
          <a:blip r:embed="rId31">
            <a:biLevel thresh="75000"/>
          </a:blip>
          <a:srcRect/>
          <a:stretch>
            <a:fillRect/>
          </a:stretch>
        </p:blipFill>
        <p:spPr bwMode="auto">
          <a:xfrm>
            <a:off x="8643401" y="1633868"/>
            <a:ext cx="391795" cy="391795"/>
          </a:xfrm>
          <a:prstGeom prst="rect">
            <a:avLst/>
          </a:prstGeom>
          <a:noFill/>
        </p:spPr>
      </p:pic>
      <p:pic>
        <p:nvPicPr>
          <p:cNvPr id="13" name="Picture 58" descr="Image result for connections icon"/>
          <p:cNvPicPr>
            <a:picLocks noChangeAspect="1" noChangeArrowheads="1"/>
          </p:cNvPicPr>
          <p:nvPr/>
        </p:nvPicPr>
        <p:blipFill>
          <a:blip r:embed="rId32"/>
          <a:srcRect/>
          <a:stretch>
            <a:fillRect/>
          </a:stretch>
        </p:blipFill>
        <p:spPr bwMode="auto">
          <a:xfrm>
            <a:off x="8574513" y="4043752"/>
            <a:ext cx="524274" cy="524274"/>
          </a:xfrm>
          <a:prstGeom prst="rect">
            <a:avLst/>
          </a:prstGeom>
          <a:noFill/>
        </p:spPr>
      </p:pic>
      <p:pic>
        <p:nvPicPr>
          <p:cNvPr id="263" name="Picture 58" descr="Image result for connections icon"/>
          <p:cNvPicPr>
            <a:picLocks noChangeAspect="1" noChangeArrowheads="1"/>
          </p:cNvPicPr>
          <p:nvPr/>
        </p:nvPicPr>
        <p:blipFill>
          <a:blip r:embed="rId32"/>
          <a:srcRect/>
          <a:stretch>
            <a:fillRect/>
          </a:stretch>
        </p:blipFill>
        <p:spPr bwMode="auto">
          <a:xfrm>
            <a:off x="5972543" y="1329332"/>
            <a:ext cx="524274" cy="524274"/>
          </a:xfrm>
          <a:prstGeom prst="rect">
            <a:avLst/>
          </a:prstGeom>
          <a:noFill/>
        </p:spPr>
      </p:pic>
      <p:pic>
        <p:nvPicPr>
          <p:cNvPr id="14" name="Picture 60" descr="Image result for connections icon"/>
          <p:cNvPicPr>
            <a:picLocks noChangeAspect="1" noChangeArrowheads="1"/>
          </p:cNvPicPr>
          <p:nvPr/>
        </p:nvPicPr>
        <p:blipFill>
          <a:blip r:embed="rId33">
            <a:grayscl/>
          </a:blip>
          <a:srcRect/>
          <a:stretch>
            <a:fillRect/>
          </a:stretch>
        </p:blipFill>
        <p:spPr bwMode="auto">
          <a:xfrm>
            <a:off x="3367721" y="1268813"/>
            <a:ext cx="598784" cy="598784"/>
          </a:xfrm>
          <a:prstGeom prst="rect">
            <a:avLst/>
          </a:prstGeom>
          <a:noFill/>
        </p:spPr>
      </p:pic>
      <p:pic>
        <p:nvPicPr>
          <p:cNvPr id="15" name="Picture 62" descr="Image result for revision icon"/>
          <p:cNvPicPr>
            <a:picLocks noChangeAspect="1" noChangeArrowheads="1"/>
          </p:cNvPicPr>
          <p:nvPr/>
        </p:nvPicPr>
        <p:blipFill>
          <a:blip r:embed="rId34"/>
          <a:srcRect/>
          <a:stretch>
            <a:fillRect/>
          </a:stretch>
        </p:blipFill>
        <p:spPr bwMode="auto">
          <a:xfrm>
            <a:off x="8842957" y="2578629"/>
            <a:ext cx="419095" cy="419095"/>
          </a:xfrm>
          <a:prstGeom prst="rect">
            <a:avLst/>
          </a:prstGeom>
          <a:noFill/>
        </p:spPr>
      </p:pic>
      <p:pic>
        <p:nvPicPr>
          <p:cNvPr id="279" name="Picture 62" descr="Image result for revision icon"/>
          <p:cNvPicPr>
            <a:picLocks noChangeAspect="1" noChangeArrowheads="1"/>
          </p:cNvPicPr>
          <p:nvPr/>
        </p:nvPicPr>
        <p:blipFill>
          <a:blip r:embed="rId34"/>
          <a:srcRect/>
          <a:stretch>
            <a:fillRect/>
          </a:stretch>
        </p:blipFill>
        <p:spPr bwMode="auto">
          <a:xfrm>
            <a:off x="5403852" y="2578629"/>
            <a:ext cx="419095" cy="419095"/>
          </a:xfrm>
          <a:prstGeom prst="rect">
            <a:avLst/>
          </a:prstGeom>
          <a:noFill/>
        </p:spPr>
      </p:pic>
      <p:pic>
        <p:nvPicPr>
          <p:cNvPr id="19" name="Picture 70" descr="Image result for success icon"/>
          <p:cNvPicPr>
            <a:picLocks noChangeAspect="1" noChangeArrowheads="1"/>
          </p:cNvPicPr>
          <p:nvPr/>
        </p:nvPicPr>
        <p:blipFill>
          <a:blip r:embed="rId35"/>
          <a:srcRect/>
          <a:stretch>
            <a:fillRect/>
          </a:stretch>
        </p:blipFill>
        <p:spPr bwMode="auto">
          <a:xfrm>
            <a:off x="1499059" y="1798586"/>
            <a:ext cx="888109" cy="888109"/>
          </a:xfrm>
          <a:prstGeom prst="rect">
            <a:avLst/>
          </a:prstGeom>
          <a:noFill/>
        </p:spPr>
      </p:pic>
      <p:pic>
        <p:nvPicPr>
          <p:cNvPr id="2" name="Picture 2" descr="Image result for cell icon"/>
          <p:cNvPicPr>
            <a:picLocks noChangeAspect="1" noChangeArrowheads="1"/>
          </p:cNvPicPr>
          <p:nvPr/>
        </p:nvPicPr>
        <p:blipFill rotWithShape="1">
          <a:blip r:embed="rId36"/>
          <a:srcRect l="9394" t="5102" b="10739"/>
          <a:stretch/>
        </p:blipFill>
        <p:spPr bwMode="auto">
          <a:xfrm>
            <a:off x="3634783" y="10001912"/>
            <a:ext cx="483187" cy="483334"/>
          </a:xfrm>
          <a:prstGeom prst="rect">
            <a:avLst/>
          </a:prstGeom>
          <a:noFill/>
        </p:spPr>
      </p:pic>
      <p:pic>
        <p:nvPicPr>
          <p:cNvPr id="12" name="Picture 6" descr="Image result for microscope icon"/>
          <p:cNvPicPr>
            <a:picLocks noChangeAspect="1" noChangeArrowheads="1"/>
          </p:cNvPicPr>
          <p:nvPr/>
        </p:nvPicPr>
        <p:blipFill>
          <a:blip r:embed="rId37"/>
          <a:srcRect/>
          <a:stretch>
            <a:fillRect/>
          </a:stretch>
        </p:blipFill>
        <p:spPr bwMode="auto">
          <a:xfrm>
            <a:off x="2964593" y="8873330"/>
            <a:ext cx="501457" cy="501457"/>
          </a:xfrm>
          <a:prstGeom prst="rect">
            <a:avLst/>
          </a:prstGeom>
          <a:noFill/>
        </p:spPr>
      </p:pic>
      <p:pic>
        <p:nvPicPr>
          <p:cNvPr id="16" name="Picture 8" descr="Image result for cells icon"/>
          <p:cNvPicPr>
            <a:picLocks noChangeAspect="1" noChangeArrowheads="1"/>
          </p:cNvPicPr>
          <p:nvPr/>
        </p:nvPicPr>
        <p:blipFill>
          <a:blip r:embed="rId38"/>
          <a:srcRect/>
          <a:stretch>
            <a:fillRect/>
          </a:stretch>
        </p:blipFill>
        <p:spPr bwMode="auto">
          <a:xfrm>
            <a:off x="2134421" y="9953001"/>
            <a:ext cx="506575" cy="506575"/>
          </a:xfrm>
          <a:prstGeom prst="rect">
            <a:avLst/>
          </a:prstGeom>
          <a:noFill/>
        </p:spPr>
      </p:pic>
      <p:pic>
        <p:nvPicPr>
          <p:cNvPr id="25" name="Picture 10" descr="Image result for stem cells icon"/>
          <p:cNvPicPr>
            <a:picLocks noChangeAspect="1" noChangeArrowheads="1"/>
          </p:cNvPicPr>
          <p:nvPr/>
        </p:nvPicPr>
        <p:blipFill>
          <a:blip r:embed="rId39"/>
          <a:srcRect/>
          <a:stretch>
            <a:fillRect/>
          </a:stretch>
        </p:blipFill>
        <p:spPr bwMode="auto">
          <a:xfrm>
            <a:off x="1439549" y="9034714"/>
            <a:ext cx="400943" cy="400943"/>
          </a:xfrm>
          <a:prstGeom prst="rect">
            <a:avLst/>
          </a:prstGeom>
          <a:noFill/>
        </p:spPr>
      </p:pic>
      <p:pic>
        <p:nvPicPr>
          <p:cNvPr id="26" name="Picture 12" descr="Image result for diffusion icon"/>
          <p:cNvPicPr>
            <a:picLocks noChangeAspect="1" noChangeArrowheads="1"/>
          </p:cNvPicPr>
          <p:nvPr/>
        </p:nvPicPr>
        <p:blipFill>
          <a:blip r:embed="rId40"/>
          <a:srcRect/>
          <a:stretch>
            <a:fillRect/>
          </a:stretch>
        </p:blipFill>
        <p:spPr bwMode="auto">
          <a:xfrm>
            <a:off x="1390495" y="8085435"/>
            <a:ext cx="443353" cy="443353"/>
          </a:xfrm>
          <a:prstGeom prst="rect">
            <a:avLst/>
          </a:prstGeom>
          <a:noFill/>
        </p:spPr>
      </p:pic>
      <p:pic>
        <p:nvPicPr>
          <p:cNvPr id="1040" name="Picture 16" descr="Image result for growing microorganisms icon"/>
          <p:cNvPicPr>
            <a:picLocks noChangeAspect="1" noChangeArrowheads="1"/>
          </p:cNvPicPr>
          <p:nvPr/>
        </p:nvPicPr>
        <p:blipFill rotWithShape="1">
          <a:blip r:embed="rId41"/>
          <a:srcRect l="21840" t="20025" r="20315" b="21581"/>
          <a:stretch/>
        </p:blipFill>
        <p:spPr bwMode="auto">
          <a:xfrm>
            <a:off x="2134292" y="6922962"/>
            <a:ext cx="521359" cy="526318"/>
          </a:xfrm>
          <a:prstGeom prst="rect">
            <a:avLst/>
          </a:prstGeom>
          <a:noFill/>
        </p:spPr>
      </p:pic>
      <p:pic>
        <p:nvPicPr>
          <p:cNvPr id="1044" name="Picture 20" descr="Image result for digestive system icon"/>
          <p:cNvPicPr>
            <a:picLocks noChangeAspect="1" noChangeArrowheads="1"/>
          </p:cNvPicPr>
          <p:nvPr/>
        </p:nvPicPr>
        <p:blipFill>
          <a:blip r:embed="rId42"/>
          <a:srcRect/>
          <a:stretch>
            <a:fillRect/>
          </a:stretch>
        </p:blipFill>
        <p:spPr bwMode="auto">
          <a:xfrm>
            <a:off x="3529888" y="6994159"/>
            <a:ext cx="584889" cy="584889"/>
          </a:xfrm>
          <a:prstGeom prst="rect">
            <a:avLst/>
          </a:prstGeom>
          <a:noFill/>
        </p:spPr>
      </p:pic>
      <p:pic>
        <p:nvPicPr>
          <p:cNvPr id="1050" name="Picture 26" descr="Image result for heart icon"/>
          <p:cNvPicPr>
            <a:picLocks noChangeAspect="1" noChangeArrowheads="1"/>
          </p:cNvPicPr>
          <p:nvPr/>
        </p:nvPicPr>
        <p:blipFill>
          <a:blip r:embed="rId43"/>
          <a:srcRect/>
          <a:stretch>
            <a:fillRect/>
          </a:stretch>
        </p:blipFill>
        <p:spPr bwMode="auto">
          <a:xfrm>
            <a:off x="4738323" y="7167800"/>
            <a:ext cx="481071" cy="481071"/>
          </a:xfrm>
          <a:prstGeom prst="rect">
            <a:avLst/>
          </a:prstGeom>
          <a:noFill/>
        </p:spPr>
      </p:pic>
      <p:pic>
        <p:nvPicPr>
          <p:cNvPr id="29" name="Picture 28" descr="Image result for blood vessel icon"/>
          <p:cNvPicPr>
            <a:picLocks noChangeAspect="1" noChangeArrowheads="1"/>
          </p:cNvPicPr>
          <p:nvPr/>
        </p:nvPicPr>
        <p:blipFill>
          <a:blip r:embed="rId44"/>
          <a:srcRect/>
          <a:stretch>
            <a:fillRect/>
          </a:stretch>
        </p:blipFill>
        <p:spPr bwMode="auto">
          <a:xfrm>
            <a:off x="5504231" y="8172646"/>
            <a:ext cx="432307" cy="432307"/>
          </a:xfrm>
          <a:prstGeom prst="rect">
            <a:avLst/>
          </a:prstGeom>
          <a:noFill/>
        </p:spPr>
      </p:pic>
      <p:pic>
        <p:nvPicPr>
          <p:cNvPr id="273" name="Picture 26" descr="Image result for heart icon"/>
          <p:cNvPicPr>
            <a:picLocks noChangeAspect="1" noChangeArrowheads="1"/>
          </p:cNvPicPr>
          <p:nvPr/>
        </p:nvPicPr>
        <p:blipFill>
          <a:blip r:embed="rId43"/>
          <a:srcRect/>
          <a:stretch>
            <a:fillRect/>
          </a:stretch>
        </p:blipFill>
        <p:spPr bwMode="auto">
          <a:xfrm>
            <a:off x="6834556" y="8138300"/>
            <a:ext cx="481071" cy="481071"/>
          </a:xfrm>
          <a:prstGeom prst="rect">
            <a:avLst/>
          </a:prstGeom>
          <a:noFill/>
        </p:spPr>
      </p:pic>
      <p:pic>
        <p:nvPicPr>
          <p:cNvPr id="1054" name="Picture 30" descr="Image result for cancer icon"/>
          <p:cNvPicPr>
            <a:picLocks noChangeAspect="1" noChangeArrowheads="1"/>
          </p:cNvPicPr>
          <p:nvPr/>
        </p:nvPicPr>
        <p:blipFill>
          <a:blip r:embed="rId45"/>
          <a:srcRect/>
          <a:stretch>
            <a:fillRect/>
          </a:stretch>
        </p:blipFill>
        <p:spPr bwMode="auto">
          <a:xfrm>
            <a:off x="6497912" y="7096174"/>
            <a:ext cx="452300" cy="452300"/>
          </a:xfrm>
          <a:prstGeom prst="rect">
            <a:avLst/>
          </a:prstGeom>
          <a:noFill/>
        </p:spPr>
      </p:pic>
      <p:pic>
        <p:nvPicPr>
          <p:cNvPr id="277" name="Picture 82" descr="Image result for photosynthesis icon"/>
          <p:cNvPicPr>
            <a:picLocks noChangeAspect="1" noChangeArrowheads="1"/>
          </p:cNvPicPr>
          <p:nvPr/>
        </p:nvPicPr>
        <p:blipFill rotWithShape="1">
          <a:blip r:embed="rId25">
            <a:biLevel thresh="75000"/>
          </a:blip>
          <a:srcRect l="6126" t="3097" r="5272" b="8382"/>
          <a:stretch/>
        </p:blipFill>
        <p:spPr bwMode="auto">
          <a:xfrm>
            <a:off x="7460009" y="7122667"/>
            <a:ext cx="414585" cy="437516"/>
          </a:xfrm>
          <a:prstGeom prst="rect">
            <a:avLst/>
          </a:prstGeom>
          <a:noFill/>
        </p:spPr>
      </p:pic>
      <p:pic>
        <p:nvPicPr>
          <p:cNvPr id="280" name="Picture 64" descr="Image result for respiration icon"/>
          <p:cNvPicPr>
            <a:picLocks noChangeAspect="1" noChangeArrowheads="1"/>
          </p:cNvPicPr>
          <p:nvPr/>
        </p:nvPicPr>
        <p:blipFill>
          <a:blip r:embed="rId17">
            <a:biLevel thresh="50000"/>
          </a:blip>
          <a:srcRect/>
          <a:stretch>
            <a:fillRect/>
          </a:stretch>
        </p:blipFill>
        <p:spPr bwMode="auto">
          <a:xfrm>
            <a:off x="8587090" y="5178573"/>
            <a:ext cx="532951" cy="532951"/>
          </a:xfrm>
          <a:prstGeom prst="rect">
            <a:avLst/>
          </a:prstGeom>
          <a:solidFill>
            <a:schemeClr val="bg1">
              <a:alpha val="0"/>
            </a:schemeClr>
          </a:solidFill>
        </p:spPr>
      </p:pic>
      <p:pic>
        <p:nvPicPr>
          <p:cNvPr id="30" name="Picture 32" descr="Image result for disease icon"/>
          <p:cNvPicPr>
            <a:picLocks noChangeAspect="1" noChangeArrowheads="1"/>
          </p:cNvPicPr>
          <p:nvPr/>
        </p:nvPicPr>
        <p:blipFill>
          <a:blip r:embed="rId46"/>
          <a:srcRect/>
          <a:stretch>
            <a:fillRect/>
          </a:stretch>
        </p:blipFill>
        <p:spPr bwMode="auto">
          <a:xfrm>
            <a:off x="7990974" y="4979509"/>
            <a:ext cx="603377" cy="603377"/>
          </a:xfrm>
          <a:prstGeom prst="rect">
            <a:avLst/>
          </a:prstGeom>
          <a:noFill/>
        </p:spPr>
      </p:pic>
      <p:pic>
        <p:nvPicPr>
          <p:cNvPr id="31" name="Picture 34" descr="Image result for vaccination icon"/>
          <p:cNvPicPr>
            <a:picLocks noChangeAspect="1" noChangeArrowheads="1"/>
          </p:cNvPicPr>
          <p:nvPr/>
        </p:nvPicPr>
        <p:blipFill>
          <a:blip r:embed="rId47"/>
          <a:srcRect/>
          <a:stretch>
            <a:fillRect/>
          </a:stretch>
        </p:blipFill>
        <p:spPr bwMode="auto">
          <a:xfrm>
            <a:off x="7383388" y="6270772"/>
            <a:ext cx="538038" cy="538038"/>
          </a:xfrm>
          <a:prstGeom prst="rect">
            <a:avLst/>
          </a:prstGeom>
          <a:noFill/>
        </p:spPr>
      </p:pic>
      <p:pic>
        <p:nvPicPr>
          <p:cNvPr id="32" name="Picture 36" descr="Image result for reflexes icon"/>
          <p:cNvPicPr>
            <a:picLocks noChangeAspect="1" noChangeArrowheads="1"/>
          </p:cNvPicPr>
          <p:nvPr/>
        </p:nvPicPr>
        <p:blipFill>
          <a:blip r:embed="rId48"/>
          <a:srcRect/>
          <a:stretch>
            <a:fillRect/>
          </a:stretch>
        </p:blipFill>
        <p:spPr bwMode="auto">
          <a:xfrm>
            <a:off x="5379645" y="6237794"/>
            <a:ext cx="597069" cy="597069"/>
          </a:xfrm>
          <a:prstGeom prst="rect">
            <a:avLst/>
          </a:prstGeom>
          <a:noFill/>
        </p:spPr>
      </p:pic>
      <p:pic>
        <p:nvPicPr>
          <p:cNvPr id="34" name="Picture 40" descr="Image result for scales icon"/>
          <p:cNvPicPr>
            <a:picLocks noChangeAspect="1" noChangeArrowheads="1"/>
          </p:cNvPicPr>
          <p:nvPr/>
        </p:nvPicPr>
        <p:blipFill>
          <a:blip r:embed="rId49"/>
          <a:srcRect/>
          <a:stretch>
            <a:fillRect/>
          </a:stretch>
        </p:blipFill>
        <p:spPr bwMode="auto">
          <a:xfrm>
            <a:off x="5887640" y="5139503"/>
            <a:ext cx="476595" cy="476595"/>
          </a:xfrm>
          <a:prstGeom prst="rect">
            <a:avLst/>
          </a:prstGeom>
          <a:noFill/>
        </p:spPr>
      </p:pic>
      <p:pic>
        <p:nvPicPr>
          <p:cNvPr id="35" name="Picture 42" descr="Image result for brainicon"/>
          <p:cNvPicPr>
            <a:picLocks noChangeAspect="1" noChangeArrowheads="1"/>
          </p:cNvPicPr>
          <p:nvPr/>
        </p:nvPicPr>
        <p:blipFill>
          <a:blip r:embed="rId50"/>
          <a:srcRect/>
          <a:stretch>
            <a:fillRect/>
          </a:stretch>
        </p:blipFill>
        <p:spPr bwMode="auto">
          <a:xfrm>
            <a:off x="4795733" y="5278462"/>
            <a:ext cx="423661" cy="423661"/>
          </a:xfrm>
          <a:prstGeom prst="rect">
            <a:avLst/>
          </a:prstGeom>
          <a:noFill/>
        </p:spPr>
      </p:pic>
      <p:pic>
        <p:nvPicPr>
          <p:cNvPr id="36" name="Picture 44" descr="Image result for eye icon"/>
          <p:cNvPicPr>
            <a:picLocks noChangeAspect="1" noChangeArrowheads="1"/>
          </p:cNvPicPr>
          <p:nvPr/>
        </p:nvPicPr>
        <p:blipFill rotWithShape="1">
          <a:blip r:embed="rId51"/>
          <a:srcRect t="20708" b="20077"/>
          <a:stretch/>
        </p:blipFill>
        <p:spPr bwMode="auto">
          <a:xfrm>
            <a:off x="4042282" y="6335223"/>
            <a:ext cx="543927" cy="322085"/>
          </a:xfrm>
          <a:prstGeom prst="rect">
            <a:avLst/>
          </a:prstGeom>
          <a:noFill/>
        </p:spPr>
      </p:pic>
      <p:pic>
        <p:nvPicPr>
          <p:cNvPr id="37" name="Picture 46" descr="Image result for menstrual cycle icon"/>
          <p:cNvPicPr>
            <a:picLocks noChangeAspect="1" noChangeArrowheads="1"/>
          </p:cNvPicPr>
          <p:nvPr/>
        </p:nvPicPr>
        <p:blipFill>
          <a:blip r:embed="rId52"/>
          <a:srcRect/>
          <a:stretch>
            <a:fillRect/>
          </a:stretch>
        </p:blipFill>
        <p:spPr bwMode="auto">
          <a:xfrm>
            <a:off x="2966656" y="6329294"/>
            <a:ext cx="502644" cy="502644"/>
          </a:xfrm>
          <a:prstGeom prst="rect">
            <a:avLst/>
          </a:prstGeom>
          <a:noFill/>
        </p:spPr>
      </p:pic>
      <p:pic>
        <p:nvPicPr>
          <p:cNvPr id="39" name="Picture 48" descr="Image result for cell division icon"/>
          <p:cNvPicPr>
            <a:picLocks noChangeAspect="1" noChangeArrowheads="1"/>
          </p:cNvPicPr>
          <p:nvPr/>
        </p:nvPicPr>
        <p:blipFill>
          <a:blip r:embed="rId53"/>
          <a:srcRect/>
          <a:stretch>
            <a:fillRect/>
          </a:stretch>
        </p:blipFill>
        <p:spPr bwMode="auto">
          <a:xfrm>
            <a:off x="3456418" y="5225078"/>
            <a:ext cx="386161" cy="386161"/>
          </a:xfrm>
          <a:prstGeom prst="rect">
            <a:avLst/>
          </a:prstGeom>
          <a:noFill/>
        </p:spPr>
      </p:pic>
      <p:pic>
        <p:nvPicPr>
          <p:cNvPr id="42" name="Picture 50" descr="Image result for DNA icon"/>
          <p:cNvPicPr>
            <a:picLocks noChangeAspect="1" noChangeArrowheads="1"/>
          </p:cNvPicPr>
          <p:nvPr/>
        </p:nvPicPr>
        <p:blipFill>
          <a:blip r:embed="rId54"/>
          <a:srcRect/>
          <a:stretch>
            <a:fillRect/>
          </a:stretch>
        </p:blipFill>
        <p:spPr bwMode="auto">
          <a:xfrm>
            <a:off x="1394153" y="5607387"/>
            <a:ext cx="610547" cy="610547"/>
          </a:xfrm>
          <a:prstGeom prst="rect">
            <a:avLst/>
          </a:prstGeom>
          <a:noFill/>
        </p:spPr>
      </p:pic>
      <p:pic>
        <p:nvPicPr>
          <p:cNvPr id="1076" name="Picture 52" descr="Image result for evolution icon"/>
          <p:cNvPicPr>
            <a:picLocks noChangeAspect="1" noChangeArrowheads="1"/>
          </p:cNvPicPr>
          <p:nvPr/>
        </p:nvPicPr>
        <p:blipFill>
          <a:blip r:embed="rId55"/>
          <a:srcRect/>
          <a:stretch>
            <a:fillRect/>
          </a:stretch>
        </p:blipFill>
        <p:spPr bwMode="auto">
          <a:xfrm>
            <a:off x="3379126" y="4419763"/>
            <a:ext cx="597069" cy="597069"/>
          </a:xfrm>
          <a:prstGeom prst="rect">
            <a:avLst/>
          </a:prstGeom>
          <a:noFill/>
        </p:spPr>
      </p:pic>
      <p:pic>
        <p:nvPicPr>
          <p:cNvPr id="45" name="Picture 58" descr="Image result for breeding icon"/>
          <p:cNvPicPr>
            <a:picLocks noChangeAspect="1" noChangeArrowheads="1"/>
          </p:cNvPicPr>
          <p:nvPr/>
        </p:nvPicPr>
        <p:blipFill>
          <a:blip r:embed="rId56"/>
          <a:srcRect/>
          <a:stretch>
            <a:fillRect/>
          </a:stretch>
        </p:blipFill>
        <p:spPr bwMode="auto">
          <a:xfrm>
            <a:off x="2582570" y="3112113"/>
            <a:ext cx="639497" cy="639497"/>
          </a:xfrm>
          <a:prstGeom prst="rect">
            <a:avLst/>
          </a:prstGeom>
          <a:noFill/>
        </p:spPr>
      </p:pic>
      <p:pic>
        <p:nvPicPr>
          <p:cNvPr id="46" name="Picture 60" descr="Image result for genetic engineering icon"/>
          <p:cNvPicPr>
            <a:picLocks noChangeAspect="1" noChangeArrowheads="1"/>
          </p:cNvPicPr>
          <p:nvPr/>
        </p:nvPicPr>
        <p:blipFill>
          <a:blip r:embed="rId57"/>
          <a:srcRect/>
          <a:stretch>
            <a:fillRect/>
          </a:stretch>
        </p:blipFill>
        <p:spPr bwMode="auto">
          <a:xfrm>
            <a:off x="5620784" y="3311814"/>
            <a:ext cx="485091" cy="485091"/>
          </a:xfrm>
          <a:prstGeom prst="rect">
            <a:avLst/>
          </a:prstGeom>
          <a:noFill/>
        </p:spPr>
      </p:pic>
      <p:pic>
        <p:nvPicPr>
          <p:cNvPr id="47" name="Picture 62" descr="Image result for camel icon"/>
          <p:cNvPicPr>
            <a:picLocks noChangeAspect="1" noChangeArrowheads="1"/>
          </p:cNvPicPr>
          <p:nvPr/>
        </p:nvPicPr>
        <p:blipFill>
          <a:blip r:embed="rId58"/>
          <a:srcRect/>
          <a:stretch>
            <a:fillRect/>
          </a:stretch>
        </p:blipFill>
        <p:spPr bwMode="auto">
          <a:xfrm>
            <a:off x="5029045" y="4495069"/>
            <a:ext cx="401310" cy="414021"/>
          </a:xfrm>
          <a:prstGeom prst="rect">
            <a:avLst/>
          </a:prstGeom>
          <a:noFill/>
        </p:spPr>
      </p:pic>
      <p:pic>
        <p:nvPicPr>
          <p:cNvPr id="48" name="Picture 64" descr="Image result for biodiversity icon"/>
          <p:cNvPicPr>
            <a:picLocks noChangeAspect="1" noChangeArrowheads="1"/>
          </p:cNvPicPr>
          <p:nvPr/>
        </p:nvPicPr>
        <p:blipFill>
          <a:blip r:embed="rId59"/>
          <a:srcRect/>
          <a:stretch>
            <a:fillRect/>
          </a:stretch>
        </p:blipFill>
        <p:spPr bwMode="auto">
          <a:xfrm>
            <a:off x="6209468" y="4331906"/>
            <a:ext cx="630518" cy="630518"/>
          </a:xfrm>
          <a:prstGeom prst="rect">
            <a:avLst/>
          </a:prstGeom>
          <a:noFill/>
        </p:spPr>
      </p:pic>
      <p:sp>
        <p:nvSpPr>
          <p:cNvPr id="253" name="Google Shape;121;p1"/>
          <p:cNvSpPr txBox="1">
            <a:spLocks/>
          </p:cNvSpPr>
          <p:nvPr/>
        </p:nvSpPr>
        <p:spPr>
          <a:xfrm>
            <a:off x="3234069" y="385106"/>
            <a:ext cx="5486094" cy="5012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360" tIns="39169" rIns="78360" bIns="39169" anchor="t" anchorCtr="0">
            <a:spAutoFit/>
          </a:bodyPr>
          <a:lstStyle/>
          <a:p>
            <a:pPr>
              <a:buSzPts val="2400"/>
            </a:pPr>
            <a:r>
              <a:rPr lang="en-US" sz="2743" b="1" dirty="0">
                <a:solidFill>
                  <a:schemeClr val="tx1"/>
                </a:solidFill>
                <a:uFillTx/>
                <a:latin typeface="Overlock"/>
                <a:ea typeface="Overlock"/>
                <a:cs typeface="Overlock"/>
                <a:sym typeface="Overlock"/>
              </a:rPr>
              <a:t>Biology Learning Journey</a:t>
            </a:r>
            <a:endParaRPr sz="2743" b="1" dirty="0">
              <a:solidFill>
                <a:schemeClr val="tx1"/>
              </a:solidFill>
              <a:uFillTx/>
              <a:latin typeface="Overlock"/>
              <a:ea typeface="Overlock"/>
              <a:cs typeface="Overlock"/>
              <a:sym typeface="Overlock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0"/>
          <a:srcRect t="4776" r="69961"/>
          <a:stretch/>
        </p:blipFill>
        <p:spPr>
          <a:xfrm>
            <a:off x="8729105" y="315499"/>
            <a:ext cx="1098226" cy="131903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89;p1"/>
          <p:cNvSpPr>
            <a:spLocks/>
          </p:cNvSpPr>
          <p:nvPr/>
        </p:nvSpPr>
        <p:spPr>
          <a:xfrm>
            <a:off x="359229" y="71453"/>
            <a:ext cx="10025741" cy="15009457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txBody>
          <a:bodyPr spcFirstLastPara="1" wrap="square" lIns="78360" tIns="39169" rIns="78360" bIns="39169" anchor="ctr" anchorCtr="0">
            <a:noAutofit/>
          </a:bodyPr>
          <a:lstStyle/>
          <a:p>
            <a:pPr algn="ctr">
              <a:buSzPts val="2155"/>
            </a:pPr>
            <a:endParaRPr sz="1847">
              <a:solidFill>
                <a:schemeClr val="lt1"/>
              </a:solidFill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7" name="Google Shape;90;p1"/>
          <p:cNvSpPr>
            <a:spLocks/>
          </p:cNvSpPr>
          <p:nvPr/>
        </p:nvSpPr>
        <p:spPr>
          <a:xfrm>
            <a:off x="505582" y="323475"/>
            <a:ext cx="9596854" cy="14131278"/>
          </a:xfrm>
          <a:prstGeom prst="rect">
            <a:avLst/>
          </a:prstGeom>
          <a:solidFill>
            <a:schemeClr val="lt1"/>
          </a:solidFill>
          <a:ln w="41275" cap="flat" cmpd="sng">
            <a:solidFill>
              <a:srgbClr val="3F3F3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78360" tIns="39169" rIns="78360" bIns="39169" anchor="ctr" anchorCtr="0">
            <a:noAutofit/>
          </a:bodyPr>
          <a:lstStyle/>
          <a:p>
            <a:pPr algn="ctr">
              <a:buSzPts val="2155"/>
            </a:pPr>
            <a:r>
              <a:rPr lang="en-GB" sz="1847" dirty="0">
                <a:solidFill>
                  <a:schemeClr val="lt1"/>
                </a:solidFill>
                <a:uFillTx/>
                <a:latin typeface="Calibri"/>
                <a:ea typeface="Calibri"/>
                <a:cs typeface="Calibri"/>
                <a:sym typeface="Calibri"/>
              </a:rPr>
              <a:t>c</a:t>
            </a:r>
            <a:endParaRPr sz="1847" dirty="0">
              <a:solidFill>
                <a:schemeClr val="lt1"/>
              </a:solidFill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1"/>
          <p:cNvSpPr>
            <a:spLocks/>
          </p:cNvSpPr>
          <p:nvPr/>
        </p:nvSpPr>
        <p:spPr>
          <a:xfrm rot="16200000">
            <a:off x="1685600" y="11586884"/>
            <a:ext cx="2358899" cy="1865120"/>
          </a:xfrm>
          <a:prstGeom prst="blockArc">
            <a:avLst>
              <a:gd name="adj1" fmla="val 10794188"/>
              <a:gd name="adj2" fmla="val 153964"/>
              <a:gd name="adj3" fmla="val 27637"/>
            </a:avLst>
          </a:prstGeom>
          <a:solidFill>
            <a:srgbClr val="7030A0"/>
          </a:solidFill>
          <a:ln>
            <a:noFill/>
          </a:ln>
        </p:spPr>
        <p:txBody>
          <a:bodyPr spcFirstLastPara="1" wrap="square" lIns="78360" tIns="39169" rIns="78360" bIns="39169" anchor="ctr" anchorCtr="0">
            <a:noAutofit/>
          </a:bodyPr>
          <a:lstStyle/>
          <a:p>
            <a:pPr algn="ctr">
              <a:buSzPts val="2155"/>
            </a:pPr>
            <a:endParaRPr sz="1847">
              <a:solidFill>
                <a:schemeClr val="dk1"/>
              </a:solidFill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1"/>
          <p:cNvSpPr>
            <a:spLocks/>
          </p:cNvSpPr>
          <p:nvPr/>
        </p:nvSpPr>
        <p:spPr>
          <a:xfrm>
            <a:off x="2841377" y="13182921"/>
            <a:ext cx="5479614" cy="51597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txBody>
          <a:bodyPr spcFirstLastPara="1" wrap="square" lIns="78360" tIns="39169" rIns="78360" bIns="39169" anchor="ctr" anchorCtr="0">
            <a:noAutofit/>
          </a:bodyPr>
          <a:lstStyle/>
          <a:p>
            <a:pPr algn="ctr">
              <a:buSzPts val="2155"/>
            </a:pPr>
            <a:endParaRPr sz="1847">
              <a:solidFill>
                <a:schemeClr val="lt1"/>
              </a:solidFill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1"/>
          <p:cNvSpPr>
            <a:spLocks/>
          </p:cNvSpPr>
          <p:nvPr/>
        </p:nvSpPr>
        <p:spPr>
          <a:xfrm rot="5400000" flipH="1">
            <a:off x="6597713" y="9720814"/>
            <a:ext cx="2395194" cy="1867589"/>
          </a:xfrm>
          <a:prstGeom prst="blockArc">
            <a:avLst>
              <a:gd name="adj1" fmla="val 10818027"/>
              <a:gd name="adj2" fmla="val 240705"/>
              <a:gd name="adj3" fmla="val 26970"/>
            </a:avLst>
          </a:prstGeom>
          <a:solidFill>
            <a:srgbClr val="7030A0"/>
          </a:solidFill>
          <a:ln>
            <a:noFill/>
          </a:ln>
        </p:spPr>
        <p:txBody>
          <a:bodyPr spcFirstLastPara="1" wrap="square" lIns="78360" tIns="39169" rIns="78360" bIns="39169" anchor="ctr" anchorCtr="0">
            <a:noAutofit/>
          </a:bodyPr>
          <a:lstStyle/>
          <a:p>
            <a:pPr algn="ctr">
              <a:buSzPts val="2155"/>
            </a:pPr>
            <a:endParaRPr sz="1847">
              <a:solidFill>
                <a:schemeClr val="dk1"/>
              </a:solidFill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1"/>
          <p:cNvSpPr>
            <a:spLocks/>
          </p:cNvSpPr>
          <p:nvPr/>
        </p:nvSpPr>
        <p:spPr>
          <a:xfrm>
            <a:off x="2868603" y="11339994"/>
            <a:ext cx="5007042" cy="51221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txBody>
          <a:bodyPr spcFirstLastPara="1" wrap="square" lIns="78360" tIns="39169" rIns="78360" bIns="39169" anchor="ctr" anchorCtr="0">
            <a:noAutofit/>
          </a:bodyPr>
          <a:lstStyle/>
          <a:p>
            <a:pPr algn="ctr">
              <a:buSzPts val="2155"/>
            </a:pPr>
            <a:endParaRPr sz="1847">
              <a:solidFill>
                <a:schemeClr val="lt1"/>
              </a:solidFill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1"/>
          <p:cNvSpPr>
            <a:spLocks/>
          </p:cNvSpPr>
          <p:nvPr/>
        </p:nvSpPr>
        <p:spPr>
          <a:xfrm rot="16200000">
            <a:off x="1635389" y="7839004"/>
            <a:ext cx="2333329" cy="1918788"/>
          </a:xfrm>
          <a:prstGeom prst="blockArc">
            <a:avLst>
              <a:gd name="adj1" fmla="val 10822098"/>
              <a:gd name="adj2" fmla="val 25704"/>
              <a:gd name="adj3" fmla="val 26339"/>
            </a:avLst>
          </a:prstGeom>
          <a:solidFill>
            <a:srgbClr val="7030A0"/>
          </a:solidFill>
          <a:ln>
            <a:noFill/>
          </a:ln>
        </p:spPr>
        <p:txBody>
          <a:bodyPr spcFirstLastPara="1" wrap="square" lIns="78360" tIns="39169" rIns="78360" bIns="39169" anchor="ctr" anchorCtr="0">
            <a:noAutofit/>
          </a:bodyPr>
          <a:lstStyle/>
          <a:p>
            <a:pPr algn="ctr">
              <a:buSzPts val="2155"/>
            </a:pPr>
            <a:endParaRPr sz="1847">
              <a:solidFill>
                <a:schemeClr val="dk1"/>
              </a:solidFill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1"/>
          <p:cNvSpPr>
            <a:spLocks/>
          </p:cNvSpPr>
          <p:nvPr/>
        </p:nvSpPr>
        <p:spPr>
          <a:xfrm rot="5400000" flipH="1">
            <a:off x="6548265" y="5949842"/>
            <a:ext cx="2381436" cy="2005594"/>
          </a:xfrm>
          <a:prstGeom prst="blockArc">
            <a:avLst>
              <a:gd name="adj1" fmla="val 10800000"/>
              <a:gd name="adj2" fmla="val 21375400"/>
              <a:gd name="adj3" fmla="val 25281"/>
            </a:avLst>
          </a:prstGeom>
          <a:solidFill>
            <a:srgbClr val="7030A0"/>
          </a:solidFill>
          <a:ln>
            <a:noFill/>
          </a:ln>
        </p:spPr>
        <p:txBody>
          <a:bodyPr spcFirstLastPara="1" wrap="square" lIns="78360" tIns="39169" rIns="78360" bIns="39169" anchor="ctr" anchorCtr="0">
            <a:noAutofit/>
          </a:bodyPr>
          <a:lstStyle/>
          <a:p>
            <a:pPr algn="ctr">
              <a:buSzPts val="2155"/>
            </a:pPr>
            <a:endParaRPr sz="1847">
              <a:solidFill>
                <a:schemeClr val="dk1"/>
              </a:solidFill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1"/>
          <p:cNvSpPr>
            <a:spLocks/>
          </p:cNvSpPr>
          <p:nvPr/>
        </p:nvSpPr>
        <p:spPr>
          <a:xfrm>
            <a:off x="2755878" y="7636794"/>
            <a:ext cx="5064843" cy="506574"/>
          </a:xfrm>
          <a:custGeom>
            <a:avLst/>
            <a:gdLst/>
            <a:ahLst/>
            <a:cxnLst/>
            <a:rect l="l" t="t" r="r" b="b"/>
            <a:pathLst>
              <a:path w="5909338" h="652772" extrusionOk="0">
                <a:moveTo>
                  <a:pt x="0" y="0"/>
                </a:moveTo>
                <a:lnTo>
                  <a:pt x="5909338" y="0"/>
                </a:lnTo>
                <a:lnTo>
                  <a:pt x="5826211" y="652772"/>
                </a:lnTo>
                <a:lnTo>
                  <a:pt x="0" y="642380"/>
                </a:lnTo>
                <a:lnTo>
                  <a:pt x="0" y="0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spcFirstLastPara="1" wrap="square" lIns="78360" tIns="39169" rIns="78360" bIns="39169" anchor="ctr" anchorCtr="0">
            <a:noAutofit/>
          </a:bodyPr>
          <a:lstStyle/>
          <a:p>
            <a:pPr algn="ctr">
              <a:buSzPts val="2155"/>
            </a:pPr>
            <a:endParaRPr sz="1847">
              <a:solidFill>
                <a:schemeClr val="lt1"/>
              </a:solidFill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1"/>
          <p:cNvSpPr>
            <a:spLocks/>
          </p:cNvSpPr>
          <p:nvPr/>
        </p:nvSpPr>
        <p:spPr>
          <a:xfrm>
            <a:off x="2820229" y="5769861"/>
            <a:ext cx="5007042" cy="49874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txBody>
          <a:bodyPr spcFirstLastPara="1" wrap="square" lIns="78360" tIns="39169" rIns="78360" bIns="39169" anchor="ctr" anchorCtr="0">
            <a:noAutofit/>
          </a:bodyPr>
          <a:lstStyle/>
          <a:p>
            <a:pPr algn="ctr">
              <a:buSzPts val="2155"/>
            </a:pPr>
            <a:endParaRPr sz="1847">
              <a:solidFill>
                <a:schemeClr val="lt1"/>
              </a:solidFill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1"/>
          <p:cNvSpPr>
            <a:spLocks/>
          </p:cNvSpPr>
          <p:nvPr/>
        </p:nvSpPr>
        <p:spPr>
          <a:xfrm>
            <a:off x="2777502" y="9457011"/>
            <a:ext cx="5006789" cy="506903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txBody>
          <a:bodyPr spcFirstLastPara="1" wrap="square" lIns="78360" tIns="39169" rIns="78360" bIns="39169" anchor="ctr" anchorCtr="0">
            <a:noAutofit/>
          </a:bodyPr>
          <a:lstStyle/>
          <a:p>
            <a:pPr algn="ctr">
              <a:buSzPts val="2155"/>
            </a:pPr>
            <a:endParaRPr sz="1847">
              <a:solidFill>
                <a:schemeClr val="lt1"/>
              </a:solidFill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1"/>
          <p:cNvSpPr>
            <a:spLocks/>
          </p:cNvSpPr>
          <p:nvPr/>
        </p:nvSpPr>
        <p:spPr>
          <a:xfrm rot="16200000">
            <a:off x="1627642" y="4152439"/>
            <a:ext cx="2390297" cy="1850911"/>
          </a:xfrm>
          <a:prstGeom prst="blockArc">
            <a:avLst>
              <a:gd name="adj1" fmla="val 10788139"/>
              <a:gd name="adj2" fmla="val 56296"/>
              <a:gd name="adj3" fmla="val 27445"/>
            </a:avLst>
          </a:prstGeom>
          <a:solidFill>
            <a:srgbClr val="7030A0"/>
          </a:solidFill>
          <a:ln>
            <a:noFill/>
          </a:ln>
        </p:spPr>
        <p:txBody>
          <a:bodyPr spcFirstLastPara="1" wrap="square" lIns="78360" tIns="39169" rIns="78360" bIns="39169" anchor="ctr" anchorCtr="0">
            <a:noAutofit/>
          </a:bodyPr>
          <a:lstStyle/>
          <a:p>
            <a:pPr algn="ctr">
              <a:buSzPts val="2155"/>
            </a:pPr>
            <a:endParaRPr sz="1847">
              <a:solidFill>
                <a:schemeClr val="dk1"/>
              </a:solidFill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1"/>
          <p:cNvSpPr>
            <a:spLocks/>
          </p:cNvSpPr>
          <p:nvPr/>
        </p:nvSpPr>
        <p:spPr>
          <a:xfrm rot="5400000" flipH="1">
            <a:off x="6613408" y="2252354"/>
            <a:ext cx="2395477" cy="1877594"/>
          </a:xfrm>
          <a:prstGeom prst="blockArc">
            <a:avLst>
              <a:gd name="adj1" fmla="val 10818847"/>
              <a:gd name="adj2" fmla="val 221969"/>
              <a:gd name="adj3" fmla="val 26568"/>
            </a:avLst>
          </a:prstGeom>
          <a:solidFill>
            <a:srgbClr val="7030A0"/>
          </a:solidFill>
          <a:ln>
            <a:noFill/>
          </a:ln>
        </p:spPr>
        <p:txBody>
          <a:bodyPr spcFirstLastPara="1" wrap="square" lIns="78360" tIns="39169" rIns="78360" bIns="39169" anchor="ctr" anchorCtr="0">
            <a:noAutofit/>
          </a:bodyPr>
          <a:lstStyle/>
          <a:p>
            <a:pPr algn="ctr">
              <a:buSzPts val="2155"/>
            </a:pPr>
            <a:endParaRPr sz="1847">
              <a:solidFill>
                <a:schemeClr val="dk1"/>
              </a:solidFill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1"/>
          <p:cNvSpPr>
            <a:spLocks/>
          </p:cNvSpPr>
          <p:nvPr/>
        </p:nvSpPr>
        <p:spPr>
          <a:xfrm>
            <a:off x="2825763" y="3887749"/>
            <a:ext cx="4994957" cy="49874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txBody>
          <a:bodyPr spcFirstLastPara="1" wrap="square" lIns="78360" tIns="39169" rIns="78360" bIns="39169" anchor="ctr" anchorCtr="0">
            <a:noAutofit/>
          </a:bodyPr>
          <a:lstStyle/>
          <a:p>
            <a:pPr algn="ctr">
              <a:buSzPts val="2155"/>
            </a:pPr>
            <a:endParaRPr sz="1847">
              <a:solidFill>
                <a:schemeClr val="lt1"/>
              </a:solidFill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1"/>
          <p:cNvSpPr>
            <a:spLocks/>
          </p:cNvSpPr>
          <p:nvPr/>
        </p:nvSpPr>
        <p:spPr>
          <a:xfrm>
            <a:off x="2930341" y="1990118"/>
            <a:ext cx="4851732" cy="505546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txBody>
          <a:bodyPr spcFirstLastPara="1" wrap="square" lIns="78360" tIns="39169" rIns="78360" bIns="39169" anchor="ctr" anchorCtr="0">
            <a:noAutofit/>
          </a:bodyPr>
          <a:lstStyle/>
          <a:p>
            <a:pPr algn="ctr">
              <a:buSzPts val="2155"/>
            </a:pPr>
            <a:endParaRPr sz="1847">
              <a:solidFill>
                <a:schemeClr val="lt1"/>
              </a:solidFill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09" name="Google Shape;109;p1"/>
          <p:cNvCxnSpPr/>
          <p:nvPr/>
        </p:nvCxnSpPr>
        <p:spPr>
          <a:xfrm rot="10800000" flipH="1">
            <a:off x="4547006" y="13528896"/>
            <a:ext cx="2828" cy="416289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110" name="Google Shape;110;p1"/>
          <p:cNvSpPr txBox="1">
            <a:spLocks/>
          </p:cNvSpPr>
          <p:nvPr/>
        </p:nvSpPr>
        <p:spPr>
          <a:xfrm>
            <a:off x="1175528" y="14318361"/>
            <a:ext cx="8331186" cy="5270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360" tIns="39169" rIns="78360" bIns="39169" anchor="t" anchorCtr="0">
            <a:spAutoFit/>
          </a:bodyPr>
          <a:lstStyle/>
          <a:p>
            <a:pPr algn="ctr">
              <a:buSzPts val="1600"/>
            </a:pPr>
            <a:r>
              <a:rPr lang="en-GB" sz="1371" dirty="0">
                <a:solidFill>
                  <a:schemeClr val="lt1"/>
                </a:solidFill>
                <a:uFillTx/>
                <a:latin typeface="Overlock"/>
                <a:ea typeface="Overlock"/>
                <a:cs typeface="Overlock"/>
                <a:sym typeface="Overlock"/>
              </a:rPr>
              <a:t>‘</a:t>
            </a:r>
            <a:endParaRPr lang="en-US" sz="1543" i="1" dirty="0">
              <a:solidFill>
                <a:schemeClr val="lt1"/>
              </a:solidFill>
              <a:uFillTx/>
              <a:latin typeface="Overlock"/>
              <a:ea typeface="Overlock"/>
              <a:cs typeface="Overlock"/>
              <a:sym typeface="Overlock"/>
            </a:endParaRPr>
          </a:p>
          <a:p>
            <a:pPr algn="ctr">
              <a:buSzPts val="1600"/>
            </a:pPr>
            <a:r>
              <a:rPr lang="en-US" sz="1540" i="1" dirty="0">
                <a:solidFill>
                  <a:schemeClr val="lt1"/>
                </a:solidFill>
                <a:uFillTx/>
                <a:latin typeface="Overlock"/>
                <a:ea typeface="Overlock"/>
                <a:cs typeface="Overlock"/>
                <a:sym typeface="Overlock"/>
              </a:rPr>
              <a:t>Albert Einstein </a:t>
            </a:r>
            <a:r>
              <a:rPr lang="en-US" sz="1370" i="1" dirty="0">
                <a:solidFill>
                  <a:schemeClr val="lt1"/>
                </a:solidFill>
                <a:uFillTx/>
                <a:latin typeface="Overlock"/>
                <a:ea typeface="Overlock"/>
                <a:cs typeface="Overlock"/>
                <a:sym typeface="Overlock"/>
              </a:rPr>
              <a:t>– </a:t>
            </a:r>
            <a:r>
              <a:rPr lang="en-US" sz="1370" dirty="0">
                <a:solidFill>
                  <a:schemeClr val="lt1"/>
                </a:solidFill>
                <a:uFillTx/>
                <a:latin typeface="Overlock"/>
                <a:ea typeface="Overlock"/>
                <a:cs typeface="Overlock"/>
                <a:sym typeface="Overlock"/>
              </a:rPr>
              <a:t>‘The important thing is to never stop questioning’</a:t>
            </a:r>
            <a:endParaRPr sz="1370" dirty="0">
              <a:solidFill>
                <a:schemeClr val="lt1"/>
              </a:solidFill>
              <a:uFillTx/>
              <a:latin typeface="Overlock"/>
              <a:ea typeface="Overlock"/>
              <a:cs typeface="Overlock"/>
              <a:sym typeface="Overlock"/>
            </a:endParaRPr>
          </a:p>
        </p:txBody>
      </p:sp>
      <p:grpSp>
        <p:nvGrpSpPr>
          <p:cNvPr id="116" name="Google Shape;116;p1"/>
          <p:cNvGrpSpPr/>
          <p:nvPr/>
        </p:nvGrpSpPr>
        <p:grpSpPr>
          <a:xfrm>
            <a:off x="4052731" y="3577025"/>
            <a:ext cx="1041349" cy="1118392"/>
            <a:chOff x="7933850" y="15149783"/>
            <a:chExt cx="1214980" cy="1304869"/>
          </a:xfrm>
        </p:grpSpPr>
        <p:sp>
          <p:nvSpPr>
            <p:cNvPr id="117" name="Google Shape;117;p1"/>
            <p:cNvSpPr>
              <a:spLocks/>
            </p:cNvSpPr>
            <p:nvPr/>
          </p:nvSpPr>
          <p:spPr>
            <a:xfrm>
              <a:off x="7933850" y="15149783"/>
              <a:ext cx="1214980" cy="1304869"/>
            </a:xfrm>
            <a:prstGeom prst="ellipse">
              <a:avLst/>
            </a:prstGeom>
            <a:solidFill>
              <a:srgbClr val="CC00FF"/>
            </a:solidFill>
            <a:ln>
              <a:noFill/>
            </a:ln>
          </p:spPr>
          <p:txBody>
            <a:bodyPr spcFirstLastPara="1" wrap="square" lIns="78360" tIns="39169" rIns="78360" bIns="39169" anchor="ctr" anchorCtr="0">
              <a:noAutofit/>
            </a:bodyPr>
            <a:lstStyle/>
            <a:p>
              <a:pPr algn="ctr">
                <a:buSzPts val="2155"/>
              </a:pPr>
              <a:endParaRPr sz="1847" dirty="0">
                <a:solidFill>
                  <a:schemeClr val="lt1"/>
                </a:solidFill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" name="Google Shape;118;p1"/>
            <p:cNvSpPr>
              <a:spLocks/>
            </p:cNvSpPr>
            <p:nvPr/>
          </p:nvSpPr>
          <p:spPr>
            <a:xfrm>
              <a:off x="8120785" y="15350720"/>
              <a:ext cx="841075" cy="903301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78360" tIns="39169" rIns="78360" bIns="39169" anchor="ctr" anchorCtr="0">
              <a:noAutofit/>
            </a:bodyPr>
            <a:lstStyle/>
            <a:p>
              <a:pPr algn="ctr">
                <a:buSzPts val="2155"/>
              </a:pPr>
              <a:endParaRPr sz="1847">
                <a:solidFill>
                  <a:schemeClr val="lt1"/>
                </a:solidFill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" name="Google Shape;119;p1"/>
            <p:cNvSpPr txBox="1">
              <a:spLocks/>
            </p:cNvSpPr>
            <p:nvPr/>
          </p:nvSpPr>
          <p:spPr>
            <a:xfrm>
              <a:off x="8112068" y="15410952"/>
              <a:ext cx="841074" cy="2770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8360" tIns="39169" rIns="78360" bIns="39169" anchor="t" anchorCtr="0">
              <a:spAutoFit/>
            </a:bodyPr>
            <a:lstStyle/>
            <a:p>
              <a:pPr algn="ctr">
                <a:buSzPts val="1200"/>
              </a:pPr>
              <a:r>
                <a:rPr lang="en-US" sz="1029" b="1">
                  <a:solidFill>
                    <a:schemeClr val="dk1"/>
                  </a:solidFill>
                  <a:uFillTx/>
                  <a:latin typeface="Calibri"/>
                  <a:ea typeface="Calibri"/>
                  <a:cs typeface="Calibri"/>
                  <a:sym typeface="Calibri"/>
                </a:rPr>
                <a:t>YEAR</a:t>
              </a:r>
              <a:endParaRPr sz="1200">
                <a:uFillTx/>
              </a:endParaRPr>
            </a:p>
          </p:txBody>
        </p:sp>
        <p:sp>
          <p:nvSpPr>
            <p:cNvPr id="120" name="Google Shape;120;p1"/>
            <p:cNvSpPr txBox="1">
              <a:spLocks/>
            </p:cNvSpPr>
            <p:nvPr/>
          </p:nvSpPr>
          <p:spPr>
            <a:xfrm>
              <a:off x="8118257" y="15447798"/>
              <a:ext cx="841074" cy="83097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8360" tIns="39169" rIns="78360" bIns="39169" anchor="t" anchorCtr="0">
              <a:spAutoFit/>
            </a:bodyPr>
            <a:lstStyle/>
            <a:p>
              <a:pPr algn="ctr">
                <a:buSzPts val="4800"/>
              </a:pPr>
              <a:r>
                <a:rPr lang="en-US" sz="4114" b="1" dirty="0">
                  <a:solidFill>
                    <a:schemeClr val="dk1"/>
                  </a:solidFill>
                  <a:uFillTx/>
                  <a:latin typeface="Calibri"/>
                  <a:ea typeface="Calibri"/>
                  <a:cs typeface="Calibri"/>
                  <a:sym typeface="Calibri"/>
                </a:rPr>
                <a:t>11</a:t>
              </a:r>
              <a:endParaRPr sz="4114" b="1" dirty="0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130" name="Google Shape;130;p1"/>
          <p:cNvCxnSpPr/>
          <p:nvPr/>
        </p:nvCxnSpPr>
        <p:spPr>
          <a:xfrm rot="10800000" flipH="1">
            <a:off x="3188602" y="13528896"/>
            <a:ext cx="2828" cy="416289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131" name="Google Shape;131;p1"/>
          <p:cNvCxnSpPr/>
          <p:nvPr/>
        </p:nvCxnSpPr>
        <p:spPr>
          <a:xfrm>
            <a:off x="7920789" y="12973076"/>
            <a:ext cx="2828" cy="397005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132" name="Google Shape;132;p1"/>
          <p:cNvCxnSpPr/>
          <p:nvPr/>
        </p:nvCxnSpPr>
        <p:spPr>
          <a:xfrm>
            <a:off x="5186182" y="12973076"/>
            <a:ext cx="2828" cy="397005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133" name="Google Shape;133;p1"/>
          <p:cNvCxnSpPr/>
          <p:nvPr/>
        </p:nvCxnSpPr>
        <p:spPr>
          <a:xfrm rot="10800000" flipH="1">
            <a:off x="3160225" y="11685935"/>
            <a:ext cx="2057" cy="417318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134" name="Google Shape;134;p1"/>
          <p:cNvCxnSpPr/>
          <p:nvPr/>
        </p:nvCxnSpPr>
        <p:spPr>
          <a:xfrm>
            <a:off x="3688657" y="11148363"/>
            <a:ext cx="2057" cy="397776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135" name="Google Shape;135;p1"/>
          <p:cNvCxnSpPr/>
          <p:nvPr/>
        </p:nvCxnSpPr>
        <p:spPr>
          <a:xfrm>
            <a:off x="6553493" y="12973076"/>
            <a:ext cx="2828" cy="397005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136" name="Google Shape;136;p1"/>
          <p:cNvCxnSpPr/>
          <p:nvPr/>
        </p:nvCxnSpPr>
        <p:spPr>
          <a:xfrm>
            <a:off x="3818900" y="12973076"/>
            <a:ext cx="2828" cy="397005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137" name="Google Shape;137;p1"/>
          <p:cNvCxnSpPr/>
          <p:nvPr/>
        </p:nvCxnSpPr>
        <p:spPr>
          <a:xfrm rot="10800000" flipH="1">
            <a:off x="7263801" y="13528896"/>
            <a:ext cx="2828" cy="416289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138" name="Google Shape;138;p1"/>
          <p:cNvCxnSpPr/>
          <p:nvPr/>
        </p:nvCxnSpPr>
        <p:spPr>
          <a:xfrm rot="10800000" flipH="1">
            <a:off x="5905397" y="13528896"/>
            <a:ext cx="2828" cy="416289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139" name="Google Shape;139;p1"/>
          <p:cNvCxnSpPr/>
          <p:nvPr/>
        </p:nvCxnSpPr>
        <p:spPr>
          <a:xfrm rot="10800000" flipH="1">
            <a:off x="7191887" y="11685935"/>
            <a:ext cx="2828" cy="417318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140" name="Google Shape;140;p1"/>
          <p:cNvCxnSpPr/>
          <p:nvPr/>
        </p:nvCxnSpPr>
        <p:spPr>
          <a:xfrm rot="10800000" flipH="1">
            <a:off x="5874302" y="11685935"/>
            <a:ext cx="2828" cy="417318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141" name="Google Shape;141;p1"/>
          <p:cNvCxnSpPr/>
          <p:nvPr/>
        </p:nvCxnSpPr>
        <p:spPr>
          <a:xfrm>
            <a:off x="7782462" y="11130679"/>
            <a:ext cx="2828" cy="397776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142" name="Google Shape;142;p1"/>
          <p:cNvCxnSpPr/>
          <p:nvPr/>
        </p:nvCxnSpPr>
        <p:spPr>
          <a:xfrm>
            <a:off x="5294880" y="11130679"/>
            <a:ext cx="2828" cy="397776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143" name="Google Shape;143;p1"/>
          <p:cNvCxnSpPr/>
          <p:nvPr/>
        </p:nvCxnSpPr>
        <p:spPr>
          <a:xfrm>
            <a:off x="6538667" y="11130679"/>
            <a:ext cx="2828" cy="397776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144" name="Google Shape;144;p1"/>
          <p:cNvCxnSpPr/>
          <p:nvPr/>
        </p:nvCxnSpPr>
        <p:spPr>
          <a:xfrm>
            <a:off x="1895019" y="11756138"/>
            <a:ext cx="362807" cy="172790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145" name="Google Shape;145;p1"/>
          <p:cNvCxnSpPr/>
          <p:nvPr/>
        </p:nvCxnSpPr>
        <p:spPr>
          <a:xfrm rot="10800000" flipH="1">
            <a:off x="1863238" y="13052324"/>
            <a:ext cx="377720" cy="202102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146" name="Google Shape;146;p1"/>
          <p:cNvCxnSpPr/>
          <p:nvPr/>
        </p:nvCxnSpPr>
        <p:spPr>
          <a:xfrm rot="10800000">
            <a:off x="8466036" y="11203963"/>
            <a:ext cx="362807" cy="172790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147" name="Google Shape;147;p1"/>
          <p:cNvCxnSpPr/>
          <p:nvPr/>
        </p:nvCxnSpPr>
        <p:spPr>
          <a:xfrm flipH="1">
            <a:off x="8466035" y="9939925"/>
            <a:ext cx="377720" cy="202102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148" name="Google Shape;148;p1"/>
          <p:cNvCxnSpPr/>
          <p:nvPr/>
        </p:nvCxnSpPr>
        <p:spPr>
          <a:xfrm rot="10800000" flipH="1">
            <a:off x="5914310" y="9803327"/>
            <a:ext cx="2828" cy="395462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149" name="Google Shape;149;p1"/>
          <p:cNvCxnSpPr/>
          <p:nvPr/>
        </p:nvCxnSpPr>
        <p:spPr>
          <a:xfrm>
            <a:off x="6553485" y="9275443"/>
            <a:ext cx="2828" cy="376949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150" name="Google Shape;150;p1"/>
          <p:cNvCxnSpPr/>
          <p:nvPr/>
        </p:nvCxnSpPr>
        <p:spPr>
          <a:xfrm>
            <a:off x="7920797" y="9275443"/>
            <a:ext cx="2828" cy="376949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151" name="Google Shape;151;p1"/>
          <p:cNvCxnSpPr/>
          <p:nvPr/>
        </p:nvCxnSpPr>
        <p:spPr>
          <a:xfrm>
            <a:off x="5263354" y="9285366"/>
            <a:ext cx="2828" cy="376949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152" name="Google Shape;152;p1"/>
          <p:cNvCxnSpPr/>
          <p:nvPr/>
        </p:nvCxnSpPr>
        <p:spPr>
          <a:xfrm rot="10800000" flipH="1">
            <a:off x="7272700" y="9803327"/>
            <a:ext cx="2828" cy="395462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153" name="Google Shape;153;p1"/>
          <p:cNvSpPr txBox="1">
            <a:spLocks/>
          </p:cNvSpPr>
          <p:nvPr/>
        </p:nvSpPr>
        <p:spPr>
          <a:xfrm>
            <a:off x="4762720" y="10586362"/>
            <a:ext cx="925916" cy="594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360" tIns="78360" rIns="78360" bIns="78360" anchor="t" anchorCtr="0">
            <a:noAutofit/>
          </a:bodyPr>
          <a:lstStyle/>
          <a:p>
            <a:pPr algn="ctr">
              <a:buSzPts val="1100"/>
            </a:pPr>
            <a:r>
              <a:rPr lang="en-US" sz="943" dirty="0">
                <a:uFillTx/>
                <a:latin typeface="Calibri"/>
                <a:ea typeface="Calibri"/>
                <a:cs typeface="Calibri"/>
                <a:sym typeface="Calibri"/>
              </a:rPr>
              <a:t>Keeping Healthy –</a:t>
            </a:r>
          </a:p>
          <a:p>
            <a:pPr algn="ctr">
              <a:buSzPts val="1100"/>
            </a:pPr>
            <a:r>
              <a:rPr lang="en-US" sz="943" dirty="0">
                <a:uFillTx/>
                <a:latin typeface="Calibri"/>
                <a:ea typeface="Calibri"/>
                <a:cs typeface="Calibri"/>
                <a:sym typeface="Calibri"/>
              </a:rPr>
              <a:t>Respiration</a:t>
            </a:r>
            <a:endParaRPr sz="943" dirty="0"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p1"/>
          <p:cNvSpPr txBox="1">
            <a:spLocks/>
          </p:cNvSpPr>
          <p:nvPr/>
        </p:nvSpPr>
        <p:spPr>
          <a:xfrm>
            <a:off x="5352637" y="12040185"/>
            <a:ext cx="1140707" cy="3682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360" tIns="78360" rIns="78360" bIns="78360" anchor="t" anchorCtr="0">
            <a:noAutofit/>
          </a:bodyPr>
          <a:lstStyle/>
          <a:p>
            <a:pPr algn="ctr">
              <a:buSzPts val="1100"/>
            </a:pPr>
            <a:r>
              <a:rPr lang="en-US" sz="943" dirty="0">
                <a:uFillTx/>
                <a:latin typeface="Calibri"/>
                <a:ea typeface="Calibri"/>
                <a:cs typeface="Calibri"/>
                <a:sym typeface="Calibri"/>
              </a:rPr>
              <a:t>Muscles &amp; </a:t>
            </a:r>
          </a:p>
          <a:p>
            <a:pPr algn="ctr">
              <a:buSzPts val="1100"/>
            </a:pPr>
            <a:r>
              <a:rPr lang="en-US" sz="943" dirty="0">
                <a:uFillTx/>
                <a:latin typeface="Calibri"/>
                <a:ea typeface="Calibri"/>
                <a:cs typeface="Calibri"/>
                <a:sym typeface="Calibri"/>
              </a:rPr>
              <a:t>Skeleton</a:t>
            </a:r>
            <a:endParaRPr sz="943" dirty="0"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1"/>
          <p:cNvSpPr txBox="1">
            <a:spLocks/>
          </p:cNvSpPr>
          <p:nvPr/>
        </p:nvSpPr>
        <p:spPr>
          <a:xfrm>
            <a:off x="7250629" y="12460468"/>
            <a:ext cx="1323884" cy="36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360" tIns="78360" rIns="78360" bIns="78360" anchor="t" anchorCtr="0">
            <a:noAutofit/>
          </a:bodyPr>
          <a:lstStyle/>
          <a:p>
            <a:pPr algn="ctr">
              <a:buSzPts val="1100"/>
            </a:pPr>
            <a:r>
              <a:rPr lang="en-US" sz="943" dirty="0">
                <a:uFillTx/>
                <a:latin typeface="Calibri"/>
                <a:ea typeface="Calibri"/>
                <a:cs typeface="Calibri"/>
                <a:sym typeface="Calibri"/>
              </a:rPr>
              <a:t>Particles, atoms, elements, compounds &amp; mixtures</a:t>
            </a:r>
            <a:endParaRPr sz="943" dirty="0"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1"/>
          <p:cNvSpPr txBox="1">
            <a:spLocks/>
          </p:cNvSpPr>
          <p:nvPr/>
        </p:nvSpPr>
        <p:spPr>
          <a:xfrm>
            <a:off x="6803396" y="13883803"/>
            <a:ext cx="925916" cy="36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360" tIns="78360" rIns="78360" bIns="78360" anchor="t" anchorCtr="0">
            <a:noAutofit/>
          </a:bodyPr>
          <a:lstStyle/>
          <a:p>
            <a:pPr algn="ctr">
              <a:buSzPts val="1100"/>
            </a:pPr>
            <a:r>
              <a:rPr lang="en-US" sz="943" dirty="0">
                <a:uFillTx/>
                <a:latin typeface="Calibri"/>
                <a:ea typeface="Calibri"/>
                <a:cs typeface="Calibri"/>
                <a:sym typeface="Calibri"/>
              </a:rPr>
              <a:t>Cells</a:t>
            </a:r>
            <a:endParaRPr sz="943" dirty="0"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p1"/>
          <p:cNvSpPr txBox="1">
            <a:spLocks/>
          </p:cNvSpPr>
          <p:nvPr/>
        </p:nvSpPr>
        <p:spPr>
          <a:xfrm>
            <a:off x="6124073" y="12723288"/>
            <a:ext cx="925916" cy="36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360" tIns="78360" rIns="78360" bIns="78360" anchor="t" anchorCtr="0">
            <a:noAutofit/>
          </a:bodyPr>
          <a:lstStyle/>
          <a:p>
            <a:pPr algn="ctr">
              <a:buSzPts val="1100"/>
            </a:pPr>
            <a:r>
              <a:rPr lang="en-US" sz="943" dirty="0">
                <a:uFillTx/>
                <a:latin typeface="Calibri"/>
                <a:ea typeface="Calibri"/>
                <a:cs typeface="Calibri"/>
                <a:sym typeface="Calibri"/>
              </a:rPr>
              <a:t>Reproduction</a:t>
            </a:r>
            <a:endParaRPr sz="943" dirty="0"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2" name="Google Shape;162;p1"/>
          <p:cNvPicPr preferRelativeResize="0"/>
          <p:nvPr/>
        </p:nvPicPr>
        <p:blipFill rotWithShape="1">
          <a:blip r:embed="rId3"/>
          <a:srcRect b="3427"/>
          <a:stretch/>
        </p:blipFill>
        <p:spPr>
          <a:xfrm>
            <a:off x="5059258" y="8895550"/>
            <a:ext cx="594114" cy="4719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1"/>
          <p:cNvPicPr preferRelativeResize="0"/>
          <p:nvPr/>
        </p:nvPicPr>
        <p:blipFill rotWithShape="1">
          <a:blip r:embed="rId3"/>
          <a:srcRect b="3427"/>
          <a:stretch/>
        </p:blipFill>
        <p:spPr>
          <a:xfrm>
            <a:off x="2908402" y="13955234"/>
            <a:ext cx="594114" cy="4719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1"/>
          <p:cNvPicPr preferRelativeResize="0"/>
          <p:nvPr/>
        </p:nvPicPr>
        <p:blipFill rotWithShape="1">
          <a:blip r:embed="rId3"/>
          <a:srcRect b="3427"/>
          <a:stretch/>
        </p:blipFill>
        <p:spPr>
          <a:xfrm>
            <a:off x="7006558" y="11998727"/>
            <a:ext cx="519948" cy="423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1"/>
          <p:cNvPicPr preferRelativeResize="0"/>
          <p:nvPr/>
        </p:nvPicPr>
        <p:blipFill rotWithShape="1">
          <a:blip r:embed="rId3"/>
          <a:srcRect b="3427"/>
          <a:stretch/>
        </p:blipFill>
        <p:spPr>
          <a:xfrm>
            <a:off x="3497676" y="10733306"/>
            <a:ext cx="594114" cy="4719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1"/>
          <p:cNvPicPr preferRelativeResize="0"/>
          <p:nvPr/>
        </p:nvPicPr>
        <p:blipFill rotWithShape="1">
          <a:blip r:embed="rId3"/>
          <a:srcRect b="3427"/>
          <a:stretch/>
        </p:blipFill>
        <p:spPr>
          <a:xfrm>
            <a:off x="7776026" y="8886444"/>
            <a:ext cx="594114" cy="47193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4" name="Google Shape;174;p1"/>
          <p:cNvGrpSpPr/>
          <p:nvPr/>
        </p:nvGrpSpPr>
        <p:grpSpPr>
          <a:xfrm>
            <a:off x="8134231" y="12863747"/>
            <a:ext cx="1041349" cy="1118392"/>
            <a:chOff x="7933850" y="15149783"/>
            <a:chExt cx="1214980" cy="1304869"/>
          </a:xfrm>
        </p:grpSpPr>
        <p:sp>
          <p:nvSpPr>
            <p:cNvPr id="175" name="Google Shape;175;p1"/>
            <p:cNvSpPr>
              <a:spLocks/>
            </p:cNvSpPr>
            <p:nvPr/>
          </p:nvSpPr>
          <p:spPr>
            <a:xfrm>
              <a:off x="7933850" y="15149783"/>
              <a:ext cx="1214980" cy="1304869"/>
            </a:xfrm>
            <a:prstGeom prst="ellipse">
              <a:avLst/>
            </a:prstGeom>
            <a:solidFill>
              <a:srgbClr val="CC00FF"/>
            </a:solidFill>
            <a:ln>
              <a:noFill/>
            </a:ln>
          </p:spPr>
          <p:txBody>
            <a:bodyPr spcFirstLastPara="1" wrap="square" lIns="78360" tIns="39169" rIns="78360" bIns="39169" anchor="ctr" anchorCtr="0">
              <a:noAutofit/>
            </a:bodyPr>
            <a:lstStyle/>
            <a:p>
              <a:pPr algn="ctr">
                <a:buSzPts val="2155"/>
              </a:pPr>
              <a:endParaRPr sz="1847">
                <a:solidFill>
                  <a:schemeClr val="lt1"/>
                </a:solidFill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" name="Google Shape;176;p1"/>
            <p:cNvSpPr>
              <a:spLocks/>
            </p:cNvSpPr>
            <p:nvPr/>
          </p:nvSpPr>
          <p:spPr>
            <a:xfrm>
              <a:off x="8120785" y="15350720"/>
              <a:ext cx="841075" cy="903301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78360" tIns="39169" rIns="78360" bIns="39169" anchor="ctr" anchorCtr="0">
              <a:noAutofit/>
            </a:bodyPr>
            <a:lstStyle/>
            <a:p>
              <a:pPr algn="ctr">
                <a:buSzPts val="2155"/>
              </a:pPr>
              <a:endParaRPr sz="1847">
                <a:solidFill>
                  <a:schemeClr val="lt1"/>
                </a:solidFill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" name="Google Shape;177;p1"/>
            <p:cNvSpPr txBox="1">
              <a:spLocks/>
            </p:cNvSpPr>
            <p:nvPr/>
          </p:nvSpPr>
          <p:spPr>
            <a:xfrm>
              <a:off x="8112068" y="15410952"/>
              <a:ext cx="841074" cy="2770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8360" tIns="39169" rIns="78360" bIns="39169" anchor="t" anchorCtr="0">
              <a:spAutoFit/>
            </a:bodyPr>
            <a:lstStyle/>
            <a:p>
              <a:pPr algn="ctr">
                <a:buSzPts val="1200"/>
              </a:pPr>
              <a:r>
                <a:rPr lang="en-US" sz="1029" b="1">
                  <a:solidFill>
                    <a:schemeClr val="dk1"/>
                  </a:solidFill>
                  <a:uFillTx/>
                  <a:latin typeface="Calibri"/>
                  <a:ea typeface="Calibri"/>
                  <a:cs typeface="Calibri"/>
                  <a:sym typeface="Calibri"/>
                </a:rPr>
                <a:t>YEAR</a:t>
              </a:r>
              <a:endParaRPr sz="1200">
                <a:uFillTx/>
              </a:endParaRPr>
            </a:p>
          </p:txBody>
        </p:sp>
        <p:sp>
          <p:nvSpPr>
            <p:cNvPr id="178" name="Google Shape;178;p1"/>
            <p:cNvSpPr txBox="1">
              <a:spLocks/>
            </p:cNvSpPr>
            <p:nvPr/>
          </p:nvSpPr>
          <p:spPr>
            <a:xfrm>
              <a:off x="8118257" y="15447798"/>
              <a:ext cx="841074" cy="83097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8360" tIns="39169" rIns="78360" bIns="39169" anchor="t" anchorCtr="0">
              <a:spAutoFit/>
            </a:bodyPr>
            <a:lstStyle/>
            <a:p>
              <a:pPr algn="ctr">
                <a:buSzPts val="4800"/>
              </a:pPr>
              <a:r>
                <a:rPr lang="en-US" sz="4114" b="1">
                  <a:solidFill>
                    <a:schemeClr val="dk1"/>
                  </a:solidFill>
                  <a:uFillTx/>
                  <a:latin typeface="Calibri"/>
                  <a:ea typeface="Calibri"/>
                  <a:cs typeface="Calibri"/>
                  <a:sym typeface="Calibri"/>
                </a:rPr>
                <a:t>7</a:t>
              </a:r>
              <a:endParaRPr sz="4114" b="1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9" name="Google Shape;179;p1"/>
          <p:cNvSpPr txBox="1">
            <a:spLocks/>
          </p:cNvSpPr>
          <p:nvPr/>
        </p:nvSpPr>
        <p:spPr>
          <a:xfrm>
            <a:off x="4717673" y="12716086"/>
            <a:ext cx="925916" cy="36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360" tIns="78360" rIns="78360" bIns="78360" anchor="t" anchorCtr="0">
            <a:noAutofit/>
          </a:bodyPr>
          <a:lstStyle/>
          <a:p>
            <a:pPr algn="ctr">
              <a:buSzPts val="1100"/>
            </a:pPr>
            <a:r>
              <a:rPr lang="en-US" sz="943" dirty="0">
                <a:uFillTx/>
                <a:latin typeface="Calibri"/>
                <a:ea typeface="Calibri"/>
                <a:cs typeface="Calibri"/>
                <a:sym typeface="Calibri"/>
              </a:rPr>
              <a:t>Energy</a:t>
            </a:r>
            <a:endParaRPr sz="943" dirty="0"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" name="Google Shape;180;p1"/>
          <p:cNvSpPr txBox="1">
            <a:spLocks/>
          </p:cNvSpPr>
          <p:nvPr/>
        </p:nvSpPr>
        <p:spPr>
          <a:xfrm>
            <a:off x="4073650" y="13865899"/>
            <a:ext cx="925916" cy="36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360" tIns="78360" rIns="78360" bIns="78360" anchor="t" anchorCtr="0">
            <a:noAutofit/>
          </a:bodyPr>
          <a:lstStyle/>
          <a:p>
            <a:pPr algn="ctr">
              <a:buSzPts val="1100"/>
            </a:pPr>
            <a:r>
              <a:rPr lang="en-US" sz="943" dirty="0">
                <a:uFillTx/>
                <a:latin typeface="Calibri"/>
                <a:ea typeface="Calibri"/>
                <a:cs typeface="Calibri"/>
                <a:sym typeface="Calibri"/>
              </a:rPr>
              <a:t>Separation Techniques</a:t>
            </a:r>
            <a:endParaRPr sz="943" dirty="0"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Google Shape;182;p1"/>
          <p:cNvSpPr txBox="1">
            <a:spLocks/>
          </p:cNvSpPr>
          <p:nvPr/>
        </p:nvSpPr>
        <p:spPr>
          <a:xfrm>
            <a:off x="1367775" y="11205244"/>
            <a:ext cx="925916" cy="36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360" tIns="78360" rIns="78360" bIns="78360" anchor="t" anchorCtr="0">
            <a:noAutofit/>
          </a:bodyPr>
          <a:lstStyle/>
          <a:p>
            <a:pPr algn="ctr">
              <a:buSzPts val="1100"/>
            </a:pPr>
            <a:r>
              <a:rPr lang="en-US" sz="943" dirty="0">
                <a:uFillTx/>
                <a:latin typeface="Calibri"/>
                <a:ea typeface="Calibri"/>
                <a:cs typeface="Calibri"/>
                <a:sym typeface="Calibri"/>
              </a:rPr>
              <a:t>Fast &amp; Furious Reactions –acids &amp; alkalis</a:t>
            </a:r>
          </a:p>
        </p:txBody>
      </p:sp>
      <p:sp>
        <p:nvSpPr>
          <p:cNvPr id="183" name="Google Shape;183;p1"/>
          <p:cNvSpPr txBox="1">
            <a:spLocks/>
          </p:cNvSpPr>
          <p:nvPr/>
        </p:nvSpPr>
        <p:spPr>
          <a:xfrm>
            <a:off x="2693292" y="12023849"/>
            <a:ext cx="1006903" cy="36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360" tIns="78360" rIns="78360" bIns="78360" anchor="t" anchorCtr="0">
            <a:noAutofit/>
          </a:bodyPr>
          <a:lstStyle/>
          <a:p>
            <a:pPr algn="ctr">
              <a:buSzPts val="1100"/>
            </a:pPr>
            <a:r>
              <a:rPr lang="en-US" sz="943" dirty="0">
                <a:uFillTx/>
                <a:latin typeface="Calibri"/>
                <a:ea typeface="Calibri"/>
                <a:cs typeface="Calibri"/>
                <a:sym typeface="Calibri"/>
              </a:rPr>
              <a:t>Forces, gravity </a:t>
            </a:r>
          </a:p>
          <a:p>
            <a:pPr algn="ctr">
              <a:buSzPts val="1100"/>
            </a:pPr>
            <a:r>
              <a:rPr lang="en-US" sz="943" dirty="0">
                <a:uFillTx/>
                <a:latin typeface="Calibri"/>
                <a:ea typeface="Calibri"/>
                <a:cs typeface="Calibri"/>
                <a:sym typeface="Calibri"/>
              </a:rPr>
              <a:t>&amp; space</a:t>
            </a:r>
            <a:endParaRPr sz="943" dirty="0"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Google Shape;185;p1"/>
          <p:cNvSpPr txBox="1">
            <a:spLocks/>
          </p:cNvSpPr>
          <p:nvPr/>
        </p:nvSpPr>
        <p:spPr>
          <a:xfrm>
            <a:off x="8576271" y="11316752"/>
            <a:ext cx="925916" cy="36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360" tIns="78360" rIns="78360" bIns="78360" anchor="t" anchorCtr="0">
            <a:noAutofit/>
          </a:bodyPr>
          <a:lstStyle/>
          <a:p>
            <a:pPr algn="ctr">
              <a:buSzPts val="1100"/>
            </a:pPr>
            <a:r>
              <a:rPr lang="en-US" sz="943" dirty="0">
                <a:uFillTx/>
                <a:latin typeface="Calibri"/>
                <a:ea typeface="Calibri"/>
                <a:cs typeface="Calibri"/>
                <a:sym typeface="Calibri"/>
              </a:rPr>
              <a:t>Ecology</a:t>
            </a:r>
            <a:endParaRPr sz="943" dirty="0"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p1"/>
          <p:cNvSpPr txBox="1">
            <a:spLocks/>
          </p:cNvSpPr>
          <p:nvPr/>
        </p:nvSpPr>
        <p:spPr>
          <a:xfrm>
            <a:off x="8515003" y="9517400"/>
            <a:ext cx="925916" cy="36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360" tIns="78360" rIns="78360" bIns="78360" anchor="t" anchorCtr="0">
            <a:noAutofit/>
          </a:bodyPr>
          <a:lstStyle/>
          <a:p>
            <a:pPr algn="ctr">
              <a:buSzPts val="1100"/>
            </a:pPr>
            <a:r>
              <a:rPr lang="en-US" sz="943" dirty="0">
                <a:uFillTx/>
                <a:latin typeface="Calibri"/>
                <a:ea typeface="Calibri"/>
                <a:cs typeface="Calibri"/>
                <a:sym typeface="Calibri"/>
              </a:rPr>
              <a:t>Inheritance &amp; variation</a:t>
            </a:r>
            <a:endParaRPr sz="943" dirty="0"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1"/>
          <p:cNvSpPr txBox="1">
            <a:spLocks/>
          </p:cNvSpPr>
          <p:nvPr/>
        </p:nvSpPr>
        <p:spPr>
          <a:xfrm>
            <a:off x="6119605" y="9022974"/>
            <a:ext cx="925916" cy="36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360" tIns="78360" rIns="78360" bIns="78360" anchor="t" anchorCtr="0">
            <a:noAutofit/>
          </a:bodyPr>
          <a:lstStyle/>
          <a:p>
            <a:pPr algn="ctr">
              <a:buSzPts val="1100"/>
            </a:pPr>
            <a:r>
              <a:rPr lang="en-US" sz="943" dirty="0">
                <a:uFillTx/>
                <a:latin typeface="Calibri"/>
                <a:ea typeface="Calibri"/>
                <a:cs typeface="Calibri"/>
                <a:sym typeface="Calibri"/>
              </a:rPr>
              <a:t>Photosynthesis</a:t>
            </a:r>
            <a:endParaRPr sz="943" dirty="0"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p1"/>
          <p:cNvSpPr txBox="1">
            <a:spLocks/>
          </p:cNvSpPr>
          <p:nvPr/>
        </p:nvSpPr>
        <p:spPr>
          <a:xfrm>
            <a:off x="5457461" y="10106806"/>
            <a:ext cx="925916" cy="36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360" tIns="78360" rIns="78360" bIns="78360" anchor="t" anchorCtr="0">
            <a:noAutofit/>
          </a:bodyPr>
          <a:lstStyle/>
          <a:p>
            <a:pPr algn="ctr">
              <a:buSzPts val="1100"/>
            </a:pPr>
            <a:r>
              <a:rPr lang="en-US" sz="943" dirty="0">
                <a:uFillTx/>
                <a:latin typeface="Calibri"/>
                <a:ea typeface="Calibri"/>
                <a:cs typeface="Calibri"/>
                <a:sym typeface="Calibri"/>
              </a:rPr>
              <a:t>Waves</a:t>
            </a:r>
            <a:endParaRPr sz="943" dirty="0"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p1"/>
          <p:cNvSpPr txBox="1">
            <a:spLocks/>
          </p:cNvSpPr>
          <p:nvPr/>
        </p:nvSpPr>
        <p:spPr>
          <a:xfrm>
            <a:off x="6068504" y="10730325"/>
            <a:ext cx="925916" cy="5214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360" tIns="78360" rIns="78360" bIns="78360" anchor="t" anchorCtr="0">
            <a:noAutofit/>
          </a:bodyPr>
          <a:lstStyle/>
          <a:p>
            <a:pPr algn="ctr">
              <a:buSzPts val="1100"/>
            </a:pPr>
            <a:r>
              <a:rPr lang="en-US" sz="943" dirty="0">
                <a:uFillTx/>
                <a:latin typeface="Calibri"/>
                <a:ea typeface="Calibri"/>
                <a:cs typeface="Calibri"/>
                <a:sym typeface="Calibri"/>
              </a:rPr>
              <a:t>Electricity &amp; Magnetism</a:t>
            </a:r>
            <a:endParaRPr sz="943" dirty="0"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Google Shape;192;p1"/>
          <p:cNvSpPr txBox="1">
            <a:spLocks/>
          </p:cNvSpPr>
          <p:nvPr/>
        </p:nvSpPr>
        <p:spPr>
          <a:xfrm>
            <a:off x="7340888" y="10722129"/>
            <a:ext cx="925916" cy="36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360" tIns="78360" rIns="78360" bIns="78360" anchor="t" anchorCtr="0">
            <a:noAutofit/>
          </a:bodyPr>
          <a:lstStyle/>
          <a:p>
            <a:pPr algn="ctr">
              <a:buSzPts val="1100"/>
            </a:pPr>
            <a:r>
              <a:rPr lang="en-US" sz="943" dirty="0">
                <a:uFillTx/>
                <a:latin typeface="Calibri"/>
                <a:ea typeface="Calibri"/>
                <a:cs typeface="Calibri"/>
                <a:sym typeface="Calibri"/>
              </a:rPr>
              <a:t>Chemical</a:t>
            </a:r>
          </a:p>
          <a:p>
            <a:pPr algn="ctr">
              <a:buSzPts val="1100"/>
            </a:pPr>
            <a:r>
              <a:rPr lang="en-US" sz="943" dirty="0">
                <a:uFillTx/>
                <a:latin typeface="Calibri"/>
                <a:ea typeface="Calibri"/>
                <a:cs typeface="Calibri"/>
                <a:sym typeface="Calibri"/>
              </a:rPr>
              <a:t>Reactions</a:t>
            </a:r>
            <a:endParaRPr sz="943" dirty="0"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Google Shape;193;p1"/>
          <p:cNvSpPr>
            <a:spLocks/>
          </p:cNvSpPr>
          <p:nvPr/>
        </p:nvSpPr>
        <p:spPr>
          <a:xfrm>
            <a:off x="5771873" y="7485152"/>
            <a:ext cx="201794" cy="102992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8360" tIns="39169" rIns="78360" bIns="39169" anchor="ctr" anchorCtr="0">
            <a:noAutofit/>
          </a:bodyPr>
          <a:lstStyle/>
          <a:p>
            <a:pPr algn="ctr"/>
            <a:endParaRPr sz="1200">
              <a:solidFill>
                <a:schemeClr val="lt1"/>
              </a:solidFill>
              <a:uFillTx/>
            </a:endParaRPr>
          </a:p>
        </p:txBody>
      </p:sp>
      <p:sp>
        <p:nvSpPr>
          <p:cNvPr id="194" name="Google Shape;194;p1"/>
          <p:cNvSpPr>
            <a:spLocks/>
          </p:cNvSpPr>
          <p:nvPr/>
        </p:nvSpPr>
        <p:spPr>
          <a:xfrm>
            <a:off x="4686412" y="7491821"/>
            <a:ext cx="201794" cy="102992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8360" tIns="39169" rIns="78360" bIns="39169" anchor="ctr" anchorCtr="0">
            <a:noAutofit/>
          </a:bodyPr>
          <a:lstStyle/>
          <a:p>
            <a:pPr algn="ctr"/>
            <a:endParaRPr sz="1200">
              <a:solidFill>
                <a:schemeClr val="lt1"/>
              </a:solidFill>
              <a:uFillTx/>
            </a:endParaRPr>
          </a:p>
        </p:txBody>
      </p:sp>
      <p:sp>
        <p:nvSpPr>
          <p:cNvPr id="198" name="Google Shape;198;p1"/>
          <p:cNvSpPr txBox="1">
            <a:spLocks/>
          </p:cNvSpPr>
          <p:nvPr/>
        </p:nvSpPr>
        <p:spPr>
          <a:xfrm>
            <a:off x="6820267" y="10098029"/>
            <a:ext cx="925916" cy="36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360" tIns="78360" rIns="78360" bIns="78360" anchor="t" anchorCtr="0">
            <a:noAutofit/>
          </a:bodyPr>
          <a:lstStyle/>
          <a:p>
            <a:pPr algn="ctr">
              <a:buSzPts val="1100"/>
            </a:pPr>
            <a:r>
              <a:rPr lang="en-US" sz="943" dirty="0">
                <a:uFillTx/>
                <a:latin typeface="Calibri"/>
                <a:ea typeface="Calibri"/>
                <a:cs typeface="Calibri"/>
                <a:sym typeface="Calibri"/>
              </a:rPr>
              <a:t>Energy from food</a:t>
            </a:r>
            <a:endParaRPr sz="943" dirty="0"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00" name="Google Shape;200;p1"/>
          <p:cNvGrpSpPr/>
          <p:nvPr/>
        </p:nvGrpSpPr>
        <p:grpSpPr>
          <a:xfrm>
            <a:off x="4052731" y="11071953"/>
            <a:ext cx="1041366" cy="1118504"/>
            <a:chOff x="7933850" y="15149783"/>
            <a:chExt cx="1215000" cy="1305000"/>
          </a:xfrm>
        </p:grpSpPr>
        <p:sp>
          <p:nvSpPr>
            <p:cNvPr id="201" name="Google Shape;201;p1"/>
            <p:cNvSpPr>
              <a:spLocks/>
            </p:cNvSpPr>
            <p:nvPr/>
          </p:nvSpPr>
          <p:spPr>
            <a:xfrm>
              <a:off x="7933850" y="15149783"/>
              <a:ext cx="1215000" cy="1305000"/>
            </a:xfrm>
            <a:prstGeom prst="ellipse">
              <a:avLst/>
            </a:prstGeom>
            <a:solidFill>
              <a:srgbClr val="CC00FF"/>
            </a:solidFill>
            <a:ln>
              <a:noFill/>
            </a:ln>
          </p:spPr>
          <p:txBody>
            <a:bodyPr spcFirstLastPara="1" wrap="square" lIns="78360" tIns="39169" rIns="78360" bIns="39169" anchor="ctr" anchorCtr="0">
              <a:noAutofit/>
            </a:bodyPr>
            <a:lstStyle/>
            <a:p>
              <a:pPr algn="ctr">
                <a:buSzPts val="2155"/>
              </a:pPr>
              <a:endParaRPr sz="1847">
                <a:solidFill>
                  <a:schemeClr val="lt1"/>
                </a:solidFill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" name="Google Shape;202;p1"/>
            <p:cNvSpPr>
              <a:spLocks/>
            </p:cNvSpPr>
            <p:nvPr/>
          </p:nvSpPr>
          <p:spPr>
            <a:xfrm>
              <a:off x="8120785" y="15350720"/>
              <a:ext cx="841075" cy="903301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78360" tIns="39169" rIns="78360" bIns="39169" anchor="ctr" anchorCtr="0">
              <a:noAutofit/>
            </a:bodyPr>
            <a:lstStyle/>
            <a:p>
              <a:pPr algn="ctr">
                <a:buSzPts val="2155"/>
              </a:pPr>
              <a:endParaRPr sz="1847">
                <a:solidFill>
                  <a:schemeClr val="lt1"/>
                </a:solidFill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" name="Google Shape;203;p1"/>
            <p:cNvSpPr txBox="1">
              <a:spLocks/>
            </p:cNvSpPr>
            <p:nvPr/>
          </p:nvSpPr>
          <p:spPr>
            <a:xfrm>
              <a:off x="8112068" y="15410952"/>
              <a:ext cx="841074" cy="2770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8360" tIns="39169" rIns="78360" bIns="39169" anchor="t" anchorCtr="0">
              <a:spAutoFit/>
            </a:bodyPr>
            <a:lstStyle/>
            <a:p>
              <a:pPr algn="ctr">
                <a:buSzPts val="1200"/>
              </a:pPr>
              <a:r>
                <a:rPr lang="en-US" sz="1029" b="1">
                  <a:solidFill>
                    <a:schemeClr val="dk1"/>
                  </a:solidFill>
                  <a:uFillTx/>
                  <a:latin typeface="Calibri"/>
                  <a:ea typeface="Calibri"/>
                  <a:cs typeface="Calibri"/>
                  <a:sym typeface="Calibri"/>
                </a:rPr>
                <a:t>YEAR</a:t>
              </a:r>
              <a:endParaRPr sz="1200">
                <a:uFillTx/>
              </a:endParaRPr>
            </a:p>
          </p:txBody>
        </p:sp>
        <p:sp>
          <p:nvSpPr>
            <p:cNvPr id="204" name="Google Shape;204;p1"/>
            <p:cNvSpPr txBox="1">
              <a:spLocks/>
            </p:cNvSpPr>
            <p:nvPr/>
          </p:nvSpPr>
          <p:spPr>
            <a:xfrm>
              <a:off x="8118257" y="15447798"/>
              <a:ext cx="841074" cy="83097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8360" tIns="39169" rIns="78360" bIns="39169" anchor="t" anchorCtr="0">
              <a:spAutoFit/>
            </a:bodyPr>
            <a:lstStyle/>
            <a:p>
              <a:pPr algn="ctr">
                <a:buSzPts val="4800"/>
              </a:pPr>
              <a:r>
                <a:rPr lang="en-US" sz="4114" b="1">
                  <a:solidFill>
                    <a:schemeClr val="dk1"/>
                  </a:solidFill>
                  <a:uFillTx/>
                  <a:latin typeface="Calibri"/>
                  <a:ea typeface="Calibri"/>
                  <a:cs typeface="Calibri"/>
                  <a:sym typeface="Calibri"/>
                </a:rPr>
                <a:t>8</a:t>
              </a:r>
              <a:endParaRPr sz="4114" b="1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06" name="Google Shape;206;p1"/>
          <p:cNvSpPr txBox="1">
            <a:spLocks/>
          </p:cNvSpPr>
          <p:nvPr/>
        </p:nvSpPr>
        <p:spPr>
          <a:xfrm>
            <a:off x="1331910" y="13207466"/>
            <a:ext cx="925916" cy="36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360" tIns="78360" rIns="78360" bIns="78360" anchor="t" anchorCtr="0">
            <a:noAutofit/>
          </a:bodyPr>
          <a:lstStyle/>
          <a:p>
            <a:pPr algn="ctr">
              <a:buSzPts val="1100"/>
            </a:pPr>
            <a:r>
              <a:rPr lang="en-US" sz="943" dirty="0">
                <a:uFillTx/>
                <a:latin typeface="Calibri"/>
                <a:ea typeface="Calibri"/>
                <a:cs typeface="Calibri"/>
                <a:sym typeface="Calibri"/>
              </a:rPr>
              <a:t>The Periodic Table &amp; Reactivity Series</a:t>
            </a:r>
            <a:endParaRPr sz="943" dirty="0"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08" name="Google Shape;130;p1"/>
          <p:cNvCxnSpPr/>
          <p:nvPr/>
        </p:nvCxnSpPr>
        <p:spPr>
          <a:xfrm rot="10800000" flipH="1">
            <a:off x="3159875" y="9815572"/>
            <a:ext cx="2828" cy="416289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210" name="Google Shape;134;p1"/>
          <p:cNvCxnSpPr/>
          <p:nvPr/>
        </p:nvCxnSpPr>
        <p:spPr>
          <a:xfrm>
            <a:off x="3004813" y="7468646"/>
            <a:ext cx="2057" cy="397776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211" name="Google Shape;136;p1"/>
          <p:cNvCxnSpPr/>
          <p:nvPr/>
        </p:nvCxnSpPr>
        <p:spPr>
          <a:xfrm>
            <a:off x="3790173" y="9259752"/>
            <a:ext cx="2828" cy="397005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212" name="Google Shape;144;p1"/>
          <p:cNvCxnSpPr/>
          <p:nvPr/>
        </p:nvCxnSpPr>
        <p:spPr>
          <a:xfrm>
            <a:off x="1849425" y="8104274"/>
            <a:ext cx="362807" cy="172790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213" name="Google Shape;145;p1"/>
          <p:cNvCxnSpPr/>
          <p:nvPr/>
        </p:nvCxnSpPr>
        <p:spPr>
          <a:xfrm rot="10800000" flipH="1">
            <a:off x="1834511" y="9339000"/>
            <a:ext cx="377720" cy="202102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216" name="Google Shape;182;p1"/>
          <p:cNvSpPr txBox="1">
            <a:spLocks/>
          </p:cNvSpPr>
          <p:nvPr/>
        </p:nvSpPr>
        <p:spPr>
          <a:xfrm>
            <a:off x="1342059" y="7418476"/>
            <a:ext cx="794928" cy="36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360" tIns="78360" rIns="78360" bIns="78360" anchor="t" anchorCtr="0">
            <a:noAutofit/>
          </a:bodyPr>
          <a:lstStyle/>
          <a:p>
            <a:pPr algn="ctr">
              <a:buSzPts val="1100"/>
            </a:pPr>
            <a:r>
              <a:rPr lang="en-US" sz="943" dirty="0">
                <a:uFillTx/>
                <a:latin typeface="Calibri"/>
                <a:ea typeface="Calibri"/>
                <a:cs typeface="Calibri"/>
                <a:sym typeface="Calibri"/>
              </a:rPr>
              <a:t>Links between structure &amp; properties</a:t>
            </a:r>
            <a:endParaRPr sz="943" dirty="0"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06;p1"/>
          <p:cNvSpPr txBox="1">
            <a:spLocks/>
          </p:cNvSpPr>
          <p:nvPr/>
        </p:nvSpPr>
        <p:spPr>
          <a:xfrm>
            <a:off x="1307673" y="9483126"/>
            <a:ext cx="819114" cy="4280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360" tIns="78360" rIns="78360" bIns="78360" anchor="t" anchorCtr="0">
            <a:noAutofit/>
          </a:bodyPr>
          <a:lstStyle/>
          <a:p>
            <a:pPr algn="ctr">
              <a:buSzPts val="1100"/>
            </a:pPr>
            <a:r>
              <a:rPr lang="en-US" sz="943" dirty="0">
                <a:uFillTx/>
                <a:latin typeface="Calibri"/>
                <a:ea typeface="Calibri"/>
                <a:cs typeface="Calibri"/>
                <a:sym typeface="Calibri"/>
              </a:rPr>
              <a:t>Chemical structures</a:t>
            </a:r>
            <a:endParaRPr sz="943" dirty="0"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20" name="Google Shape;140;p1"/>
          <p:cNvCxnSpPr/>
          <p:nvPr/>
        </p:nvCxnSpPr>
        <p:spPr>
          <a:xfrm rot="10800000" flipH="1">
            <a:off x="5247707" y="7965201"/>
            <a:ext cx="2828" cy="417318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221" name="Google Shape;141;p1"/>
          <p:cNvCxnSpPr/>
          <p:nvPr/>
        </p:nvCxnSpPr>
        <p:spPr>
          <a:xfrm>
            <a:off x="7156112" y="7432240"/>
            <a:ext cx="2828" cy="397776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222" name="Google Shape;142;p1"/>
          <p:cNvCxnSpPr/>
          <p:nvPr/>
        </p:nvCxnSpPr>
        <p:spPr>
          <a:xfrm>
            <a:off x="4668285" y="7409945"/>
            <a:ext cx="2828" cy="397776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224" name="Google Shape;146;p1"/>
          <p:cNvCxnSpPr/>
          <p:nvPr/>
        </p:nvCxnSpPr>
        <p:spPr>
          <a:xfrm rot="10800000">
            <a:off x="8275224" y="7674103"/>
            <a:ext cx="362807" cy="172790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225" name="Google Shape;153;p1"/>
          <p:cNvSpPr txBox="1">
            <a:spLocks/>
          </p:cNvSpPr>
          <p:nvPr/>
        </p:nvSpPr>
        <p:spPr>
          <a:xfrm>
            <a:off x="4814482" y="8333788"/>
            <a:ext cx="925916" cy="594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360" tIns="78360" rIns="78360" bIns="78360" anchor="t" anchorCtr="0">
            <a:noAutofit/>
          </a:bodyPr>
          <a:lstStyle/>
          <a:p>
            <a:pPr algn="ctr">
              <a:buSzPts val="1100"/>
            </a:pPr>
            <a:r>
              <a:rPr lang="en-US" sz="943" dirty="0">
                <a:uFillTx/>
                <a:latin typeface="Calibri"/>
                <a:ea typeface="Calibri"/>
                <a:cs typeface="Calibri"/>
                <a:sym typeface="Calibri"/>
              </a:rPr>
              <a:t>Electrolysis</a:t>
            </a:r>
            <a:endParaRPr sz="943" dirty="0"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" name="Google Shape;192;p1"/>
          <p:cNvSpPr txBox="1">
            <a:spLocks/>
          </p:cNvSpPr>
          <p:nvPr/>
        </p:nvSpPr>
        <p:spPr>
          <a:xfrm>
            <a:off x="6803396" y="7039580"/>
            <a:ext cx="764446" cy="36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360" tIns="78360" rIns="78360" bIns="78360" anchor="t" anchorCtr="0">
            <a:noAutofit/>
          </a:bodyPr>
          <a:lstStyle/>
          <a:p>
            <a:pPr algn="ctr">
              <a:buSzPts val="1100"/>
            </a:pPr>
            <a:r>
              <a:rPr lang="en-US" sz="943" dirty="0">
                <a:uFillTx/>
                <a:latin typeface="Calibri"/>
                <a:ea typeface="Calibri"/>
                <a:cs typeface="Calibri"/>
                <a:sym typeface="Calibri"/>
              </a:rPr>
              <a:t>Reaction profiles</a:t>
            </a:r>
            <a:endParaRPr sz="943" dirty="0"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" name="Google Shape;181;p1"/>
          <p:cNvSpPr txBox="1">
            <a:spLocks/>
          </p:cNvSpPr>
          <p:nvPr/>
        </p:nvSpPr>
        <p:spPr>
          <a:xfrm>
            <a:off x="2561049" y="10166773"/>
            <a:ext cx="1159108" cy="373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360" tIns="78360" rIns="78360" bIns="78360" anchor="t" anchorCtr="0">
            <a:noAutofit/>
          </a:bodyPr>
          <a:lstStyle/>
          <a:p>
            <a:pPr algn="ctr">
              <a:buSzPts val="1100"/>
            </a:pPr>
            <a:r>
              <a:rPr lang="en-US" sz="943" dirty="0">
                <a:uFillTx/>
                <a:latin typeface="Calibri"/>
                <a:ea typeface="Calibri"/>
                <a:cs typeface="Calibri"/>
                <a:sym typeface="Calibri"/>
              </a:rPr>
              <a:t>Groups in the Periodic table</a:t>
            </a:r>
            <a:endParaRPr sz="943" dirty="0"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Google Shape;181;p1"/>
          <p:cNvSpPr txBox="1">
            <a:spLocks/>
          </p:cNvSpPr>
          <p:nvPr/>
        </p:nvSpPr>
        <p:spPr>
          <a:xfrm>
            <a:off x="3358949" y="12604088"/>
            <a:ext cx="925916" cy="36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360" tIns="78360" rIns="78360" bIns="78360" anchor="t" anchorCtr="0">
            <a:noAutofit/>
          </a:bodyPr>
          <a:lstStyle/>
          <a:p>
            <a:pPr algn="ctr">
              <a:buSzPts val="1100"/>
            </a:pPr>
            <a:r>
              <a:rPr lang="en-US" sz="943" dirty="0">
                <a:uFillTx/>
                <a:latin typeface="Calibri"/>
                <a:ea typeface="Calibri"/>
                <a:cs typeface="Calibri"/>
                <a:sym typeface="Calibri"/>
              </a:rPr>
              <a:t>The Earth &amp; its atmosphere</a:t>
            </a:r>
            <a:endParaRPr sz="943" dirty="0"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31" name="Google Shape;136;p1"/>
          <p:cNvCxnSpPr/>
          <p:nvPr/>
        </p:nvCxnSpPr>
        <p:spPr>
          <a:xfrm flipH="1">
            <a:off x="2632852" y="9223052"/>
            <a:ext cx="141480" cy="377608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pic>
        <p:nvPicPr>
          <p:cNvPr id="234" name="Google Shape;162;p1"/>
          <p:cNvPicPr preferRelativeResize="0"/>
          <p:nvPr/>
        </p:nvPicPr>
        <p:blipFill rotWithShape="1">
          <a:blip r:embed="rId3"/>
          <a:srcRect b="3427"/>
          <a:stretch/>
        </p:blipFill>
        <p:spPr>
          <a:xfrm>
            <a:off x="2801250" y="8273967"/>
            <a:ext cx="543927" cy="447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162;p1"/>
          <p:cNvPicPr preferRelativeResize="0"/>
          <p:nvPr/>
        </p:nvPicPr>
        <p:blipFill rotWithShape="1">
          <a:blip r:embed="rId3"/>
          <a:srcRect b="3427"/>
          <a:stretch/>
        </p:blipFill>
        <p:spPr>
          <a:xfrm>
            <a:off x="1634347" y="3367154"/>
            <a:ext cx="567323" cy="453901"/>
          </a:xfrm>
          <a:prstGeom prst="rect">
            <a:avLst/>
          </a:prstGeom>
          <a:noFill/>
          <a:ln>
            <a:noFill/>
          </a:ln>
        </p:spPr>
      </p:pic>
      <p:sp>
        <p:nvSpPr>
          <p:cNvPr id="232" name="Google Shape;181;p1"/>
          <p:cNvSpPr txBox="1">
            <a:spLocks/>
          </p:cNvSpPr>
          <p:nvPr/>
        </p:nvSpPr>
        <p:spPr>
          <a:xfrm>
            <a:off x="2437438" y="8835356"/>
            <a:ext cx="796631" cy="3504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360" tIns="78360" rIns="78360" bIns="78360" anchor="t" anchorCtr="0">
            <a:noAutofit/>
          </a:bodyPr>
          <a:lstStyle/>
          <a:p>
            <a:pPr algn="ctr">
              <a:buSzPts val="1100"/>
            </a:pPr>
            <a:r>
              <a:rPr lang="en-US" sz="943" dirty="0">
                <a:uFillTx/>
                <a:latin typeface="Calibri"/>
                <a:ea typeface="Calibri"/>
                <a:cs typeface="Calibri"/>
                <a:sym typeface="Calibri"/>
              </a:rPr>
              <a:t>Chemical bonds</a:t>
            </a:r>
            <a:endParaRPr sz="943" dirty="0"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36" name="Google Shape;140;p1"/>
          <p:cNvCxnSpPr/>
          <p:nvPr/>
        </p:nvCxnSpPr>
        <p:spPr>
          <a:xfrm rot="10800000" flipH="1">
            <a:off x="3852440" y="7957049"/>
            <a:ext cx="2828" cy="417318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237" name="Google Shape;155;p1"/>
          <p:cNvSpPr txBox="1">
            <a:spLocks/>
          </p:cNvSpPr>
          <p:nvPr/>
        </p:nvSpPr>
        <p:spPr>
          <a:xfrm>
            <a:off x="4212513" y="7005046"/>
            <a:ext cx="925916" cy="3682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360" tIns="78360" rIns="78360" bIns="78360" anchor="t" anchorCtr="0">
            <a:noAutofit/>
          </a:bodyPr>
          <a:lstStyle/>
          <a:p>
            <a:pPr algn="ctr">
              <a:buSzPts val="1100"/>
            </a:pPr>
            <a:r>
              <a:rPr lang="en-US" sz="943" dirty="0">
                <a:uFillTx/>
                <a:latin typeface="Calibri"/>
                <a:ea typeface="Calibri"/>
                <a:cs typeface="Calibri"/>
                <a:sym typeface="Calibri"/>
              </a:rPr>
              <a:t>Making </a:t>
            </a:r>
          </a:p>
          <a:p>
            <a:pPr algn="ctr">
              <a:buSzPts val="1100"/>
            </a:pPr>
            <a:r>
              <a:rPr lang="en-US" sz="943" dirty="0">
                <a:uFillTx/>
                <a:latin typeface="Calibri"/>
                <a:ea typeface="Calibri"/>
                <a:cs typeface="Calibri"/>
                <a:sym typeface="Calibri"/>
              </a:rPr>
              <a:t>salts</a:t>
            </a:r>
            <a:endParaRPr sz="943" dirty="0"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38" name="Google Shape;140;p1"/>
          <p:cNvCxnSpPr/>
          <p:nvPr/>
        </p:nvCxnSpPr>
        <p:spPr>
          <a:xfrm flipH="1" flipV="1">
            <a:off x="2710423" y="7965010"/>
            <a:ext cx="212836" cy="354153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239" name="Google Shape;134;p1"/>
          <p:cNvCxnSpPr/>
          <p:nvPr/>
        </p:nvCxnSpPr>
        <p:spPr>
          <a:xfrm>
            <a:off x="5856386" y="7433390"/>
            <a:ext cx="2057" cy="397776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pic>
        <p:nvPicPr>
          <p:cNvPr id="246" name="Google Shape;162;p1"/>
          <p:cNvPicPr preferRelativeResize="0"/>
          <p:nvPr/>
        </p:nvPicPr>
        <p:blipFill rotWithShape="1">
          <a:blip r:embed="rId3"/>
          <a:srcRect b="3427"/>
          <a:stretch/>
        </p:blipFill>
        <p:spPr>
          <a:xfrm>
            <a:off x="8687003" y="7711256"/>
            <a:ext cx="548851" cy="437231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162;p1"/>
          <p:cNvPicPr preferRelativeResize="0"/>
          <p:nvPr/>
        </p:nvPicPr>
        <p:blipFill rotWithShape="1">
          <a:blip r:embed="rId3"/>
          <a:srcRect b="3427"/>
          <a:stretch/>
        </p:blipFill>
        <p:spPr>
          <a:xfrm>
            <a:off x="5639883" y="7024753"/>
            <a:ext cx="548851" cy="43723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42" name="Google Shape;140;p1"/>
          <p:cNvCxnSpPr/>
          <p:nvPr/>
        </p:nvCxnSpPr>
        <p:spPr>
          <a:xfrm rot="10800000" flipH="1">
            <a:off x="6473184" y="7965013"/>
            <a:ext cx="2828" cy="417318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244" name="Google Shape;140;p1"/>
          <p:cNvCxnSpPr/>
          <p:nvPr/>
        </p:nvCxnSpPr>
        <p:spPr>
          <a:xfrm flipH="1" flipV="1">
            <a:off x="7748540" y="7931925"/>
            <a:ext cx="127432" cy="352253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245" name="Google Shape;155;p1"/>
          <p:cNvSpPr txBox="1">
            <a:spLocks/>
          </p:cNvSpPr>
          <p:nvPr/>
        </p:nvSpPr>
        <p:spPr>
          <a:xfrm>
            <a:off x="7528016" y="8236587"/>
            <a:ext cx="925916" cy="3682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360" tIns="78360" rIns="78360" bIns="78360" anchor="t" anchorCtr="0">
            <a:noAutofit/>
          </a:bodyPr>
          <a:lstStyle/>
          <a:p>
            <a:pPr algn="ctr">
              <a:buSzPts val="1100"/>
            </a:pPr>
            <a:r>
              <a:rPr lang="en-US" sz="943" dirty="0">
                <a:uFillTx/>
                <a:latin typeface="Calibri"/>
                <a:ea typeface="Calibri"/>
                <a:cs typeface="Calibri"/>
                <a:sym typeface="Calibri"/>
              </a:rPr>
              <a:t>Bond energies &amp; fuel cells</a:t>
            </a:r>
            <a:endParaRPr sz="943" dirty="0"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2" name="Google Shape;122;p1"/>
          <p:cNvGrpSpPr/>
          <p:nvPr/>
        </p:nvGrpSpPr>
        <p:grpSpPr>
          <a:xfrm>
            <a:off x="7923623" y="6418256"/>
            <a:ext cx="1041349" cy="1118392"/>
            <a:chOff x="7933850" y="15149783"/>
            <a:chExt cx="1214980" cy="1304869"/>
          </a:xfrm>
        </p:grpSpPr>
        <p:sp>
          <p:nvSpPr>
            <p:cNvPr id="123" name="Google Shape;123;p1"/>
            <p:cNvSpPr>
              <a:spLocks/>
            </p:cNvSpPr>
            <p:nvPr/>
          </p:nvSpPr>
          <p:spPr>
            <a:xfrm>
              <a:off x="7933850" y="15149783"/>
              <a:ext cx="1214980" cy="1304869"/>
            </a:xfrm>
            <a:prstGeom prst="ellipse">
              <a:avLst/>
            </a:prstGeom>
            <a:solidFill>
              <a:srgbClr val="CC00FF"/>
            </a:solidFill>
            <a:ln>
              <a:noFill/>
            </a:ln>
          </p:spPr>
          <p:txBody>
            <a:bodyPr spcFirstLastPara="1" wrap="square" lIns="78360" tIns="39169" rIns="78360" bIns="39169" anchor="ctr" anchorCtr="0">
              <a:noAutofit/>
            </a:bodyPr>
            <a:lstStyle/>
            <a:p>
              <a:pPr algn="ctr">
                <a:buSzPts val="2155"/>
              </a:pPr>
              <a:endParaRPr sz="1847">
                <a:solidFill>
                  <a:schemeClr val="lt1"/>
                </a:solidFill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" name="Google Shape;124;p1"/>
            <p:cNvSpPr>
              <a:spLocks/>
            </p:cNvSpPr>
            <p:nvPr/>
          </p:nvSpPr>
          <p:spPr>
            <a:xfrm>
              <a:off x="8120785" y="15350720"/>
              <a:ext cx="841075" cy="903301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78360" tIns="39169" rIns="78360" bIns="39169" anchor="ctr" anchorCtr="0">
              <a:noAutofit/>
            </a:bodyPr>
            <a:lstStyle/>
            <a:p>
              <a:pPr algn="ctr">
                <a:buSzPts val="2155"/>
              </a:pPr>
              <a:endParaRPr sz="1847">
                <a:solidFill>
                  <a:schemeClr val="lt1"/>
                </a:solidFill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" name="Google Shape;125;p1"/>
            <p:cNvSpPr txBox="1">
              <a:spLocks/>
            </p:cNvSpPr>
            <p:nvPr/>
          </p:nvSpPr>
          <p:spPr>
            <a:xfrm>
              <a:off x="8112068" y="15410952"/>
              <a:ext cx="841074" cy="2770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8360" tIns="39169" rIns="78360" bIns="39169" anchor="t" anchorCtr="0">
              <a:spAutoFit/>
            </a:bodyPr>
            <a:lstStyle/>
            <a:p>
              <a:pPr algn="ctr">
                <a:buSzPts val="1200"/>
              </a:pPr>
              <a:r>
                <a:rPr lang="en-US" sz="1029" b="1">
                  <a:solidFill>
                    <a:schemeClr val="dk1"/>
                  </a:solidFill>
                  <a:uFillTx/>
                  <a:latin typeface="Calibri"/>
                  <a:ea typeface="Calibri"/>
                  <a:cs typeface="Calibri"/>
                  <a:sym typeface="Calibri"/>
                </a:rPr>
                <a:t>YEAR</a:t>
              </a:r>
              <a:endParaRPr sz="1200">
                <a:uFillTx/>
              </a:endParaRPr>
            </a:p>
          </p:txBody>
        </p:sp>
        <p:sp>
          <p:nvSpPr>
            <p:cNvPr id="126" name="Google Shape;126;p1"/>
            <p:cNvSpPr txBox="1">
              <a:spLocks/>
            </p:cNvSpPr>
            <p:nvPr/>
          </p:nvSpPr>
          <p:spPr>
            <a:xfrm>
              <a:off x="8118257" y="15447798"/>
              <a:ext cx="841074" cy="83097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8360" tIns="39169" rIns="78360" bIns="39169" anchor="t" anchorCtr="0">
              <a:spAutoFit/>
            </a:bodyPr>
            <a:lstStyle/>
            <a:p>
              <a:pPr algn="ctr">
                <a:buSzPts val="4800"/>
              </a:pPr>
              <a:r>
                <a:rPr lang="en-US" sz="4114" b="1">
                  <a:solidFill>
                    <a:schemeClr val="dk1"/>
                  </a:solidFill>
                  <a:uFillTx/>
                  <a:latin typeface="Calibri"/>
                  <a:ea typeface="Calibri"/>
                  <a:cs typeface="Calibri"/>
                  <a:sym typeface="Calibri"/>
                </a:rPr>
                <a:t>10</a:t>
              </a:r>
              <a:endParaRPr sz="4114" b="1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15" name="Google Shape;181;p1"/>
          <p:cNvSpPr txBox="1">
            <a:spLocks/>
          </p:cNvSpPr>
          <p:nvPr/>
        </p:nvSpPr>
        <p:spPr>
          <a:xfrm>
            <a:off x="3332490" y="8747920"/>
            <a:ext cx="938689" cy="3504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360" tIns="78360" rIns="78360" bIns="78360" anchor="t" anchorCtr="0">
            <a:noAutofit/>
          </a:bodyPr>
          <a:lstStyle/>
          <a:p>
            <a:pPr algn="ctr">
              <a:buSzPts val="1100"/>
            </a:pPr>
            <a:r>
              <a:rPr lang="en-US" sz="943" dirty="0">
                <a:uFillTx/>
                <a:latin typeface="Calibri"/>
                <a:ea typeface="Calibri"/>
                <a:cs typeface="Calibri"/>
                <a:sym typeface="Calibri"/>
              </a:rPr>
              <a:t>Atomic structure &amp; Isotopes</a:t>
            </a:r>
            <a:endParaRPr sz="943" dirty="0"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11" name="Google Shape;111;p1"/>
          <p:cNvGrpSpPr/>
          <p:nvPr/>
        </p:nvGrpSpPr>
        <p:grpSpPr>
          <a:xfrm>
            <a:off x="4052731" y="9174631"/>
            <a:ext cx="1041349" cy="1118392"/>
            <a:chOff x="7933850" y="15149783"/>
            <a:chExt cx="1214980" cy="1304869"/>
          </a:xfrm>
        </p:grpSpPr>
        <p:sp>
          <p:nvSpPr>
            <p:cNvPr id="112" name="Google Shape;112;p1"/>
            <p:cNvSpPr>
              <a:spLocks/>
            </p:cNvSpPr>
            <p:nvPr/>
          </p:nvSpPr>
          <p:spPr>
            <a:xfrm>
              <a:off x="7933850" y="15149783"/>
              <a:ext cx="1214980" cy="1304869"/>
            </a:xfrm>
            <a:prstGeom prst="ellipse">
              <a:avLst/>
            </a:prstGeom>
            <a:solidFill>
              <a:srgbClr val="CC00FF"/>
            </a:solidFill>
            <a:ln>
              <a:noFill/>
            </a:ln>
          </p:spPr>
          <p:txBody>
            <a:bodyPr spcFirstLastPara="1" wrap="square" lIns="78360" tIns="39169" rIns="78360" bIns="39169" anchor="ctr" anchorCtr="0">
              <a:noAutofit/>
            </a:bodyPr>
            <a:lstStyle/>
            <a:p>
              <a:pPr algn="ctr">
                <a:buSzPts val="2155"/>
              </a:pPr>
              <a:endParaRPr sz="1847">
                <a:solidFill>
                  <a:schemeClr val="lt1"/>
                </a:solidFill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" name="Google Shape;113;p1"/>
            <p:cNvSpPr>
              <a:spLocks/>
            </p:cNvSpPr>
            <p:nvPr/>
          </p:nvSpPr>
          <p:spPr>
            <a:xfrm>
              <a:off x="8120785" y="15350720"/>
              <a:ext cx="841075" cy="903301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78360" tIns="39169" rIns="78360" bIns="39169" anchor="ctr" anchorCtr="0">
              <a:noAutofit/>
            </a:bodyPr>
            <a:lstStyle/>
            <a:p>
              <a:pPr algn="ctr">
                <a:buSzPts val="2155"/>
              </a:pPr>
              <a:endParaRPr sz="1847">
                <a:solidFill>
                  <a:schemeClr val="lt1"/>
                </a:solidFill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" name="Google Shape;114;p1"/>
            <p:cNvSpPr txBox="1">
              <a:spLocks/>
            </p:cNvSpPr>
            <p:nvPr/>
          </p:nvSpPr>
          <p:spPr>
            <a:xfrm>
              <a:off x="8112068" y="15410952"/>
              <a:ext cx="841074" cy="2770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8360" tIns="39169" rIns="78360" bIns="39169" anchor="t" anchorCtr="0">
              <a:spAutoFit/>
            </a:bodyPr>
            <a:lstStyle/>
            <a:p>
              <a:pPr algn="ctr">
                <a:buSzPts val="1200"/>
              </a:pPr>
              <a:r>
                <a:rPr lang="en-US" sz="1029" b="1">
                  <a:solidFill>
                    <a:schemeClr val="dk1"/>
                  </a:solidFill>
                  <a:uFillTx/>
                  <a:latin typeface="Calibri"/>
                  <a:ea typeface="Calibri"/>
                  <a:cs typeface="Calibri"/>
                  <a:sym typeface="Calibri"/>
                </a:rPr>
                <a:t>YEAR</a:t>
              </a:r>
              <a:endParaRPr sz="1200">
                <a:uFillTx/>
              </a:endParaRPr>
            </a:p>
          </p:txBody>
        </p:sp>
        <p:sp>
          <p:nvSpPr>
            <p:cNvPr id="115" name="Google Shape;115;p1"/>
            <p:cNvSpPr txBox="1">
              <a:spLocks/>
            </p:cNvSpPr>
            <p:nvPr/>
          </p:nvSpPr>
          <p:spPr>
            <a:xfrm>
              <a:off x="8118257" y="15447798"/>
              <a:ext cx="841074" cy="83097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8360" tIns="39169" rIns="78360" bIns="39169" anchor="t" anchorCtr="0">
              <a:spAutoFit/>
            </a:bodyPr>
            <a:lstStyle/>
            <a:p>
              <a:pPr algn="ctr">
                <a:buSzPts val="4800"/>
              </a:pPr>
              <a:r>
                <a:rPr lang="en-US" sz="4114" b="1">
                  <a:solidFill>
                    <a:schemeClr val="dk1"/>
                  </a:solidFill>
                  <a:uFillTx/>
                  <a:latin typeface="Calibri"/>
                  <a:ea typeface="Calibri"/>
                  <a:cs typeface="Calibri"/>
                  <a:sym typeface="Calibri"/>
                </a:rPr>
                <a:t>9</a:t>
              </a:r>
              <a:endParaRPr sz="4114" b="1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43" name="Google Shape;155;p1"/>
          <p:cNvSpPr txBox="1">
            <a:spLocks/>
          </p:cNvSpPr>
          <p:nvPr/>
        </p:nvSpPr>
        <p:spPr>
          <a:xfrm>
            <a:off x="6010226" y="8291507"/>
            <a:ext cx="925916" cy="3682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360" tIns="78360" rIns="78360" bIns="78360" anchor="t" anchorCtr="0">
            <a:noAutofit/>
          </a:bodyPr>
          <a:lstStyle/>
          <a:p>
            <a:pPr algn="ctr">
              <a:buSzPts val="1100"/>
            </a:pPr>
            <a:r>
              <a:rPr lang="en-US" sz="943" dirty="0">
                <a:uFillTx/>
                <a:latin typeface="Calibri"/>
                <a:ea typeface="Calibri"/>
                <a:cs typeface="Calibri"/>
                <a:sym typeface="Calibri"/>
              </a:rPr>
              <a:t>Exothermic &amp; Endothermic reactions</a:t>
            </a:r>
            <a:endParaRPr sz="943" dirty="0"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47" name="Google Shape;146;p1"/>
          <p:cNvCxnSpPr/>
          <p:nvPr/>
        </p:nvCxnSpPr>
        <p:spPr>
          <a:xfrm rot="10800000" flipV="1">
            <a:off x="8239526" y="5955683"/>
            <a:ext cx="362807" cy="172790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248" name="Google Shape;140;p1"/>
          <p:cNvCxnSpPr/>
          <p:nvPr/>
        </p:nvCxnSpPr>
        <p:spPr>
          <a:xfrm flipH="1">
            <a:off x="7695639" y="5614459"/>
            <a:ext cx="127432" cy="352253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209" name="Google Shape;134;p1"/>
          <p:cNvCxnSpPr/>
          <p:nvPr/>
        </p:nvCxnSpPr>
        <p:spPr>
          <a:xfrm>
            <a:off x="4284579" y="5543664"/>
            <a:ext cx="2057" cy="397776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223" name="Google Shape;140;p1"/>
          <p:cNvCxnSpPr/>
          <p:nvPr/>
        </p:nvCxnSpPr>
        <p:spPr>
          <a:xfrm rot="10800000" flipH="1">
            <a:off x="6203356" y="6092628"/>
            <a:ext cx="2828" cy="417318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228" name="Google Shape;142;p1"/>
          <p:cNvCxnSpPr/>
          <p:nvPr/>
        </p:nvCxnSpPr>
        <p:spPr>
          <a:xfrm>
            <a:off x="5548277" y="5438871"/>
            <a:ext cx="2828" cy="496838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233" name="Google Shape;153;p1"/>
          <p:cNvSpPr txBox="1">
            <a:spLocks/>
          </p:cNvSpPr>
          <p:nvPr/>
        </p:nvSpPr>
        <p:spPr>
          <a:xfrm>
            <a:off x="4447039" y="6457836"/>
            <a:ext cx="942250" cy="455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360" tIns="78360" rIns="78360" bIns="78360" anchor="t" anchorCtr="0">
            <a:noAutofit/>
          </a:bodyPr>
          <a:lstStyle/>
          <a:p>
            <a:pPr algn="ctr">
              <a:buSzPts val="1100"/>
            </a:pPr>
            <a:r>
              <a:rPr lang="en-US" sz="943" dirty="0">
                <a:uFillTx/>
                <a:latin typeface="Calibri"/>
                <a:cs typeface="Calibri"/>
                <a:sym typeface="Calibri"/>
              </a:rPr>
              <a:t>Chemical Equilibrium</a:t>
            </a:r>
            <a:endParaRPr lang="en-US" sz="1200" dirty="0">
              <a:uFillTx/>
            </a:endParaRPr>
          </a:p>
        </p:txBody>
      </p:sp>
      <p:sp>
        <p:nvSpPr>
          <p:cNvPr id="249" name="Google Shape;155;p1"/>
          <p:cNvSpPr txBox="1">
            <a:spLocks/>
          </p:cNvSpPr>
          <p:nvPr/>
        </p:nvSpPr>
        <p:spPr>
          <a:xfrm>
            <a:off x="5070399" y="5047497"/>
            <a:ext cx="925916" cy="3682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360" tIns="78360" rIns="78360" bIns="78360" anchor="t" anchorCtr="0">
            <a:noAutofit/>
          </a:bodyPr>
          <a:lstStyle/>
          <a:p>
            <a:pPr algn="ctr">
              <a:buSzPts val="1100"/>
            </a:pPr>
            <a:r>
              <a:rPr lang="en-US" sz="943" dirty="0">
                <a:uFillTx/>
                <a:latin typeface="Calibri"/>
                <a:cs typeface="Calibri"/>
                <a:sym typeface="Calibri"/>
              </a:rPr>
              <a:t>Rates of Reaction</a:t>
            </a:r>
            <a:endParaRPr lang="en-US" sz="1200" dirty="0">
              <a:uFillTx/>
            </a:endParaRPr>
          </a:p>
        </p:txBody>
      </p:sp>
      <p:cxnSp>
        <p:nvCxnSpPr>
          <p:cNvPr id="250" name="Google Shape;140;p1"/>
          <p:cNvCxnSpPr/>
          <p:nvPr/>
        </p:nvCxnSpPr>
        <p:spPr>
          <a:xfrm rot="10800000" flipH="1">
            <a:off x="4904848" y="6101213"/>
            <a:ext cx="2828" cy="417318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252" name="Google Shape;134;p1"/>
          <p:cNvCxnSpPr/>
          <p:nvPr/>
        </p:nvCxnSpPr>
        <p:spPr>
          <a:xfrm>
            <a:off x="6786404" y="5579441"/>
            <a:ext cx="2057" cy="397776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254" name="Google Shape;140;p1"/>
          <p:cNvCxnSpPr/>
          <p:nvPr/>
        </p:nvCxnSpPr>
        <p:spPr>
          <a:xfrm rot="10800000" flipH="1">
            <a:off x="7156219" y="6092629"/>
            <a:ext cx="2828" cy="417318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256" name="Google Shape;140;p1"/>
          <p:cNvCxnSpPr/>
          <p:nvPr/>
        </p:nvCxnSpPr>
        <p:spPr>
          <a:xfrm rot="10800000" flipH="1">
            <a:off x="3652537" y="6095989"/>
            <a:ext cx="2828" cy="417318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257" name="Google Shape;142;p1"/>
          <p:cNvCxnSpPr/>
          <p:nvPr/>
        </p:nvCxnSpPr>
        <p:spPr>
          <a:xfrm>
            <a:off x="3024134" y="5548897"/>
            <a:ext cx="2828" cy="397776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258" name="Google Shape;153;p1"/>
          <p:cNvSpPr txBox="1">
            <a:spLocks/>
          </p:cNvSpPr>
          <p:nvPr/>
        </p:nvSpPr>
        <p:spPr>
          <a:xfrm>
            <a:off x="2622015" y="5167814"/>
            <a:ext cx="863001" cy="5905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360" tIns="78360" rIns="78360" bIns="78360" anchor="t" anchorCtr="0">
            <a:noAutofit/>
          </a:bodyPr>
          <a:lstStyle/>
          <a:p>
            <a:pPr algn="ctr">
              <a:buSzPts val="1100"/>
            </a:pPr>
            <a:r>
              <a:rPr lang="en-US" sz="943" dirty="0">
                <a:uFillTx/>
                <a:latin typeface="Calibri"/>
                <a:cs typeface="Calibri"/>
                <a:sym typeface="Calibri"/>
              </a:rPr>
              <a:t>Fractional distillation</a:t>
            </a:r>
            <a:endParaRPr lang="en-US" sz="1200" dirty="0">
              <a:uFillTx/>
            </a:endParaRPr>
          </a:p>
        </p:txBody>
      </p:sp>
      <p:sp>
        <p:nvSpPr>
          <p:cNvPr id="259" name="Google Shape;155;p1"/>
          <p:cNvSpPr txBox="1">
            <a:spLocks/>
          </p:cNvSpPr>
          <p:nvPr/>
        </p:nvSpPr>
        <p:spPr>
          <a:xfrm>
            <a:off x="3330954" y="6443098"/>
            <a:ext cx="631876" cy="3682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360" tIns="78360" rIns="78360" bIns="78360" anchor="t" anchorCtr="0">
            <a:noAutofit/>
          </a:bodyPr>
          <a:lstStyle/>
          <a:p>
            <a:pPr algn="ctr">
              <a:buSzPts val="1100"/>
            </a:pPr>
            <a:r>
              <a:rPr lang="en-US" sz="943" dirty="0">
                <a:uFillTx/>
                <a:latin typeface="Calibri"/>
                <a:cs typeface="Calibri"/>
                <a:sym typeface="Calibri"/>
              </a:rPr>
              <a:t>Crude Oil</a:t>
            </a:r>
            <a:endParaRPr lang="en-US" sz="1200" dirty="0">
              <a:uFillTx/>
            </a:endParaRPr>
          </a:p>
        </p:txBody>
      </p:sp>
      <p:sp>
        <p:nvSpPr>
          <p:cNvPr id="268" name="Google Shape;185;p1"/>
          <p:cNvSpPr txBox="1">
            <a:spLocks/>
          </p:cNvSpPr>
          <p:nvPr/>
        </p:nvSpPr>
        <p:spPr>
          <a:xfrm>
            <a:off x="7374526" y="5208184"/>
            <a:ext cx="925916" cy="36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360" tIns="78360" rIns="78360" bIns="78360" anchor="t" anchorCtr="0">
            <a:noAutofit/>
          </a:bodyPr>
          <a:lstStyle/>
          <a:p>
            <a:pPr algn="ctr">
              <a:buSzPts val="1100"/>
            </a:pPr>
            <a:r>
              <a:rPr lang="en-US" sz="943" dirty="0">
                <a:uFillTx/>
                <a:latin typeface="Calibri"/>
                <a:ea typeface="Calibri"/>
                <a:cs typeface="Calibri"/>
                <a:sym typeface="Calibri"/>
              </a:rPr>
              <a:t>Quantitative Chemistry</a:t>
            </a:r>
            <a:endParaRPr sz="943" dirty="0"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9" name="Google Shape;155;p1"/>
          <p:cNvSpPr txBox="1">
            <a:spLocks/>
          </p:cNvSpPr>
          <p:nvPr/>
        </p:nvSpPr>
        <p:spPr>
          <a:xfrm>
            <a:off x="6620034" y="6471290"/>
            <a:ext cx="886075" cy="3682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360" tIns="78360" rIns="78360" bIns="78360" anchor="t" anchorCtr="0">
            <a:noAutofit/>
          </a:bodyPr>
          <a:lstStyle/>
          <a:p>
            <a:pPr algn="ctr">
              <a:buSzPts val="1100"/>
            </a:pPr>
            <a:r>
              <a:rPr lang="en-US" sz="943" dirty="0">
                <a:uFillTx/>
                <a:latin typeface="Calibri"/>
                <a:ea typeface="Calibri"/>
                <a:cs typeface="Calibri"/>
                <a:sym typeface="Calibri"/>
              </a:rPr>
              <a:t>Moles &amp; Titrations</a:t>
            </a:r>
            <a:endParaRPr sz="943" dirty="0"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64" name="Google Shape;146;p1"/>
          <p:cNvCxnSpPr/>
          <p:nvPr/>
        </p:nvCxnSpPr>
        <p:spPr>
          <a:xfrm flipV="1">
            <a:off x="2078700" y="5934915"/>
            <a:ext cx="283441" cy="265564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266" name="Google Shape;134;p1"/>
          <p:cNvCxnSpPr/>
          <p:nvPr/>
        </p:nvCxnSpPr>
        <p:spPr>
          <a:xfrm>
            <a:off x="3539769" y="3649841"/>
            <a:ext cx="2057" cy="397776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267" name="Google Shape;170;p1"/>
          <p:cNvSpPr txBox="1">
            <a:spLocks/>
          </p:cNvSpPr>
          <p:nvPr/>
        </p:nvSpPr>
        <p:spPr>
          <a:xfrm>
            <a:off x="1380743" y="3800553"/>
            <a:ext cx="925916" cy="36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360" tIns="78360" rIns="78360" bIns="78360" anchor="t" anchorCtr="0">
            <a:noAutofit/>
          </a:bodyPr>
          <a:lstStyle/>
          <a:p>
            <a:pPr algn="ctr">
              <a:buSzPts val="1100"/>
            </a:pPr>
            <a:r>
              <a:rPr lang="en-US" sz="943" dirty="0">
                <a:uFillTx/>
                <a:latin typeface="Calibri"/>
                <a:ea typeface="Calibri"/>
                <a:cs typeface="Calibri"/>
              </a:rPr>
              <a:t>Paper 1 Mock Exam</a:t>
            </a:r>
          </a:p>
        </p:txBody>
      </p:sp>
      <p:cxnSp>
        <p:nvCxnSpPr>
          <p:cNvPr id="270" name="Google Shape;140;p1"/>
          <p:cNvCxnSpPr/>
          <p:nvPr/>
        </p:nvCxnSpPr>
        <p:spPr>
          <a:xfrm rot="10800000" flipH="1">
            <a:off x="3010599" y="4211104"/>
            <a:ext cx="2828" cy="417318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271" name="Google Shape;155;p1"/>
          <p:cNvSpPr txBox="1">
            <a:spLocks/>
          </p:cNvSpPr>
          <p:nvPr/>
        </p:nvSpPr>
        <p:spPr>
          <a:xfrm>
            <a:off x="2547506" y="4537598"/>
            <a:ext cx="925916" cy="3682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360" tIns="78360" rIns="78360" bIns="78360" anchor="t" anchorCtr="0">
            <a:noAutofit/>
          </a:bodyPr>
          <a:lstStyle/>
          <a:p>
            <a:pPr algn="ctr">
              <a:buSzPts val="1100"/>
            </a:pPr>
            <a:r>
              <a:rPr lang="en-US" sz="943" dirty="0">
                <a:uFillTx/>
                <a:latin typeface="Calibri"/>
                <a:cs typeface="Calibri"/>
              </a:rPr>
              <a:t>Alcohols, Carboxylic acids &amp; esters</a:t>
            </a:r>
            <a:endParaRPr lang="en-US" sz="1200" dirty="0">
              <a:uFillTx/>
            </a:endParaRPr>
          </a:p>
        </p:txBody>
      </p:sp>
      <p:sp>
        <p:nvSpPr>
          <p:cNvPr id="272" name="Google Shape;206;p1"/>
          <p:cNvSpPr txBox="1">
            <a:spLocks/>
          </p:cNvSpPr>
          <p:nvPr/>
        </p:nvSpPr>
        <p:spPr>
          <a:xfrm>
            <a:off x="1621271" y="6156267"/>
            <a:ext cx="819114" cy="4280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360" tIns="78360" rIns="78360" bIns="78360" anchor="t" anchorCtr="0">
            <a:noAutofit/>
          </a:bodyPr>
          <a:lstStyle/>
          <a:p>
            <a:pPr algn="ctr">
              <a:buSzPts val="1100"/>
            </a:pPr>
            <a:r>
              <a:rPr lang="en-US" sz="943" dirty="0">
                <a:uFillTx/>
                <a:latin typeface="Calibri"/>
                <a:cs typeface="Calibri"/>
                <a:sym typeface="Calibri"/>
              </a:rPr>
              <a:t>Alkanes &amp; Alkenes</a:t>
            </a:r>
            <a:endParaRPr lang="en-US" sz="1200" dirty="0">
              <a:uFillTx/>
            </a:endParaRPr>
          </a:p>
        </p:txBody>
      </p:sp>
      <p:cxnSp>
        <p:nvCxnSpPr>
          <p:cNvPr id="265" name="Google Shape;144;p1"/>
          <p:cNvCxnSpPr/>
          <p:nvPr/>
        </p:nvCxnSpPr>
        <p:spPr>
          <a:xfrm>
            <a:off x="1886796" y="4194416"/>
            <a:ext cx="362807" cy="172790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274" name="Google Shape;155;p1"/>
          <p:cNvSpPr txBox="1">
            <a:spLocks/>
          </p:cNvSpPr>
          <p:nvPr/>
        </p:nvSpPr>
        <p:spPr>
          <a:xfrm>
            <a:off x="3087400" y="3126927"/>
            <a:ext cx="925916" cy="3682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360" tIns="78360" rIns="78360" bIns="78360" anchor="t" anchorCtr="0">
            <a:noAutofit/>
          </a:bodyPr>
          <a:lstStyle/>
          <a:p>
            <a:pPr algn="ctr">
              <a:buSzPts val="1100"/>
            </a:pPr>
            <a:r>
              <a:rPr lang="en-US" sz="943" dirty="0">
                <a:uFillTx/>
                <a:latin typeface="Calibri"/>
                <a:cs typeface="Calibri"/>
              </a:rPr>
              <a:t>Addition &amp; Condensation Polymers</a:t>
            </a:r>
            <a:endParaRPr lang="en-US" sz="1200" dirty="0">
              <a:uFillTx/>
            </a:endParaRPr>
          </a:p>
        </p:txBody>
      </p:sp>
      <p:pic>
        <p:nvPicPr>
          <p:cNvPr id="275" name="Google Shape;162;p1"/>
          <p:cNvPicPr preferRelativeResize="0"/>
          <p:nvPr/>
        </p:nvPicPr>
        <p:blipFill rotWithShape="1">
          <a:blip r:embed="rId3"/>
          <a:srcRect b="3427"/>
          <a:stretch/>
        </p:blipFill>
        <p:spPr>
          <a:xfrm>
            <a:off x="6661781" y="5162805"/>
            <a:ext cx="543927" cy="447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76" name="Google Shape;162;p1"/>
          <p:cNvPicPr preferRelativeResize="0"/>
          <p:nvPr/>
        </p:nvPicPr>
        <p:blipFill rotWithShape="1">
          <a:blip r:embed="rId3"/>
          <a:srcRect b="3427"/>
          <a:stretch/>
        </p:blipFill>
        <p:spPr>
          <a:xfrm>
            <a:off x="4135758" y="5163733"/>
            <a:ext cx="543927" cy="44704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89" name="Google Shape;140;p1"/>
          <p:cNvCxnSpPr/>
          <p:nvPr/>
        </p:nvCxnSpPr>
        <p:spPr>
          <a:xfrm rot="10800000" flipH="1">
            <a:off x="5850950" y="4214117"/>
            <a:ext cx="2828" cy="417318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290" name="Google Shape;141;p1"/>
          <p:cNvCxnSpPr/>
          <p:nvPr/>
        </p:nvCxnSpPr>
        <p:spPr>
          <a:xfrm>
            <a:off x="7759355" y="3681157"/>
            <a:ext cx="2828" cy="397776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291" name="Google Shape;142;p1"/>
          <p:cNvCxnSpPr/>
          <p:nvPr/>
        </p:nvCxnSpPr>
        <p:spPr>
          <a:xfrm>
            <a:off x="5271528" y="3658862"/>
            <a:ext cx="2828" cy="397776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292" name="Google Shape;146;p1"/>
          <p:cNvCxnSpPr/>
          <p:nvPr/>
        </p:nvCxnSpPr>
        <p:spPr>
          <a:xfrm rot="10800000">
            <a:off x="8429827" y="3592031"/>
            <a:ext cx="362807" cy="172790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293" name="Google Shape;153;p1"/>
          <p:cNvSpPr txBox="1">
            <a:spLocks/>
          </p:cNvSpPr>
          <p:nvPr/>
        </p:nvSpPr>
        <p:spPr>
          <a:xfrm>
            <a:off x="4879925" y="3128135"/>
            <a:ext cx="814311" cy="594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360" tIns="78360" rIns="78360" bIns="78360" anchor="t" anchorCtr="0">
            <a:noAutofit/>
          </a:bodyPr>
          <a:lstStyle/>
          <a:p>
            <a:pPr algn="ctr">
              <a:buSzPts val="1100"/>
            </a:pPr>
            <a:r>
              <a:rPr lang="en-US" sz="943" dirty="0">
                <a:uFillTx/>
                <a:latin typeface="Calibri"/>
                <a:ea typeface="Calibri"/>
                <a:cs typeface="Calibri"/>
                <a:sym typeface="Calibri"/>
              </a:rPr>
              <a:t>Atmosphere &amp; Climate change</a:t>
            </a:r>
            <a:endParaRPr sz="943" dirty="0"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4" name="Google Shape;192;p1"/>
          <p:cNvSpPr txBox="1">
            <a:spLocks/>
          </p:cNvSpPr>
          <p:nvPr/>
        </p:nvSpPr>
        <p:spPr>
          <a:xfrm>
            <a:off x="7393803" y="3413260"/>
            <a:ext cx="764446" cy="36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360" tIns="78360" rIns="78360" bIns="78360" anchor="t" anchorCtr="0">
            <a:noAutofit/>
          </a:bodyPr>
          <a:lstStyle/>
          <a:p>
            <a:pPr algn="ctr">
              <a:buSzPts val="1100"/>
            </a:pPr>
            <a:r>
              <a:rPr lang="en-US" sz="943" dirty="0">
                <a:uFillTx/>
                <a:latin typeface="Calibri"/>
                <a:ea typeface="Calibri"/>
                <a:cs typeface="Calibri"/>
              </a:rPr>
              <a:t>Finals #1</a:t>
            </a:r>
          </a:p>
        </p:txBody>
      </p:sp>
      <p:cxnSp>
        <p:nvCxnSpPr>
          <p:cNvPr id="295" name="Google Shape;134;p1"/>
          <p:cNvCxnSpPr/>
          <p:nvPr/>
        </p:nvCxnSpPr>
        <p:spPr>
          <a:xfrm flipH="1">
            <a:off x="6461688" y="3767141"/>
            <a:ext cx="6446" cy="312941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296" name="Google Shape;170;p1"/>
          <p:cNvSpPr txBox="1">
            <a:spLocks/>
          </p:cNvSpPr>
          <p:nvPr/>
        </p:nvSpPr>
        <p:spPr>
          <a:xfrm>
            <a:off x="5924014" y="3356807"/>
            <a:ext cx="945423" cy="3734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360" tIns="78360" rIns="78360" bIns="78360" anchor="t" anchorCtr="0">
            <a:noAutofit/>
          </a:bodyPr>
          <a:lstStyle/>
          <a:p>
            <a:pPr lvl="0" algn="ctr">
              <a:buSzPts val="1100"/>
            </a:pPr>
            <a:r>
              <a:rPr lang="en-GB" sz="943" dirty="0">
                <a:uFillTx/>
                <a:latin typeface="Calibri"/>
                <a:ea typeface="Calibri"/>
                <a:cs typeface="Calibri"/>
                <a:sym typeface="Calibri"/>
              </a:rPr>
              <a:t>Sustainability &amp; potable water</a:t>
            </a:r>
          </a:p>
        </p:txBody>
      </p:sp>
      <p:cxnSp>
        <p:nvCxnSpPr>
          <p:cNvPr id="298" name="Google Shape;140;p1"/>
          <p:cNvCxnSpPr/>
          <p:nvPr/>
        </p:nvCxnSpPr>
        <p:spPr>
          <a:xfrm rot="10800000" flipH="1">
            <a:off x="7179812" y="4214117"/>
            <a:ext cx="2828" cy="417318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301" name="Google Shape;155;p1"/>
          <p:cNvSpPr txBox="1">
            <a:spLocks/>
          </p:cNvSpPr>
          <p:nvPr/>
        </p:nvSpPr>
        <p:spPr>
          <a:xfrm>
            <a:off x="6728651" y="4568026"/>
            <a:ext cx="1030704" cy="3682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360" tIns="78360" rIns="78360" bIns="78360" anchor="t" anchorCtr="0">
            <a:noAutofit/>
          </a:bodyPr>
          <a:lstStyle/>
          <a:p>
            <a:pPr lvl="0" algn="ctr">
              <a:buSzPts val="1100"/>
            </a:pPr>
            <a:r>
              <a:rPr lang="en-US" sz="943" dirty="0">
                <a:uFillTx/>
                <a:latin typeface="Calibri"/>
                <a:ea typeface="Calibri"/>
                <a:cs typeface="Calibri"/>
                <a:sym typeface="Calibri"/>
              </a:rPr>
              <a:t>Corrosion &amp; useful materials</a:t>
            </a:r>
          </a:p>
        </p:txBody>
      </p:sp>
      <p:cxnSp>
        <p:nvCxnSpPr>
          <p:cNvPr id="302" name="Google Shape;146;p1"/>
          <p:cNvCxnSpPr/>
          <p:nvPr/>
        </p:nvCxnSpPr>
        <p:spPr>
          <a:xfrm rot="10800000" flipV="1">
            <a:off x="8429828" y="2523931"/>
            <a:ext cx="362807" cy="172790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303" name="Google Shape;185;p1"/>
          <p:cNvSpPr txBox="1">
            <a:spLocks/>
          </p:cNvSpPr>
          <p:nvPr/>
        </p:nvSpPr>
        <p:spPr>
          <a:xfrm>
            <a:off x="8535200" y="2144248"/>
            <a:ext cx="925916" cy="36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360" tIns="78360" rIns="78360" bIns="78360" anchor="t" anchorCtr="0">
            <a:noAutofit/>
          </a:bodyPr>
          <a:lstStyle/>
          <a:p>
            <a:pPr algn="ctr">
              <a:buSzPts val="1100"/>
            </a:pPr>
            <a:r>
              <a:rPr lang="en-US" sz="943" dirty="0">
                <a:uFillTx/>
                <a:latin typeface="Calibri"/>
                <a:ea typeface="Calibri"/>
                <a:cs typeface="Calibri"/>
                <a:sym typeface="Calibri"/>
              </a:rPr>
              <a:t>Paper 2 Revision</a:t>
            </a:r>
            <a:endParaRPr sz="943" dirty="0"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05" name="Google Shape;140;p1"/>
          <p:cNvCxnSpPr/>
          <p:nvPr/>
        </p:nvCxnSpPr>
        <p:spPr>
          <a:xfrm flipH="1">
            <a:off x="8030540" y="1869868"/>
            <a:ext cx="127432" cy="352253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306" name="Google Shape;134;p1"/>
          <p:cNvCxnSpPr/>
          <p:nvPr/>
        </p:nvCxnSpPr>
        <p:spPr>
          <a:xfrm>
            <a:off x="4315702" y="1767907"/>
            <a:ext cx="2057" cy="397776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307" name="Google Shape;170;p1"/>
          <p:cNvSpPr txBox="1">
            <a:spLocks/>
          </p:cNvSpPr>
          <p:nvPr/>
        </p:nvSpPr>
        <p:spPr>
          <a:xfrm>
            <a:off x="3855375" y="1393373"/>
            <a:ext cx="925916" cy="36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360" tIns="78360" rIns="78360" bIns="78360" anchor="t" anchorCtr="0">
            <a:noAutofit/>
          </a:bodyPr>
          <a:lstStyle/>
          <a:p>
            <a:pPr algn="ctr">
              <a:buSzPts val="1100"/>
            </a:pPr>
            <a:r>
              <a:rPr lang="en-US" sz="943" dirty="0">
                <a:uFillTx/>
                <a:latin typeface="Calibri"/>
                <a:ea typeface="Calibri"/>
                <a:cs typeface="Calibri"/>
                <a:sym typeface="Calibri"/>
              </a:rPr>
              <a:t>Exam Technique</a:t>
            </a:r>
            <a:endParaRPr sz="943" dirty="0"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08" name="Google Shape;140;p1"/>
          <p:cNvCxnSpPr/>
          <p:nvPr/>
        </p:nvCxnSpPr>
        <p:spPr>
          <a:xfrm rot="10800000" flipH="1">
            <a:off x="6234479" y="2316871"/>
            <a:ext cx="2828" cy="417318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309" name="Google Shape;142;p1"/>
          <p:cNvCxnSpPr/>
          <p:nvPr/>
        </p:nvCxnSpPr>
        <p:spPr>
          <a:xfrm>
            <a:off x="5571117" y="1789434"/>
            <a:ext cx="9362" cy="392700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310" name="Google Shape;153;p1"/>
          <p:cNvSpPr txBox="1">
            <a:spLocks/>
          </p:cNvSpPr>
          <p:nvPr/>
        </p:nvSpPr>
        <p:spPr>
          <a:xfrm>
            <a:off x="5101741" y="1387495"/>
            <a:ext cx="942250" cy="455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360" tIns="78360" rIns="78360" bIns="78360" anchor="t" anchorCtr="0">
            <a:noAutofit/>
          </a:bodyPr>
          <a:lstStyle/>
          <a:p>
            <a:pPr algn="ctr">
              <a:buSzPts val="1100"/>
            </a:pPr>
            <a:r>
              <a:rPr lang="en-US" sz="943" dirty="0">
                <a:uFillTx/>
                <a:latin typeface="Calibri"/>
                <a:cs typeface="Calibri"/>
                <a:sym typeface="Calibri"/>
              </a:rPr>
              <a:t>Paper 1 Revision</a:t>
            </a:r>
            <a:endParaRPr lang="en-US" sz="1200" dirty="0">
              <a:uFillTx/>
            </a:endParaRPr>
          </a:p>
        </p:txBody>
      </p:sp>
      <p:sp>
        <p:nvSpPr>
          <p:cNvPr id="311" name="Google Shape;155;p1"/>
          <p:cNvSpPr txBox="1">
            <a:spLocks/>
          </p:cNvSpPr>
          <p:nvPr/>
        </p:nvSpPr>
        <p:spPr>
          <a:xfrm>
            <a:off x="5771521" y="2643364"/>
            <a:ext cx="925916" cy="3682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360" tIns="78360" rIns="78360" bIns="78360" anchor="t" anchorCtr="0">
            <a:noAutofit/>
          </a:bodyPr>
          <a:lstStyle/>
          <a:p>
            <a:pPr algn="ctr">
              <a:buSzPts val="1100"/>
            </a:pPr>
            <a:r>
              <a:rPr lang="en-US" sz="943" dirty="0">
                <a:uFillTx/>
                <a:latin typeface="Calibri"/>
                <a:cs typeface="Calibri"/>
                <a:sym typeface="Calibri"/>
              </a:rPr>
              <a:t>Paper 2 Revision</a:t>
            </a:r>
            <a:endParaRPr lang="en-US" sz="1200" dirty="0">
              <a:uFillTx/>
            </a:endParaRPr>
          </a:p>
        </p:txBody>
      </p:sp>
      <p:cxnSp>
        <p:nvCxnSpPr>
          <p:cNvPr id="312" name="Google Shape;140;p1"/>
          <p:cNvCxnSpPr/>
          <p:nvPr/>
        </p:nvCxnSpPr>
        <p:spPr>
          <a:xfrm rot="10800000" flipH="1">
            <a:off x="4935971" y="2325456"/>
            <a:ext cx="2828" cy="417318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313" name="Google Shape;155;p1"/>
          <p:cNvSpPr txBox="1">
            <a:spLocks/>
          </p:cNvSpPr>
          <p:nvPr/>
        </p:nvSpPr>
        <p:spPr>
          <a:xfrm>
            <a:off x="4473012" y="2651949"/>
            <a:ext cx="925916" cy="3682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360" tIns="78360" rIns="78360" bIns="78360" anchor="t" anchorCtr="0">
            <a:noAutofit/>
          </a:bodyPr>
          <a:lstStyle/>
          <a:p>
            <a:pPr algn="ctr">
              <a:buSzPts val="1100"/>
            </a:pPr>
            <a:r>
              <a:rPr lang="en-US" sz="943" dirty="0">
                <a:uFillTx/>
                <a:latin typeface="Calibri"/>
                <a:cs typeface="Calibri"/>
              </a:rPr>
              <a:t>Paper 2 Revision</a:t>
            </a:r>
          </a:p>
        </p:txBody>
      </p:sp>
      <p:cxnSp>
        <p:nvCxnSpPr>
          <p:cNvPr id="314" name="Google Shape;134;p1"/>
          <p:cNvCxnSpPr/>
          <p:nvPr/>
        </p:nvCxnSpPr>
        <p:spPr>
          <a:xfrm>
            <a:off x="6843158" y="1785060"/>
            <a:ext cx="2057" cy="397776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315" name="Google Shape;170;p1"/>
          <p:cNvSpPr txBox="1">
            <a:spLocks/>
          </p:cNvSpPr>
          <p:nvPr/>
        </p:nvSpPr>
        <p:spPr>
          <a:xfrm>
            <a:off x="6375574" y="1272908"/>
            <a:ext cx="925916" cy="36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360" tIns="78360" rIns="78360" bIns="78360" anchor="t" anchorCtr="0">
            <a:noAutofit/>
          </a:bodyPr>
          <a:lstStyle/>
          <a:p>
            <a:pPr algn="ctr">
              <a:buSzPts val="1100"/>
            </a:pPr>
            <a:r>
              <a:rPr lang="en-US" sz="943" dirty="0">
                <a:uFillTx/>
                <a:latin typeface="Calibri"/>
                <a:ea typeface="Calibri"/>
                <a:cs typeface="Calibri"/>
                <a:sym typeface="Calibri"/>
              </a:rPr>
              <a:t>Paper 1 Revision</a:t>
            </a:r>
            <a:endParaRPr sz="943" dirty="0"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16" name="Google Shape;140;p1"/>
          <p:cNvCxnSpPr/>
          <p:nvPr/>
        </p:nvCxnSpPr>
        <p:spPr>
          <a:xfrm rot="10800000" flipH="1">
            <a:off x="7502307" y="2316573"/>
            <a:ext cx="2828" cy="417318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318" name="Google Shape;140;p1"/>
          <p:cNvCxnSpPr/>
          <p:nvPr/>
        </p:nvCxnSpPr>
        <p:spPr>
          <a:xfrm rot="10800000" flipH="1">
            <a:off x="3683660" y="2320232"/>
            <a:ext cx="2828" cy="417318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319" name="Google Shape;155;p1"/>
          <p:cNvSpPr txBox="1">
            <a:spLocks/>
          </p:cNvSpPr>
          <p:nvPr/>
        </p:nvSpPr>
        <p:spPr>
          <a:xfrm>
            <a:off x="3367721" y="2680678"/>
            <a:ext cx="631876" cy="3682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360" tIns="78360" rIns="78360" bIns="78360" anchor="t" anchorCtr="0">
            <a:noAutofit/>
          </a:bodyPr>
          <a:lstStyle/>
          <a:p>
            <a:pPr algn="ctr">
              <a:buSzPts val="1100"/>
            </a:pPr>
            <a:r>
              <a:rPr lang="en-US" sz="943" b="1" dirty="0">
                <a:uFillTx/>
                <a:latin typeface="Calibri"/>
                <a:cs typeface="Calibri"/>
                <a:sym typeface="Calibri"/>
              </a:rPr>
              <a:t>GCSE Exams</a:t>
            </a:r>
            <a:endParaRPr lang="en-US" sz="1200" b="1" dirty="0">
              <a:uFillTx/>
            </a:endParaRPr>
          </a:p>
        </p:txBody>
      </p:sp>
      <p:sp>
        <p:nvSpPr>
          <p:cNvPr id="320" name="Google Shape;155;p1"/>
          <p:cNvSpPr txBox="1">
            <a:spLocks/>
          </p:cNvSpPr>
          <p:nvPr/>
        </p:nvSpPr>
        <p:spPr>
          <a:xfrm>
            <a:off x="7907716" y="1333223"/>
            <a:ext cx="886075" cy="3682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360" tIns="78360" rIns="78360" bIns="78360" anchor="t" anchorCtr="0">
            <a:noAutofit/>
          </a:bodyPr>
          <a:lstStyle/>
          <a:p>
            <a:pPr algn="ctr">
              <a:buSzPts val="1100"/>
            </a:pPr>
            <a:r>
              <a:rPr lang="en-US" sz="943" dirty="0">
                <a:uFillTx/>
                <a:latin typeface="Calibri"/>
                <a:ea typeface="Calibri"/>
                <a:cs typeface="Calibri"/>
                <a:sym typeface="Calibri"/>
              </a:rPr>
              <a:t>Required Practical Review</a:t>
            </a:r>
            <a:endParaRPr sz="943" dirty="0"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1" name="Google Shape;170;p1"/>
          <p:cNvSpPr txBox="1">
            <a:spLocks/>
          </p:cNvSpPr>
          <p:nvPr/>
        </p:nvSpPr>
        <p:spPr>
          <a:xfrm>
            <a:off x="5304009" y="4556991"/>
            <a:ext cx="1091269" cy="36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360" tIns="78360" rIns="78360" bIns="78360" anchor="t" anchorCtr="0">
            <a:noAutofit/>
          </a:bodyPr>
          <a:lstStyle/>
          <a:p>
            <a:pPr lvl="0" algn="ctr">
              <a:buSzPts val="1100"/>
            </a:pPr>
            <a:r>
              <a:rPr lang="en-US" sz="943" dirty="0">
                <a:uFillTx/>
                <a:latin typeface="Calibri"/>
                <a:ea typeface="Calibri"/>
                <a:cs typeface="Calibri"/>
                <a:sym typeface="Calibri"/>
              </a:rPr>
              <a:t>Carbon footprint </a:t>
            </a:r>
          </a:p>
          <a:p>
            <a:pPr lvl="0" algn="ctr">
              <a:buSzPts val="1100"/>
            </a:pPr>
            <a:r>
              <a:rPr lang="en-US" sz="943" dirty="0">
                <a:uFillTx/>
                <a:latin typeface="Calibri"/>
                <a:ea typeface="Calibri"/>
                <a:cs typeface="Calibri"/>
                <a:sym typeface="Calibri"/>
              </a:rPr>
              <a:t>&amp; pollutants</a:t>
            </a:r>
          </a:p>
        </p:txBody>
      </p:sp>
      <p:pic>
        <p:nvPicPr>
          <p:cNvPr id="322" name="Google Shape;162;p1"/>
          <p:cNvPicPr preferRelativeResize="0"/>
          <p:nvPr/>
        </p:nvPicPr>
        <p:blipFill rotWithShape="1">
          <a:blip r:embed="rId3"/>
          <a:srcRect b="3427"/>
          <a:stretch/>
        </p:blipFill>
        <p:spPr>
          <a:xfrm>
            <a:off x="7019799" y="3329815"/>
            <a:ext cx="543927" cy="447043"/>
          </a:xfrm>
          <a:prstGeom prst="rect">
            <a:avLst/>
          </a:prstGeom>
          <a:noFill/>
          <a:ln>
            <a:noFill/>
          </a:ln>
        </p:spPr>
      </p:pic>
      <p:sp>
        <p:nvSpPr>
          <p:cNvPr id="323" name="Google Shape;155;p1"/>
          <p:cNvSpPr txBox="1">
            <a:spLocks/>
          </p:cNvSpPr>
          <p:nvPr/>
        </p:nvSpPr>
        <p:spPr>
          <a:xfrm>
            <a:off x="8611230" y="3678705"/>
            <a:ext cx="798099" cy="3682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360" tIns="78360" rIns="78360" bIns="78360" anchor="t" anchorCtr="0">
            <a:noAutofit/>
          </a:bodyPr>
          <a:lstStyle/>
          <a:p>
            <a:pPr algn="ctr">
              <a:buSzPts val="1100"/>
            </a:pPr>
            <a:r>
              <a:rPr lang="en-US" sz="943" dirty="0">
                <a:uFillTx/>
                <a:latin typeface="Calibri"/>
                <a:cs typeface="Calibri"/>
                <a:sym typeface="Calibri"/>
              </a:rPr>
              <a:t>Paper 1 Revision</a:t>
            </a:r>
            <a:endParaRPr lang="en-US" sz="1200" dirty="0">
              <a:uFillTx/>
            </a:endParaRPr>
          </a:p>
        </p:txBody>
      </p:sp>
      <p:pic>
        <p:nvPicPr>
          <p:cNvPr id="324" name="Google Shape;162;p1"/>
          <p:cNvPicPr preferRelativeResize="0"/>
          <p:nvPr/>
        </p:nvPicPr>
        <p:blipFill rotWithShape="1">
          <a:blip r:embed="rId3"/>
          <a:srcRect b="3427"/>
          <a:stretch/>
        </p:blipFill>
        <p:spPr>
          <a:xfrm>
            <a:off x="6729483" y="2603081"/>
            <a:ext cx="543927" cy="447043"/>
          </a:xfrm>
          <a:prstGeom prst="rect">
            <a:avLst/>
          </a:prstGeom>
          <a:noFill/>
          <a:ln>
            <a:noFill/>
          </a:ln>
        </p:spPr>
      </p:pic>
      <p:sp>
        <p:nvSpPr>
          <p:cNvPr id="317" name="Google Shape;155;p1"/>
          <p:cNvSpPr txBox="1">
            <a:spLocks/>
          </p:cNvSpPr>
          <p:nvPr/>
        </p:nvSpPr>
        <p:spPr>
          <a:xfrm>
            <a:off x="7058880" y="2666528"/>
            <a:ext cx="925916" cy="3682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360" tIns="78360" rIns="78360" bIns="78360" anchor="t" anchorCtr="0">
            <a:noAutofit/>
          </a:bodyPr>
          <a:lstStyle/>
          <a:p>
            <a:pPr algn="ctr">
              <a:buSzPts val="1100"/>
            </a:pPr>
            <a:r>
              <a:rPr lang="en-US" sz="943" dirty="0">
                <a:uFillTx/>
                <a:latin typeface="Calibri"/>
                <a:ea typeface="Calibri"/>
                <a:cs typeface="Calibri"/>
              </a:rPr>
              <a:t>Finals #2</a:t>
            </a:r>
          </a:p>
        </p:txBody>
      </p:sp>
      <p:pic>
        <p:nvPicPr>
          <p:cNvPr id="1058" name="Picture 34" descr="Image result for carbon footprint ico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04967" y="4403612"/>
            <a:ext cx="539937" cy="539937"/>
          </a:xfrm>
          <a:prstGeom prst="rect">
            <a:avLst/>
          </a:prstGeom>
          <a:noFill/>
        </p:spPr>
      </p:pic>
      <p:sp>
        <p:nvSpPr>
          <p:cNvPr id="108" name="Google Shape;108;p1"/>
          <p:cNvSpPr>
            <a:spLocks/>
          </p:cNvSpPr>
          <p:nvPr/>
        </p:nvSpPr>
        <p:spPr>
          <a:xfrm rot="16200000">
            <a:off x="2268209" y="1908402"/>
            <a:ext cx="792736" cy="630791"/>
          </a:xfrm>
          <a:prstGeom prst="triangle">
            <a:avLst>
              <a:gd name="adj" fmla="val 50000"/>
            </a:avLst>
          </a:prstGeom>
          <a:solidFill>
            <a:srgbClr val="7030A0"/>
          </a:solidFill>
          <a:ln>
            <a:noFill/>
          </a:ln>
        </p:spPr>
        <p:txBody>
          <a:bodyPr spcFirstLastPara="1" wrap="square" lIns="78360" tIns="39169" rIns="78360" bIns="39169" anchor="ctr" anchorCtr="0">
            <a:noAutofit/>
          </a:bodyPr>
          <a:lstStyle/>
          <a:p>
            <a:pPr algn="ctr">
              <a:buSzPts val="2155"/>
            </a:pPr>
            <a:endParaRPr sz="1847">
              <a:solidFill>
                <a:schemeClr val="lt1"/>
              </a:solidFill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" name="Picture 4" descr="Image result for particles clipart"/>
          <p:cNvPicPr>
            <a:picLocks noChangeAspect="1" noChangeArrowheads="1"/>
          </p:cNvPicPr>
          <p:nvPr/>
        </p:nvPicPr>
        <p:blipFill rotWithShape="1">
          <a:blip r:embed="rId5">
            <a:biLevel thresh="75000"/>
          </a:blip>
          <a:srcRect l="9142"/>
          <a:stretch/>
        </p:blipFill>
        <p:spPr bwMode="auto">
          <a:xfrm>
            <a:off x="8405805" y="12299698"/>
            <a:ext cx="547885" cy="440613"/>
          </a:xfrm>
          <a:prstGeom prst="rect">
            <a:avLst/>
          </a:prstGeom>
          <a:solidFill>
            <a:schemeClr val="bg1">
              <a:alpha val="5000"/>
            </a:schemeClr>
          </a:solidFill>
        </p:spPr>
      </p:pic>
      <p:pic>
        <p:nvPicPr>
          <p:cNvPr id="1042" name="Picture 18" descr="Image result for reproduction clipart"/>
          <p:cNvPicPr>
            <a:picLocks noChangeAspect="1" noChangeArrowheads="1"/>
          </p:cNvPicPr>
          <p:nvPr/>
        </p:nvPicPr>
        <p:blipFill>
          <a:blip r:embed="rId6">
            <a:biLevel thresh="75000"/>
          </a:blip>
          <a:srcRect/>
          <a:stretch>
            <a:fillRect/>
          </a:stretch>
        </p:blipFill>
        <p:spPr bwMode="auto">
          <a:xfrm>
            <a:off x="6367152" y="12416027"/>
            <a:ext cx="564367" cy="361332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38" name="Picture 30" descr="Image result for cells clipart"/>
          <p:cNvPicPr>
            <a:picLocks noChangeAspect="1" noChangeArrowheads="1"/>
          </p:cNvPicPr>
          <p:nvPr/>
        </p:nvPicPr>
        <p:blipFill>
          <a:blip r:embed="rId7">
            <a:biLevel thresh="75000"/>
          </a:blip>
          <a:srcRect/>
          <a:stretch>
            <a:fillRect/>
          </a:stretch>
        </p:blipFill>
        <p:spPr bwMode="auto">
          <a:xfrm>
            <a:off x="6517756" y="13865899"/>
            <a:ext cx="550295" cy="574220"/>
          </a:xfrm>
          <a:prstGeom prst="rect">
            <a:avLst/>
          </a:prstGeom>
          <a:solidFill>
            <a:schemeClr val="bg1">
              <a:alpha val="0"/>
            </a:schemeClr>
          </a:solidFill>
        </p:spPr>
      </p:pic>
      <p:pic>
        <p:nvPicPr>
          <p:cNvPr id="41" name="Picture 34" descr="Image result for microscope clipart"/>
          <p:cNvPicPr>
            <a:picLocks noChangeAspect="1" noChangeArrowheads="1"/>
          </p:cNvPicPr>
          <p:nvPr/>
        </p:nvPicPr>
        <p:blipFill>
          <a:blip r:embed="rId8">
            <a:biLevel thresh="75000"/>
          </a:blip>
          <a:srcRect/>
          <a:stretch>
            <a:fillRect/>
          </a:stretch>
        </p:blipFill>
        <p:spPr bwMode="auto">
          <a:xfrm>
            <a:off x="7441623" y="13786716"/>
            <a:ext cx="492654" cy="593424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78" name="Google Shape;165;p1"/>
          <p:cNvPicPr preferRelativeResize="0"/>
          <p:nvPr/>
        </p:nvPicPr>
        <p:blipFill rotWithShape="1">
          <a:blip r:embed="rId3"/>
          <a:srcRect b="3427"/>
          <a:stretch/>
        </p:blipFill>
        <p:spPr>
          <a:xfrm>
            <a:off x="5667161" y="13916332"/>
            <a:ext cx="594114" cy="4719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0" name="Picture 36" descr="Image result for energy clipart"/>
          <p:cNvPicPr>
            <a:picLocks noChangeAspect="1" noChangeArrowheads="1"/>
          </p:cNvPicPr>
          <p:nvPr/>
        </p:nvPicPr>
        <p:blipFill>
          <a:blip r:embed="rId9">
            <a:biLevel thresh="75000"/>
          </a:blip>
          <a:srcRect/>
          <a:stretch>
            <a:fillRect/>
          </a:stretch>
        </p:blipFill>
        <p:spPr bwMode="auto">
          <a:xfrm>
            <a:off x="5375445" y="12604088"/>
            <a:ext cx="671873" cy="512211"/>
          </a:xfrm>
          <a:prstGeom prst="rect">
            <a:avLst/>
          </a:prstGeom>
          <a:noFill/>
        </p:spPr>
      </p:pic>
      <p:pic>
        <p:nvPicPr>
          <p:cNvPr id="1064" name="Picture 40" descr="Image result for filtering clipart"/>
          <p:cNvPicPr>
            <a:picLocks noChangeAspect="1" noChangeArrowheads="1"/>
          </p:cNvPicPr>
          <p:nvPr/>
        </p:nvPicPr>
        <p:blipFill rotWithShape="1">
          <a:blip r:embed="rId10"/>
          <a:srcRect l="22318" t="4334" r="20944" b="10468"/>
          <a:stretch/>
        </p:blipFill>
        <p:spPr bwMode="auto">
          <a:xfrm>
            <a:off x="4896520" y="13735789"/>
            <a:ext cx="444601" cy="718964"/>
          </a:xfrm>
          <a:prstGeom prst="rect">
            <a:avLst/>
          </a:prstGeom>
          <a:solidFill>
            <a:schemeClr val="bg1">
              <a:alpha val="0"/>
            </a:schemeClr>
          </a:solidFill>
        </p:spPr>
      </p:pic>
      <p:pic>
        <p:nvPicPr>
          <p:cNvPr id="1066" name="Picture 42" descr="Image result for evaporation clipart"/>
          <p:cNvPicPr>
            <a:picLocks noChangeAspect="1" noChangeArrowheads="1"/>
          </p:cNvPicPr>
          <p:nvPr/>
        </p:nvPicPr>
        <p:blipFill>
          <a:blip r:embed="rId11">
            <a:grayscl/>
          </a:blip>
          <a:srcRect/>
          <a:stretch>
            <a:fillRect/>
          </a:stretch>
        </p:blipFill>
        <p:spPr bwMode="auto">
          <a:xfrm>
            <a:off x="3758997" y="13827193"/>
            <a:ext cx="368646" cy="553977"/>
          </a:xfrm>
          <a:prstGeom prst="rect">
            <a:avLst/>
          </a:prstGeom>
          <a:noFill/>
        </p:spPr>
      </p:pic>
      <p:pic>
        <p:nvPicPr>
          <p:cNvPr id="1068" name="Picture 44" descr="Image result for earth clipart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4314461" y="12526485"/>
            <a:ext cx="492544" cy="492544"/>
          </a:xfrm>
          <a:prstGeom prst="rect">
            <a:avLst/>
          </a:prstGeom>
          <a:noFill/>
        </p:spPr>
      </p:pic>
      <p:pic>
        <p:nvPicPr>
          <p:cNvPr id="1070" name="Picture 46" descr="Image result for forces clipart"/>
          <p:cNvPicPr>
            <a:picLocks noChangeAspect="1" noChangeArrowheads="1"/>
          </p:cNvPicPr>
          <p:nvPr/>
        </p:nvPicPr>
        <p:blipFill rotWithShape="1">
          <a:blip r:embed="rId13">
            <a:grayscl/>
          </a:blip>
          <a:srcRect t="15633" b="13943"/>
          <a:stretch/>
        </p:blipFill>
        <p:spPr bwMode="auto">
          <a:xfrm>
            <a:off x="2553944" y="12470730"/>
            <a:ext cx="760620" cy="401741"/>
          </a:xfrm>
          <a:prstGeom prst="rect">
            <a:avLst/>
          </a:prstGeom>
          <a:noFill/>
        </p:spPr>
      </p:pic>
      <p:pic>
        <p:nvPicPr>
          <p:cNvPr id="1074" name="Picture 50" descr="Image result for space clipart"/>
          <p:cNvPicPr>
            <a:picLocks noChangeAspect="1" noChangeArrowheads="1"/>
          </p:cNvPicPr>
          <p:nvPr/>
        </p:nvPicPr>
        <p:blipFill>
          <a:blip r:embed="rId14">
            <a:biLevel thresh="75000"/>
          </a:blip>
          <a:srcRect/>
          <a:stretch>
            <a:fillRect/>
          </a:stretch>
        </p:blipFill>
        <p:spPr bwMode="auto">
          <a:xfrm>
            <a:off x="3664593" y="11913081"/>
            <a:ext cx="473482" cy="484191"/>
          </a:xfrm>
          <a:prstGeom prst="rect">
            <a:avLst/>
          </a:prstGeom>
          <a:noFill/>
        </p:spPr>
      </p:pic>
      <p:pic>
        <p:nvPicPr>
          <p:cNvPr id="1082" name="Picture 58" descr="Image result for periodic table icon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1667472" y="13766989"/>
            <a:ext cx="778797" cy="778797"/>
          </a:xfrm>
          <a:prstGeom prst="rect">
            <a:avLst/>
          </a:prstGeom>
          <a:noFill/>
        </p:spPr>
      </p:pic>
      <p:pic>
        <p:nvPicPr>
          <p:cNvPr id="1084" name="Picture 60" descr="Image result for acids &amp; alkalis icons"/>
          <p:cNvPicPr>
            <a:picLocks noChangeAspect="1" noChangeArrowheads="1"/>
          </p:cNvPicPr>
          <p:nvPr/>
        </p:nvPicPr>
        <p:blipFill>
          <a:blip r:embed="rId16">
            <a:biLevel thresh="75000"/>
          </a:blip>
          <a:srcRect/>
          <a:stretch>
            <a:fillRect/>
          </a:stretch>
        </p:blipFill>
        <p:spPr bwMode="auto">
          <a:xfrm>
            <a:off x="4084788" y="8220197"/>
            <a:ext cx="255449" cy="255449"/>
          </a:xfrm>
          <a:prstGeom prst="rect">
            <a:avLst/>
          </a:prstGeom>
          <a:noFill/>
        </p:spPr>
      </p:pic>
      <p:pic>
        <p:nvPicPr>
          <p:cNvPr id="1086" name="Picture 62" descr="Image result for chemical reactions icons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1460473" y="11790696"/>
            <a:ext cx="485870" cy="596683"/>
          </a:xfrm>
          <a:prstGeom prst="rect">
            <a:avLst/>
          </a:prstGeom>
          <a:noFill/>
        </p:spPr>
      </p:pic>
      <p:pic>
        <p:nvPicPr>
          <p:cNvPr id="1088" name="Picture 64" descr="Image result for respiration icon"/>
          <p:cNvPicPr>
            <a:picLocks noChangeAspect="1" noChangeArrowheads="1"/>
          </p:cNvPicPr>
          <p:nvPr/>
        </p:nvPicPr>
        <p:blipFill>
          <a:blip r:embed="rId18">
            <a:biLevel thresh="50000"/>
          </a:blip>
          <a:srcRect/>
          <a:stretch>
            <a:fillRect/>
          </a:stretch>
        </p:blipFill>
        <p:spPr bwMode="auto">
          <a:xfrm>
            <a:off x="5552507" y="10694220"/>
            <a:ext cx="532951" cy="532951"/>
          </a:xfrm>
          <a:prstGeom prst="rect">
            <a:avLst/>
          </a:prstGeom>
          <a:solidFill>
            <a:schemeClr val="bg1">
              <a:alpha val="0"/>
            </a:schemeClr>
          </a:solidFill>
        </p:spPr>
      </p:pic>
      <p:pic>
        <p:nvPicPr>
          <p:cNvPr id="1090" name="Picture 66" descr="Image result for battery circuit symbol"/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6263052" y="10432908"/>
            <a:ext cx="529207" cy="317524"/>
          </a:xfrm>
          <a:prstGeom prst="rect">
            <a:avLst/>
          </a:prstGeom>
          <a:noFill/>
        </p:spPr>
      </p:pic>
      <p:pic>
        <p:nvPicPr>
          <p:cNvPr id="1092" name="Picture 68" descr="Image result for growth icon"/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4329199" y="10576428"/>
            <a:ext cx="414842" cy="415265"/>
          </a:xfrm>
          <a:prstGeom prst="rect">
            <a:avLst/>
          </a:prstGeom>
          <a:noFill/>
        </p:spPr>
      </p:pic>
      <p:pic>
        <p:nvPicPr>
          <p:cNvPr id="297" name="Picture 68" descr="Image result for growth icon"/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 flipH="1">
            <a:off x="4366991" y="8695796"/>
            <a:ext cx="395729" cy="415265"/>
          </a:xfrm>
          <a:prstGeom prst="rect">
            <a:avLst/>
          </a:prstGeom>
          <a:noFill/>
        </p:spPr>
      </p:pic>
      <p:pic>
        <p:nvPicPr>
          <p:cNvPr id="1094" name="Picture 70" descr="Image result for skeleton icon"/>
          <p:cNvPicPr>
            <a:picLocks noChangeAspect="1" noChangeArrowheads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5318568" y="11952896"/>
            <a:ext cx="279149" cy="466836"/>
          </a:xfrm>
          <a:prstGeom prst="rect">
            <a:avLst/>
          </a:prstGeom>
          <a:noFill/>
        </p:spPr>
      </p:pic>
      <p:pic>
        <p:nvPicPr>
          <p:cNvPr id="1098" name="Picture 74" descr="Image result for chemical reactions icon"/>
          <p:cNvPicPr>
            <a:picLocks noChangeAspect="1" noChangeArrowheads="1"/>
          </p:cNvPicPr>
          <p:nvPr/>
        </p:nvPicPr>
        <p:blipFill rotWithShape="1">
          <a:blip r:embed="rId22">
            <a:biLevel thresh="75000"/>
          </a:blip>
          <a:srcRect l="13255" t="14107" r="12965" b="20024"/>
          <a:stretch/>
        </p:blipFill>
        <p:spPr bwMode="auto">
          <a:xfrm>
            <a:off x="7017554" y="10738444"/>
            <a:ext cx="484753" cy="459834"/>
          </a:xfrm>
          <a:prstGeom prst="rect">
            <a:avLst/>
          </a:prstGeom>
          <a:solidFill>
            <a:schemeClr val="bg1">
              <a:alpha val="0"/>
            </a:schemeClr>
          </a:solidFill>
        </p:spPr>
      </p:pic>
      <p:pic>
        <p:nvPicPr>
          <p:cNvPr id="1100" name="Picture 76" descr="Image result for ecology icon"/>
          <p:cNvPicPr>
            <a:picLocks noChangeAspect="1" noChangeArrowheads="1"/>
          </p:cNvPicPr>
          <p:nvPr/>
        </p:nvPicPr>
        <p:blipFill>
          <a:blip r:embed="rId23"/>
          <a:srcRect/>
          <a:stretch>
            <a:fillRect/>
          </a:stretch>
        </p:blipFill>
        <p:spPr bwMode="auto">
          <a:xfrm>
            <a:off x="8750534" y="10746768"/>
            <a:ext cx="523821" cy="482129"/>
          </a:xfrm>
          <a:prstGeom prst="rect">
            <a:avLst/>
          </a:prstGeom>
          <a:noFill/>
        </p:spPr>
      </p:pic>
      <p:pic>
        <p:nvPicPr>
          <p:cNvPr id="1102" name="Picture 78" descr="Image result for inheritance icon"/>
          <p:cNvPicPr>
            <a:picLocks noChangeAspect="1" noChangeArrowheads="1"/>
          </p:cNvPicPr>
          <p:nvPr/>
        </p:nvPicPr>
        <p:blipFill>
          <a:blip r:embed="rId24">
            <a:biLevel thresh="75000"/>
          </a:blip>
          <a:srcRect/>
          <a:stretch>
            <a:fillRect/>
          </a:stretch>
        </p:blipFill>
        <p:spPr bwMode="auto">
          <a:xfrm>
            <a:off x="8589795" y="8859107"/>
            <a:ext cx="711907" cy="747801"/>
          </a:xfrm>
          <a:prstGeom prst="rect">
            <a:avLst/>
          </a:prstGeom>
          <a:noFill/>
        </p:spPr>
      </p:pic>
      <p:pic>
        <p:nvPicPr>
          <p:cNvPr id="1104" name="Picture 80" descr="Image result for balanced diet icon"/>
          <p:cNvPicPr>
            <a:picLocks noChangeAspect="1" noChangeArrowheads="1"/>
          </p:cNvPicPr>
          <p:nvPr/>
        </p:nvPicPr>
        <p:blipFill>
          <a:blip r:embed="rId25"/>
          <a:srcRect/>
          <a:stretch>
            <a:fillRect/>
          </a:stretch>
        </p:blipFill>
        <p:spPr bwMode="auto">
          <a:xfrm>
            <a:off x="7604856" y="10208951"/>
            <a:ext cx="506903" cy="506903"/>
          </a:xfrm>
          <a:prstGeom prst="rect">
            <a:avLst/>
          </a:prstGeom>
          <a:noFill/>
        </p:spPr>
      </p:pic>
      <p:pic>
        <p:nvPicPr>
          <p:cNvPr id="1106" name="Picture 82" descr="Image result for photosynthesis icon"/>
          <p:cNvPicPr>
            <a:picLocks noChangeAspect="1" noChangeArrowheads="1"/>
          </p:cNvPicPr>
          <p:nvPr/>
        </p:nvPicPr>
        <p:blipFill rotWithShape="1">
          <a:blip r:embed="rId26">
            <a:biLevel thresh="75000"/>
          </a:blip>
          <a:srcRect l="6126" t="3097" r="5272" b="8382"/>
          <a:stretch/>
        </p:blipFill>
        <p:spPr bwMode="auto">
          <a:xfrm>
            <a:off x="7011828" y="8800358"/>
            <a:ext cx="498801" cy="526390"/>
          </a:xfrm>
          <a:prstGeom prst="rect">
            <a:avLst/>
          </a:prstGeom>
          <a:noFill/>
        </p:spPr>
      </p:pic>
      <p:pic>
        <p:nvPicPr>
          <p:cNvPr id="1108" name="Picture 84" descr="Image result for science wave icon"/>
          <p:cNvPicPr>
            <a:picLocks noChangeAspect="1" noChangeArrowheads="1"/>
          </p:cNvPicPr>
          <p:nvPr/>
        </p:nvPicPr>
        <p:blipFill>
          <a:blip r:embed="rId27"/>
          <a:srcRect/>
          <a:stretch>
            <a:fillRect/>
          </a:stretch>
        </p:blipFill>
        <p:spPr bwMode="auto">
          <a:xfrm>
            <a:off x="5147715" y="9885481"/>
            <a:ext cx="576634" cy="576634"/>
          </a:xfrm>
          <a:prstGeom prst="rect">
            <a:avLst/>
          </a:prstGeom>
          <a:noFill/>
        </p:spPr>
      </p:pic>
      <p:sp>
        <p:nvSpPr>
          <p:cNvPr id="304" name="Google Shape;155;p1"/>
          <p:cNvSpPr txBox="1">
            <a:spLocks/>
          </p:cNvSpPr>
          <p:nvPr/>
        </p:nvSpPr>
        <p:spPr>
          <a:xfrm>
            <a:off x="2882219" y="7042988"/>
            <a:ext cx="925916" cy="3682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360" tIns="78360" rIns="78360" bIns="78360" anchor="t" anchorCtr="0">
            <a:noAutofit/>
          </a:bodyPr>
          <a:lstStyle/>
          <a:p>
            <a:pPr algn="ctr">
              <a:buSzPts val="1100"/>
            </a:pPr>
            <a:endParaRPr sz="943" dirty="0"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5" name="Google Shape;155;p1"/>
          <p:cNvSpPr txBox="1">
            <a:spLocks/>
          </p:cNvSpPr>
          <p:nvPr/>
        </p:nvSpPr>
        <p:spPr>
          <a:xfrm>
            <a:off x="2506597" y="6797405"/>
            <a:ext cx="925916" cy="3682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360" tIns="78360" rIns="78360" bIns="78360" anchor="t" anchorCtr="0">
            <a:noAutofit/>
          </a:bodyPr>
          <a:lstStyle/>
          <a:p>
            <a:pPr algn="ctr">
              <a:buSzPts val="1100"/>
            </a:pPr>
            <a:r>
              <a:rPr lang="en-US" sz="943" dirty="0">
                <a:uFillTx/>
                <a:latin typeface="Calibri"/>
                <a:ea typeface="Calibri"/>
                <a:cs typeface="Calibri"/>
                <a:sym typeface="Calibri"/>
              </a:rPr>
              <a:t>Metal extraction,  displacement &amp; redox reactions</a:t>
            </a:r>
            <a:endParaRPr sz="943" dirty="0"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6" name="Google Shape;153;p1"/>
          <p:cNvSpPr txBox="1">
            <a:spLocks/>
          </p:cNvSpPr>
          <p:nvPr/>
        </p:nvSpPr>
        <p:spPr>
          <a:xfrm>
            <a:off x="3413670" y="8331763"/>
            <a:ext cx="925916" cy="594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360" tIns="78360" rIns="78360" bIns="78360" anchor="t" anchorCtr="0">
            <a:noAutofit/>
          </a:bodyPr>
          <a:lstStyle/>
          <a:p>
            <a:pPr algn="ctr">
              <a:buSzPts val="1100"/>
            </a:pPr>
            <a:r>
              <a:rPr lang="en-US" sz="943" dirty="0">
                <a:uFillTx/>
                <a:latin typeface="Calibri"/>
                <a:ea typeface="Calibri"/>
                <a:cs typeface="Calibri"/>
                <a:sym typeface="Calibri"/>
              </a:rPr>
              <a:t>pH &amp; neutralisation</a:t>
            </a:r>
            <a:endParaRPr sz="943" dirty="0"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12" name="Picture 88" descr="Image result for atomic structure icon"/>
          <p:cNvPicPr>
            <a:picLocks noChangeAspect="1" noChangeArrowheads="1"/>
          </p:cNvPicPr>
          <p:nvPr/>
        </p:nvPicPr>
        <p:blipFill rotWithShape="1">
          <a:blip r:embed="rId28">
            <a:biLevel thresh="75000"/>
          </a:blip>
          <a:srcRect t="1" b="7707"/>
          <a:stretch/>
        </p:blipFill>
        <p:spPr bwMode="auto">
          <a:xfrm>
            <a:off x="3600281" y="10036403"/>
            <a:ext cx="420544" cy="425999"/>
          </a:xfrm>
          <a:prstGeom prst="rect">
            <a:avLst/>
          </a:prstGeom>
          <a:noFill/>
        </p:spPr>
      </p:pic>
      <p:pic>
        <p:nvPicPr>
          <p:cNvPr id="1114" name="Picture 90" descr="Image result for alkali metals icon"/>
          <p:cNvPicPr>
            <a:picLocks noChangeAspect="1" noChangeArrowheads="1"/>
          </p:cNvPicPr>
          <p:nvPr/>
        </p:nvPicPr>
        <p:blipFill rotWithShape="1">
          <a:blip r:embed="rId29">
            <a:biLevel thresh="25000"/>
          </a:blip>
          <a:srcRect l="11603" t="16518" r="14438" b="17902"/>
          <a:stretch/>
        </p:blipFill>
        <p:spPr bwMode="auto">
          <a:xfrm>
            <a:off x="2212231" y="9989412"/>
            <a:ext cx="505457" cy="448192"/>
          </a:xfrm>
          <a:prstGeom prst="rect">
            <a:avLst/>
          </a:prstGeom>
          <a:noFill/>
        </p:spPr>
      </p:pic>
      <p:pic>
        <p:nvPicPr>
          <p:cNvPr id="1116" name="Picture 92" descr="Image result for chemical bonds icon"/>
          <p:cNvPicPr>
            <a:picLocks noChangeAspect="1" noChangeArrowheads="1"/>
          </p:cNvPicPr>
          <p:nvPr/>
        </p:nvPicPr>
        <p:blipFill>
          <a:blip r:embed="rId30">
            <a:duotone>
              <a:srgbClr val="000000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1474886" y="9109981"/>
            <a:ext cx="377721" cy="396607"/>
          </a:xfrm>
          <a:prstGeom prst="rect">
            <a:avLst/>
          </a:prstGeom>
          <a:noFill/>
        </p:spPr>
      </p:pic>
      <p:pic>
        <p:nvPicPr>
          <p:cNvPr id="1120" name="Picture 96" descr="Image result for diamond structure icon"/>
          <p:cNvPicPr>
            <a:picLocks noChangeAspect="1" noChangeArrowheads="1"/>
          </p:cNvPicPr>
          <p:nvPr/>
        </p:nvPicPr>
        <p:blipFill>
          <a:blip r:embed="rId31"/>
          <a:srcRect/>
          <a:stretch>
            <a:fillRect/>
          </a:stretch>
        </p:blipFill>
        <p:spPr bwMode="auto">
          <a:xfrm>
            <a:off x="1557630" y="9900310"/>
            <a:ext cx="331217" cy="331217"/>
          </a:xfrm>
          <a:prstGeom prst="rect">
            <a:avLst/>
          </a:prstGeom>
          <a:noFill/>
        </p:spPr>
      </p:pic>
      <p:pic>
        <p:nvPicPr>
          <p:cNvPr id="1122" name="Picture 98" descr="Image result for linkage icon"/>
          <p:cNvPicPr>
            <a:picLocks noChangeAspect="1" noChangeArrowheads="1"/>
          </p:cNvPicPr>
          <p:nvPr/>
        </p:nvPicPr>
        <p:blipFill>
          <a:blip r:embed="rId32"/>
          <a:srcRect/>
          <a:stretch>
            <a:fillRect/>
          </a:stretch>
        </p:blipFill>
        <p:spPr bwMode="auto">
          <a:xfrm>
            <a:off x="1506583" y="8198848"/>
            <a:ext cx="356655" cy="356655"/>
          </a:xfrm>
          <a:prstGeom prst="rect">
            <a:avLst/>
          </a:prstGeom>
          <a:noFill/>
        </p:spPr>
      </p:pic>
      <p:pic>
        <p:nvPicPr>
          <p:cNvPr id="1124" name="Picture 100" descr="Image result for bonding icon"/>
          <p:cNvPicPr>
            <a:picLocks noChangeAspect="1" noChangeArrowheads="1"/>
          </p:cNvPicPr>
          <p:nvPr/>
        </p:nvPicPr>
        <p:blipFill>
          <a:blip r:embed="rId33"/>
          <a:srcRect/>
          <a:stretch>
            <a:fillRect/>
          </a:stretch>
        </p:blipFill>
        <p:spPr bwMode="auto">
          <a:xfrm>
            <a:off x="2980761" y="9028928"/>
            <a:ext cx="446664" cy="446664"/>
          </a:xfrm>
          <a:prstGeom prst="rect">
            <a:avLst/>
          </a:prstGeom>
          <a:noFill/>
        </p:spPr>
      </p:pic>
      <p:pic>
        <p:nvPicPr>
          <p:cNvPr id="1026" name="Picture 2" descr="Image result for blast furnace icon"/>
          <p:cNvPicPr>
            <a:picLocks noChangeAspect="1" noChangeArrowheads="1"/>
          </p:cNvPicPr>
          <p:nvPr/>
        </p:nvPicPr>
        <p:blipFill rotWithShape="1">
          <a:blip r:embed="rId34"/>
          <a:srcRect b="12384"/>
          <a:stretch/>
        </p:blipFill>
        <p:spPr bwMode="auto">
          <a:xfrm>
            <a:off x="1986942" y="6953502"/>
            <a:ext cx="523283" cy="495159"/>
          </a:xfrm>
          <a:prstGeom prst="rect">
            <a:avLst/>
          </a:prstGeom>
          <a:noFill/>
        </p:spPr>
      </p:pic>
      <p:pic>
        <p:nvPicPr>
          <p:cNvPr id="1028" name="Picture 4" descr="Image result for copper sulphate icon"/>
          <p:cNvPicPr>
            <a:picLocks noChangeAspect="1" noChangeArrowheads="1"/>
          </p:cNvPicPr>
          <p:nvPr/>
        </p:nvPicPr>
        <p:blipFill rotWithShape="1">
          <a:blip r:embed="rId35">
            <a:grayscl/>
          </a:blip>
          <a:srcRect l="13345" t="11531" r="12757" b="18129"/>
          <a:stretch/>
        </p:blipFill>
        <p:spPr bwMode="auto">
          <a:xfrm>
            <a:off x="3888941" y="6964617"/>
            <a:ext cx="559523" cy="573548"/>
          </a:xfrm>
          <a:prstGeom prst="rect">
            <a:avLst/>
          </a:prstGeom>
          <a:noFill/>
        </p:spPr>
      </p:pic>
      <p:pic>
        <p:nvPicPr>
          <p:cNvPr id="1030" name="Picture 6" descr="Image result for electrolysis icon"/>
          <p:cNvPicPr>
            <a:picLocks noChangeAspect="1" noChangeArrowheads="1"/>
          </p:cNvPicPr>
          <p:nvPr/>
        </p:nvPicPr>
        <p:blipFill>
          <a:blip r:embed="rId36">
            <a:biLevel thresh="50000"/>
          </a:blip>
          <a:srcRect/>
          <a:stretch>
            <a:fillRect/>
          </a:stretch>
        </p:blipFill>
        <p:spPr bwMode="auto">
          <a:xfrm>
            <a:off x="5550458" y="8193003"/>
            <a:ext cx="518046" cy="518046"/>
          </a:xfrm>
          <a:prstGeom prst="rect">
            <a:avLst/>
          </a:prstGeom>
          <a:solidFill>
            <a:schemeClr val="bg1">
              <a:alpha val="0"/>
            </a:schemeClr>
          </a:solidFill>
        </p:spPr>
      </p:pic>
      <p:pic>
        <p:nvPicPr>
          <p:cNvPr id="1032" name="Picture 8" descr="Image result for releasing heat icon"/>
          <p:cNvPicPr>
            <a:picLocks noChangeAspect="1" noChangeArrowheads="1"/>
          </p:cNvPicPr>
          <p:nvPr/>
        </p:nvPicPr>
        <p:blipFill>
          <a:blip r:embed="rId37">
            <a:biLevel thresh="50000"/>
          </a:blip>
          <a:srcRect/>
          <a:stretch>
            <a:fillRect/>
          </a:stretch>
        </p:blipFill>
        <p:spPr bwMode="auto">
          <a:xfrm>
            <a:off x="6914649" y="8243014"/>
            <a:ext cx="436373" cy="436373"/>
          </a:xfrm>
          <a:prstGeom prst="rect">
            <a:avLst/>
          </a:prstGeom>
          <a:noFill/>
        </p:spPr>
      </p:pic>
      <p:pic>
        <p:nvPicPr>
          <p:cNvPr id="1034" name="Picture 10" descr="Image result for energy level icon"/>
          <p:cNvPicPr>
            <a:picLocks noChangeAspect="1" noChangeArrowheads="1"/>
          </p:cNvPicPr>
          <p:nvPr/>
        </p:nvPicPr>
        <p:blipFill>
          <a:blip r:embed="rId38">
            <a:biLevel thresh="75000"/>
          </a:blip>
          <a:srcRect/>
          <a:stretch>
            <a:fillRect/>
          </a:stretch>
        </p:blipFill>
        <p:spPr bwMode="auto">
          <a:xfrm>
            <a:off x="8388139" y="8245143"/>
            <a:ext cx="485573" cy="485573"/>
          </a:xfrm>
          <a:prstGeom prst="rect">
            <a:avLst/>
          </a:prstGeom>
          <a:noFill/>
        </p:spPr>
      </p:pic>
      <p:pic>
        <p:nvPicPr>
          <p:cNvPr id="1036" name="Picture 12" descr="Image result for enthalpy profile icon"/>
          <p:cNvPicPr>
            <a:picLocks noChangeAspect="1" noChangeArrowheads="1"/>
          </p:cNvPicPr>
          <p:nvPr/>
        </p:nvPicPr>
        <p:blipFill rotWithShape="1">
          <a:blip r:embed="rId39"/>
          <a:srcRect l="11161" t="10426" r="57415" b="12278"/>
          <a:stretch/>
        </p:blipFill>
        <p:spPr bwMode="auto">
          <a:xfrm>
            <a:off x="6492266" y="7059100"/>
            <a:ext cx="462939" cy="443583"/>
          </a:xfrm>
          <a:prstGeom prst="rect">
            <a:avLst/>
          </a:prstGeom>
          <a:noFill/>
        </p:spPr>
      </p:pic>
      <p:pic>
        <p:nvPicPr>
          <p:cNvPr id="240" name="Picture 68" descr="Image result for growth icon"/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 flipH="1">
            <a:off x="8860209" y="6114407"/>
            <a:ext cx="414992" cy="435478"/>
          </a:xfrm>
          <a:prstGeom prst="rect">
            <a:avLst/>
          </a:prstGeom>
          <a:noFill/>
        </p:spPr>
      </p:pic>
      <p:pic>
        <p:nvPicPr>
          <p:cNvPr id="260" name="Picture 68" descr="Image result for growth icon"/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4339585" y="3120957"/>
            <a:ext cx="404455" cy="404867"/>
          </a:xfrm>
          <a:prstGeom prst="rect">
            <a:avLst/>
          </a:prstGeom>
          <a:noFill/>
        </p:spPr>
      </p:pic>
      <p:sp>
        <p:nvSpPr>
          <p:cNvPr id="261" name="Google Shape;155;p1"/>
          <p:cNvSpPr txBox="1">
            <a:spLocks/>
          </p:cNvSpPr>
          <p:nvPr/>
        </p:nvSpPr>
        <p:spPr>
          <a:xfrm>
            <a:off x="5727481" y="6448363"/>
            <a:ext cx="925916" cy="3682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360" tIns="78360" rIns="78360" bIns="78360" anchor="t" anchorCtr="0">
            <a:noAutofit/>
          </a:bodyPr>
          <a:lstStyle/>
          <a:p>
            <a:pPr algn="ctr">
              <a:buSzPts val="1100"/>
            </a:pPr>
            <a:r>
              <a:rPr lang="en-US" sz="943" dirty="0">
                <a:uFillTx/>
                <a:latin typeface="Calibri"/>
                <a:cs typeface="Calibri"/>
                <a:sym typeface="Calibri"/>
              </a:rPr>
              <a:t>Collision</a:t>
            </a:r>
          </a:p>
          <a:p>
            <a:pPr algn="ctr">
              <a:buSzPts val="1100"/>
            </a:pPr>
            <a:r>
              <a:rPr lang="en-US" sz="943" dirty="0">
                <a:uFillTx/>
                <a:latin typeface="Calibri"/>
                <a:cs typeface="Calibri"/>
                <a:sym typeface="Calibri"/>
              </a:rPr>
              <a:t>Theory</a:t>
            </a:r>
            <a:endParaRPr lang="en-US" sz="1200" dirty="0">
              <a:uFillTx/>
            </a:endParaRPr>
          </a:p>
        </p:txBody>
      </p:sp>
      <p:pic>
        <p:nvPicPr>
          <p:cNvPr id="1048" name="Picture 24" descr="Image result for analysis icon"/>
          <p:cNvPicPr>
            <a:picLocks noChangeAspect="1" noChangeArrowheads="1"/>
          </p:cNvPicPr>
          <p:nvPr/>
        </p:nvPicPr>
        <p:blipFill>
          <a:blip r:embed="rId40">
            <a:biLevel thresh="75000"/>
          </a:blip>
          <a:srcRect/>
          <a:stretch>
            <a:fillRect/>
          </a:stretch>
        </p:blipFill>
        <p:spPr bwMode="auto">
          <a:xfrm>
            <a:off x="8630636" y="5093202"/>
            <a:ext cx="659186" cy="659186"/>
          </a:xfrm>
          <a:prstGeom prst="rect">
            <a:avLst/>
          </a:prstGeom>
          <a:noFill/>
        </p:spPr>
      </p:pic>
      <p:pic>
        <p:nvPicPr>
          <p:cNvPr id="1052" name="Picture 28" descr="Image result for weighing scale icon"/>
          <p:cNvPicPr>
            <a:picLocks noChangeAspect="1" noChangeArrowheads="1"/>
          </p:cNvPicPr>
          <p:nvPr/>
        </p:nvPicPr>
        <p:blipFill>
          <a:blip r:embed="rId41"/>
          <a:srcRect/>
          <a:stretch>
            <a:fillRect/>
          </a:stretch>
        </p:blipFill>
        <p:spPr bwMode="auto">
          <a:xfrm>
            <a:off x="7644173" y="4792446"/>
            <a:ext cx="471833" cy="471833"/>
          </a:xfrm>
          <a:prstGeom prst="rect">
            <a:avLst/>
          </a:prstGeom>
          <a:noFill/>
        </p:spPr>
      </p:pic>
      <p:pic>
        <p:nvPicPr>
          <p:cNvPr id="1056" name="Picture 32" descr="Image result for moles icon"/>
          <p:cNvPicPr>
            <a:picLocks noChangeAspect="1" noChangeArrowheads="1"/>
          </p:cNvPicPr>
          <p:nvPr/>
        </p:nvPicPr>
        <p:blipFill rotWithShape="1">
          <a:blip r:embed="rId42">
            <a:biLevel thresh="50000"/>
          </a:blip>
          <a:srcRect l="25924" t="26159" r="27372" b="43960"/>
          <a:stretch/>
        </p:blipFill>
        <p:spPr bwMode="auto">
          <a:xfrm>
            <a:off x="7357226" y="6363891"/>
            <a:ext cx="549866" cy="351800"/>
          </a:xfrm>
          <a:prstGeom prst="rect">
            <a:avLst/>
          </a:prstGeom>
          <a:noFill/>
        </p:spPr>
      </p:pic>
      <p:sp>
        <p:nvSpPr>
          <p:cNvPr id="262" name="Google Shape;185;p1"/>
          <p:cNvSpPr txBox="1">
            <a:spLocks/>
          </p:cNvSpPr>
          <p:nvPr/>
        </p:nvSpPr>
        <p:spPr>
          <a:xfrm>
            <a:off x="8405805" y="5646435"/>
            <a:ext cx="925916" cy="36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360" tIns="78360" rIns="78360" bIns="78360" anchor="t" anchorCtr="0">
            <a:noAutofit/>
          </a:bodyPr>
          <a:lstStyle/>
          <a:p>
            <a:pPr algn="ctr">
              <a:buSzPts val="1100"/>
            </a:pPr>
            <a:r>
              <a:rPr lang="en-US" sz="943" dirty="0">
                <a:uFillTx/>
                <a:latin typeface="Calibri"/>
                <a:ea typeface="Calibri"/>
                <a:cs typeface="Calibri"/>
                <a:sym typeface="Calibri"/>
              </a:rPr>
              <a:t>Chemical Analysis</a:t>
            </a:r>
            <a:endParaRPr sz="943" dirty="0"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Picture 34" descr="Image result for collisions icon"/>
          <p:cNvPicPr>
            <a:picLocks noChangeAspect="1" noChangeArrowheads="1"/>
          </p:cNvPicPr>
          <p:nvPr/>
        </p:nvPicPr>
        <p:blipFill>
          <a:blip r:embed="rId43"/>
          <a:srcRect/>
          <a:stretch>
            <a:fillRect/>
          </a:stretch>
        </p:blipFill>
        <p:spPr bwMode="auto">
          <a:xfrm>
            <a:off x="5331271" y="6219473"/>
            <a:ext cx="585044" cy="585044"/>
          </a:xfrm>
          <a:prstGeom prst="rect">
            <a:avLst/>
          </a:prstGeom>
          <a:noFill/>
        </p:spPr>
      </p:pic>
      <p:pic>
        <p:nvPicPr>
          <p:cNvPr id="5" name="Picture 36" descr="Image result for stopwatch icon"/>
          <p:cNvPicPr>
            <a:picLocks noChangeAspect="1" noChangeArrowheads="1"/>
          </p:cNvPicPr>
          <p:nvPr/>
        </p:nvPicPr>
        <p:blipFill>
          <a:blip r:embed="rId44">
            <a:biLevel thresh="75000"/>
          </a:blip>
          <a:srcRect/>
          <a:stretch>
            <a:fillRect/>
          </a:stretch>
        </p:blipFill>
        <p:spPr bwMode="auto">
          <a:xfrm>
            <a:off x="5780787" y="5126822"/>
            <a:ext cx="491736" cy="509332"/>
          </a:xfrm>
          <a:prstGeom prst="rect">
            <a:avLst/>
          </a:prstGeom>
          <a:noFill/>
        </p:spPr>
      </p:pic>
      <p:pic>
        <p:nvPicPr>
          <p:cNvPr id="1062" name="Picture 38" descr="Image result for reversible reaction icon"/>
          <p:cNvPicPr>
            <a:picLocks noChangeAspect="1" noChangeArrowheads="1"/>
          </p:cNvPicPr>
          <p:nvPr/>
        </p:nvPicPr>
        <p:blipFill>
          <a:blip r:embed="rId45">
            <a:biLevel thresh="25000"/>
          </a:blip>
          <a:srcRect/>
          <a:stretch>
            <a:fillRect/>
          </a:stretch>
        </p:blipFill>
        <p:spPr bwMode="auto">
          <a:xfrm>
            <a:off x="4098684" y="6388619"/>
            <a:ext cx="472705" cy="399981"/>
          </a:xfrm>
          <a:prstGeom prst="rect">
            <a:avLst/>
          </a:prstGeom>
          <a:noFill/>
        </p:spPr>
      </p:pic>
      <p:pic>
        <p:nvPicPr>
          <p:cNvPr id="6" name="Picture 40" descr="Image result for crude oil icon"/>
          <p:cNvPicPr>
            <a:picLocks noChangeAspect="1" noChangeArrowheads="1"/>
          </p:cNvPicPr>
          <p:nvPr/>
        </p:nvPicPr>
        <p:blipFill>
          <a:blip r:embed="rId46"/>
          <a:srcRect/>
          <a:stretch>
            <a:fillRect/>
          </a:stretch>
        </p:blipFill>
        <p:spPr bwMode="auto">
          <a:xfrm>
            <a:off x="2935192" y="6339367"/>
            <a:ext cx="420483" cy="420483"/>
          </a:xfrm>
          <a:prstGeom prst="rect">
            <a:avLst/>
          </a:prstGeom>
          <a:noFill/>
        </p:spPr>
      </p:pic>
      <p:pic>
        <p:nvPicPr>
          <p:cNvPr id="7" name="Picture 42" descr="Image result for fractional distillation icon"/>
          <p:cNvPicPr>
            <a:picLocks noChangeAspect="1" noChangeArrowheads="1"/>
          </p:cNvPicPr>
          <p:nvPr/>
        </p:nvPicPr>
        <p:blipFill rotWithShape="1">
          <a:blip r:embed="rId47">
            <a:biLevel thresh="75000"/>
          </a:blip>
          <a:srcRect l="24620" t="17381" r="23978" b="31064"/>
          <a:stretch/>
        </p:blipFill>
        <p:spPr bwMode="auto">
          <a:xfrm>
            <a:off x="3368976" y="5104747"/>
            <a:ext cx="411588" cy="444575"/>
          </a:xfrm>
          <a:prstGeom prst="rect">
            <a:avLst/>
          </a:prstGeom>
          <a:noFill/>
        </p:spPr>
      </p:pic>
      <p:pic>
        <p:nvPicPr>
          <p:cNvPr id="8" name="Picture 44" descr="Image result for alkanes icon"/>
          <p:cNvPicPr>
            <a:picLocks noChangeAspect="1" noChangeArrowheads="1"/>
          </p:cNvPicPr>
          <p:nvPr/>
        </p:nvPicPr>
        <p:blipFill>
          <a:blip r:embed="rId48"/>
          <a:srcRect/>
          <a:stretch>
            <a:fillRect/>
          </a:stretch>
        </p:blipFill>
        <p:spPr bwMode="auto">
          <a:xfrm>
            <a:off x="1502842" y="5627682"/>
            <a:ext cx="542953" cy="558754"/>
          </a:xfrm>
          <a:prstGeom prst="rect">
            <a:avLst/>
          </a:prstGeom>
          <a:noFill/>
        </p:spPr>
      </p:pic>
      <p:pic>
        <p:nvPicPr>
          <p:cNvPr id="9" name="Picture 46" descr="Image result for alcohol functional group icon"/>
          <p:cNvPicPr>
            <a:picLocks noChangeAspect="1" noChangeArrowheads="1"/>
          </p:cNvPicPr>
          <p:nvPr/>
        </p:nvPicPr>
        <p:blipFill rotWithShape="1">
          <a:blip r:embed="rId49"/>
          <a:srcRect l="2696" t="17324" r="70488"/>
          <a:stretch/>
        </p:blipFill>
        <p:spPr bwMode="auto">
          <a:xfrm>
            <a:off x="3344108" y="4452636"/>
            <a:ext cx="555323" cy="522686"/>
          </a:xfrm>
          <a:prstGeom prst="rect">
            <a:avLst/>
          </a:prstGeom>
          <a:noFill/>
        </p:spPr>
      </p:pic>
      <p:pic>
        <p:nvPicPr>
          <p:cNvPr id="1072" name="Picture 48" descr="Image result for polymers icon"/>
          <p:cNvPicPr>
            <a:picLocks noChangeAspect="1" noChangeArrowheads="1"/>
          </p:cNvPicPr>
          <p:nvPr/>
        </p:nvPicPr>
        <p:blipFill rotWithShape="1">
          <a:blip r:embed="rId50"/>
          <a:srcRect b="40223"/>
          <a:stretch/>
        </p:blipFill>
        <p:spPr bwMode="auto">
          <a:xfrm>
            <a:off x="2486279" y="3180757"/>
            <a:ext cx="777870" cy="356608"/>
          </a:xfrm>
          <a:prstGeom prst="rect">
            <a:avLst/>
          </a:prstGeom>
          <a:noFill/>
        </p:spPr>
      </p:pic>
      <p:pic>
        <p:nvPicPr>
          <p:cNvPr id="11" name="Picture 50" descr="Image result for corrosion icon"/>
          <p:cNvPicPr>
            <a:picLocks noChangeAspect="1" noChangeArrowheads="1"/>
          </p:cNvPicPr>
          <p:nvPr/>
        </p:nvPicPr>
        <p:blipFill>
          <a:blip r:embed="rId51"/>
          <a:srcRect/>
          <a:stretch>
            <a:fillRect/>
          </a:stretch>
        </p:blipFill>
        <p:spPr bwMode="auto">
          <a:xfrm>
            <a:off x="6359747" y="4414485"/>
            <a:ext cx="491087" cy="491087"/>
          </a:xfrm>
          <a:prstGeom prst="rect">
            <a:avLst/>
          </a:prstGeom>
          <a:noFill/>
        </p:spPr>
      </p:pic>
      <p:pic>
        <p:nvPicPr>
          <p:cNvPr id="1078" name="Picture 54" descr="Image result for good luck icon"/>
          <p:cNvPicPr>
            <a:picLocks noChangeAspect="1" noChangeArrowheads="1"/>
          </p:cNvPicPr>
          <p:nvPr/>
        </p:nvPicPr>
        <p:blipFill>
          <a:blip r:embed="rId52"/>
          <a:srcRect/>
          <a:stretch>
            <a:fillRect/>
          </a:stretch>
        </p:blipFill>
        <p:spPr bwMode="auto">
          <a:xfrm>
            <a:off x="3908411" y="2598790"/>
            <a:ext cx="413119" cy="413119"/>
          </a:xfrm>
          <a:prstGeom prst="rect">
            <a:avLst/>
          </a:prstGeom>
          <a:noFill/>
        </p:spPr>
      </p:pic>
      <p:pic>
        <p:nvPicPr>
          <p:cNvPr id="1080" name="Picture 56" descr="Image result for RP icon"/>
          <p:cNvPicPr>
            <a:picLocks noChangeAspect="1" noChangeArrowheads="1"/>
          </p:cNvPicPr>
          <p:nvPr/>
        </p:nvPicPr>
        <p:blipFill>
          <a:blip r:embed="rId53">
            <a:biLevel thresh="75000"/>
          </a:blip>
          <a:srcRect/>
          <a:stretch>
            <a:fillRect/>
          </a:stretch>
        </p:blipFill>
        <p:spPr bwMode="auto">
          <a:xfrm>
            <a:off x="8643401" y="1633868"/>
            <a:ext cx="391795" cy="391795"/>
          </a:xfrm>
          <a:prstGeom prst="rect">
            <a:avLst/>
          </a:prstGeom>
          <a:noFill/>
        </p:spPr>
      </p:pic>
      <p:pic>
        <p:nvPicPr>
          <p:cNvPr id="13" name="Picture 58" descr="Image result for connections icon"/>
          <p:cNvPicPr>
            <a:picLocks noChangeAspect="1" noChangeArrowheads="1"/>
          </p:cNvPicPr>
          <p:nvPr/>
        </p:nvPicPr>
        <p:blipFill>
          <a:blip r:embed="rId54"/>
          <a:srcRect/>
          <a:stretch>
            <a:fillRect/>
          </a:stretch>
        </p:blipFill>
        <p:spPr bwMode="auto">
          <a:xfrm>
            <a:off x="8574513" y="4043752"/>
            <a:ext cx="524274" cy="524274"/>
          </a:xfrm>
          <a:prstGeom prst="rect">
            <a:avLst/>
          </a:prstGeom>
          <a:noFill/>
        </p:spPr>
      </p:pic>
      <p:pic>
        <p:nvPicPr>
          <p:cNvPr id="263" name="Picture 58" descr="Image result for connections icon"/>
          <p:cNvPicPr>
            <a:picLocks noChangeAspect="1" noChangeArrowheads="1"/>
          </p:cNvPicPr>
          <p:nvPr/>
        </p:nvPicPr>
        <p:blipFill>
          <a:blip r:embed="rId54"/>
          <a:srcRect/>
          <a:stretch>
            <a:fillRect/>
          </a:stretch>
        </p:blipFill>
        <p:spPr bwMode="auto">
          <a:xfrm>
            <a:off x="5972543" y="1329332"/>
            <a:ext cx="524274" cy="524274"/>
          </a:xfrm>
          <a:prstGeom prst="rect">
            <a:avLst/>
          </a:prstGeom>
          <a:noFill/>
        </p:spPr>
      </p:pic>
      <p:pic>
        <p:nvPicPr>
          <p:cNvPr id="14" name="Picture 60" descr="Image result for connections icon"/>
          <p:cNvPicPr>
            <a:picLocks noChangeAspect="1" noChangeArrowheads="1"/>
          </p:cNvPicPr>
          <p:nvPr/>
        </p:nvPicPr>
        <p:blipFill>
          <a:blip r:embed="rId55">
            <a:grayscl/>
          </a:blip>
          <a:srcRect/>
          <a:stretch>
            <a:fillRect/>
          </a:stretch>
        </p:blipFill>
        <p:spPr bwMode="auto">
          <a:xfrm>
            <a:off x="3367721" y="1268813"/>
            <a:ext cx="598784" cy="598784"/>
          </a:xfrm>
          <a:prstGeom prst="rect">
            <a:avLst/>
          </a:prstGeom>
          <a:noFill/>
        </p:spPr>
      </p:pic>
      <p:pic>
        <p:nvPicPr>
          <p:cNvPr id="15" name="Picture 62" descr="Image result for revision icon"/>
          <p:cNvPicPr>
            <a:picLocks noChangeAspect="1" noChangeArrowheads="1"/>
          </p:cNvPicPr>
          <p:nvPr/>
        </p:nvPicPr>
        <p:blipFill>
          <a:blip r:embed="rId56"/>
          <a:srcRect/>
          <a:stretch>
            <a:fillRect/>
          </a:stretch>
        </p:blipFill>
        <p:spPr bwMode="auto">
          <a:xfrm>
            <a:off x="8842957" y="2578629"/>
            <a:ext cx="419095" cy="419095"/>
          </a:xfrm>
          <a:prstGeom prst="rect">
            <a:avLst/>
          </a:prstGeom>
          <a:noFill/>
        </p:spPr>
      </p:pic>
      <p:pic>
        <p:nvPicPr>
          <p:cNvPr id="279" name="Picture 62" descr="Image result for revision icon"/>
          <p:cNvPicPr>
            <a:picLocks noChangeAspect="1" noChangeArrowheads="1"/>
          </p:cNvPicPr>
          <p:nvPr/>
        </p:nvPicPr>
        <p:blipFill>
          <a:blip r:embed="rId56"/>
          <a:srcRect/>
          <a:stretch>
            <a:fillRect/>
          </a:stretch>
        </p:blipFill>
        <p:spPr bwMode="auto">
          <a:xfrm>
            <a:off x="5403852" y="2578629"/>
            <a:ext cx="419095" cy="419095"/>
          </a:xfrm>
          <a:prstGeom prst="rect">
            <a:avLst/>
          </a:prstGeom>
          <a:noFill/>
        </p:spPr>
      </p:pic>
      <p:pic>
        <p:nvPicPr>
          <p:cNvPr id="19" name="Picture 70" descr="Image result for success icon"/>
          <p:cNvPicPr>
            <a:picLocks noChangeAspect="1" noChangeArrowheads="1"/>
          </p:cNvPicPr>
          <p:nvPr/>
        </p:nvPicPr>
        <p:blipFill>
          <a:blip r:embed="rId57"/>
          <a:srcRect/>
          <a:stretch>
            <a:fillRect/>
          </a:stretch>
        </p:blipFill>
        <p:spPr bwMode="auto">
          <a:xfrm>
            <a:off x="1499059" y="1798586"/>
            <a:ext cx="888109" cy="888109"/>
          </a:xfrm>
          <a:prstGeom prst="rect">
            <a:avLst/>
          </a:prstGeom>
          <a:noFill/>
        </p:spPr>
      </p:pic>
      <p:sp>
        <p:nvSpPr>
          <p:cNvPr id="253" name="Google Shape;121;p1"/>
          <p:cNvSpPr txBox="1">
            <a:spLocks/>
          </p:cNvSpPr>
          <p:nvPr/>
        </p:nvSpPr>
        <p:spPr>
          <a:xfrm>
            <a:off x="3164706" y="386225"/>
            <a:ext cx="5486094" cy="5012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360" tIns="39169" rIns="78360" bIns="39169" anchor="t" anchorCtr="0">
            <a:spAutoFit/>
          </a:bodyPr>
          <a:lstStyle/>
          <a:p>
            <a:pPr>
              <a:buSzPts val="2400"/>
            </a:pPr>
            <a:r>
              <a:rPr lang="en-US" sz="2743" b="1" dirty="0">
                <a:solidFill>
                  <a:schemeClr val="tx1"/>
                </a:solidFill>
                <a:uFillTx/>
                <a:latin typeface="Overlock"/>
                <a:ea typeface="Overlock"/>
                <a:cs typeface="Overlock"/>
                <a:sym typeface="Overlock"/>
              </a:rPr>
              <a:t>Chemistry Learning Journey</a:t>
            </a:r>
            <a:endParaRPr sz="2743" b="1" dirty="0">
              <a:solidFill>
                <a:schemeClr val="tx1"/>
              </a:solidFill>
              <a:uFillTx/>
              <a:latin typeface="Overlock"/>
              <a:ea typeface="Overlock"/>
              <a:cs typeface="Overlock"/>
              <a:sym typeface="Overlock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8"/>
          <a:srcRect t="2793" r="69666"/>
          <a:stretch/>
        </p:blipFill>
        <p:spPr>
          <a:xfrm>
            <a:off x="8905886" y="454051"/>
            <a:ext cx="973791" cy="118234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89;p1"/>
          <p:cNvSpPr>
            <a:spLocks/>
          </p:cNvSpPr>
          <p:nvPr/>
        </p:nvSpPr>
        <p:spPr>
          <a:xfrm>
            <a:off x="359229" y="71453"/>
            <a:ext cx="10025741" cy="15009457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txBody>
          <a:bodyPr spcFirstLastPara="1" wrap="square" lIns="78360" tIns="39169" rIns="78360" bIns="39169" anchor="ctr" anchorCtr="0">
            <a:noAutofit/>
          </a:bodyPr>
          <a:lstStyle/>
          <a:p>
            <a:pPr algn="ctr">
              <a:buSzPts val="2155"/>
            </a:pPr>
            <a:endParaRPr sz="1847">
              <a:solidFill>
                <a:schemeClr val="lt1"/>
              </a:solidFill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3" name="Google Shape;90;p1"/>
          <p:cNvSpPr>
            <a:spLocks/>
          </p:cNvSpPr>
          <p:nvPr/>
        </p:nvSpPr>
        <p:spPr>
          <a:xfrm>
            <a:off x="526860" y="279083"/>
            <a:ext cx="9596854" cy="14306313"/>
          </a:xfrm>
          <a:prstGeom prst="rect">
            <a:avLst/>
          </a:prstGeom>
          <a:solidFill>
            <a:schemeClr val="bg1"/>
          </a:solidFill>
          <a:ln w="41275" cap="flat" cmpd="sng">
            <a:solidFill>
              <a:srgbClr val="3F3F3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78360" tIns="39169" rIns="78360" bIns="39169" anchor="ctr" anchorCtr="0">
            <a:noAutofit/>
          </a:bodyPr>
          <a:lstStyle/>
          <a:p>
            <a:pPr algn="ctr">
              <a:buSzPts val="2155"/>
            </a:pPr>
            <a:r>
              <a:rPr lang="en-GB" sz="1847" dirty="0">
                <a:solidFill>
                  <a:schemeClr val="lt1"/>
                </a:solidFill>
                <a:uFillTx/>
                <a:latin typeface="Calibri"/>
                <a:ea typeface="Calibri"/>
                <a:cs typeface="Calibri"/>
                <a:sym typeface="Calibri"/>
              </a:rPr>
              <a:t>c</a:t>
            </a:r>
            <a:endParaRPr sz="1847" dirty="0">
              <a:solidFill>
                <a:schemeClr val="lt1"/>
              </a:solidFill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1"/>
          <p:cNvSpPr>
            <a:spLocks/>
          </p:cNvSpPr>
          <p:nvPr/>
        </p:nvSpPr>
        <p:spPr>
          <a:xfrm rot="16200000">
            <a:off x="1685600" y="11586884"/>
            <a:ext cx="2358899" cy="1865120"/>
          </a:xfrm>
          <a:prstGeom prst="blockArc">
            <a:avLst>
              <a:gd name="adj1" fmla="val 10794188"/>
              <a:gd name="adj2" fmla="val 153964"/>
              <a:gd name="adj3" fmla="val 27637"/>
            </a:avLst>
          </a:prstGeom>
          <a:solidFill>
            <a:srgbClr val="7030A0"/>
          </a:solidFill>
          <a:ln>
            <a:noFill/>
          </a:ln>
        </p:spPr>
        <p:txBody>
          <a:bodyPr spcFirstLastPara="1" wrap="square" lIns="78360" tIns="39169" rIns="78360" bIns="39169" anchor="ctr" anchorCtr="0">
            <a:noAutofit/>
          </a:bodyPr>
          <a:lstStyle/>
          <a:p>
            <a:pPr algn="ctr">
              <a:buSzPts val="2155"/>
            </a:pPr>
            <a:endParaRPr sz="1847">
              <a:solidFill>
                <a:schemeClr val="dk1"/>
              </a:solidFill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1"/>
          <p:cNvSpPr>
            <a:spLocks/>
          </p:cNvSpPr>
          <p:nvPr/>
        </p:nvSpPr>
        <p:spPr>
          <a:xfrm>
            <a:off x="2841377" y="13182921"/>
            <a:ext cx="5479614" cy="51597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txBody>
          <a:bodyPr spcFirstLastPara="1" wrap="square" lIns="78360" tIns="39169" rIns="78360" bIns="39169" anchor="ctr" anchorCtr="0">
            <a:noAutofit/>
          </a:bodyPr>
          <a:lstStyle/>
          <a:p>
            <a:pPr algn="ctr">
              <a:buSzPts val="2155"/>
            </a:pPr>
            <a:endParaRPr sz="1847">
              <a:solidFill>
                <a:schemeClr val="lt1"/>
              </a:solidFill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1"/>
          <p:cNvSpPr>
            <a:spLocks/>
          </p:cNvSpPr>
          <p:nvPr/>
        </p:nvSpPr>
        <p:spPr>
          <a:xfrm rot="5400000" flipH="1">
            <a:off x="6597713" y="9720814"/>
            <a:ext cx="2395194" cy="1867589"/>
          </a:xfrm>
          <a:prstGeom prst="blockArc">
            <a:avLst>
              <a:gd name="adj1" fmla="val 10818027"/>
              <a:gd name="adj2" fmla="val 240705"/>
              <a:gd name="adj3" fmla="val 26970"/>
            </a:avLst>
          </a:prstGeom>
          <a:solidFill>
            <a:srgbClr val="7030A0"/>
          </a:solidFill>
          <a:ln>
            <a:noFill/>
          </a:ln>
        </p:spPr>
        <p:txBody>
          <a:bodyPr spcFirstLastPara="1" wrap="square" lIns="78360" tIns="39169" rIns="78360" bIns="39169" anchor="ctr" anchorCtr="0">
            <a:noAutofit/>
          </a:bodyPr>
          <a:lstStyle/>
          <a:p>
            <a:pPr algn="ctr">
              <a:buSzPts val="2155"/>
            </a:pPr>
            <a:endParaRPr sz="1847">
              <a:solidFill>
                <a:schemeClr val="dk1"/>
              </a:solidFill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1"/>
          <p:cNvSpPr>
            <a:spLocks/>
          </p:cNvSpPr>
          <p:nvPr/>
        </p:nvSpPr>
        <p:spPr>
          <a:xfrm>
            <a:off x="2868603" y="11339994"/>
            <a:ext cx="5007042" cy="51221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txBody>
          <a:bodyPr spcFirstLastPara="1" wrap="square" lIns="78360" tIns="39169" rIns="78360" bIns="39169" anchor="ctr" anchorCtr="0">
            <a:noAutofit/>
          </a:bodyPr>
          <a:lstStyle/>
          <a:p>
            <a:pPr algn="ctr">
              <a:buSzPts val="2155"/>
            </a:pPr>
            <a:endParaRPr sz="1847">
              <a:solidFill>
                <a:schemeClr val="lt1"/>
              </a:solidFill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1"/>
          <p:cNvSpPr>
            <a:spLocks/>
          </p:cNvSpPr>
          <p:nvPr/>
        </p:nvSpPr>
        <p:spPr>
          <a:xfrm rot="16200000">
            <a:off x="1635389" y="7839004"/>
            <a:ext cx="2333329" cy="1918788"/>
          </a:xfrm>
          <a:prstGeom prst="blockArc">
            <a:avLst>
              <a:gd name="adj1" fmla="val 10822098"/>
              <a:gd name="adj2" fmla="val 25704"/>
              <a:gd name="adj3" fmla="val 26339"/>
            </a:avLst>
          </a:prstGeom>
          <a:solidFill>
            <a:srgbClr val="7030A0"/>
          </a:solidFill>
          <a:ln>
            <a:noFill/>
          </a:ln>
        </p:spPr>
        <p:txBody>
          <a:bodyPr spcFirstLastPara="1" wrap="square" lIns="78360" tIns="39169" rIns="78360" bIns="39169" anchor="ctr" anchorCtr="0">
            <a:noAutofit/>
          </a:bodyPr>
          <a:lstStyle/>
          <a:p>
            <a:pPr algn="ctr">
              <a:buSzPts val="2155"/>
            </a:pPr>
            <a:endParaRPr sz="1847">
              <a:solidFill>
                <a:schemeClr val="dk1"/>
              </a:solidFill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1"/>
          <p:cNvSpPr>
            <a:spLocks/>
          </p:cNvSpPr>
          <p:nvPr/>
        </p:nvSpPr>
        <p:spPr>
          <a:xfrm rot="5400000" flipH="1">
            <a:off x="6548265" y="5949842"/>
            <a:ext cx="2381436" cy="2005594"/>
          </a:xfrm>
          <a:prstGeom prst="blockArc">
            <a:avLst>
              <a:gd name="adj1" fmla="val 10800000"/>
              <a:gd name="adj2" fmla="val 21375400"/>
              <a:gd name="adj3" fmla="val 25281"/>
            </a:avLst>
          </a:prstGeom>
          <a:solidFill>
            <a:srgbClr val="7030A0"/>
          </a:solidFill>
          <a:ln>
            <a:noFill/>
          </a:ln>
        </p:spPr>
        <p:txBody>
          <a:bodyPr spcFirstLastPara="1" wrap="square" lIns="78360" tIns="39169" rIns="78360" bIns="39169" anchor="ctr" anchorCtr="0">
            <a:noAutofit/>
          </a:bodyPr>
          <a:lstStyle/>
          <a:p>
            <a:pPr algn="ctr">
              <a:buSzPts val="2155"/>
            </a:pPr>
            <a:endParaRPr sz="1847">
              <a:solidFill>
                <a:schemeClr val="dk1"/>
              </a:solidFill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1"/>
          <p:cNvSpPr>
            <a:spLocks/>
          </p:cNvSpPr>
          <p:nvPr/>
        </p:nvSpPr>
        <p:spPr>
          <a:xfrm>
            <a:off x="2755878" y="7636794"/>
            <a:ext cx="5064843" cy="506574"/>
          </a:xfrm>
          <a:custGeom>
            <a:avLst/>
            <a:gdLst/>
            <a:ahLst/>
            <a:cxnLst/>
            <a:rect l="l" t="t" r="r" b="b"/>
            <a:pathLst>
              <a:path w="5909338" h="652772" extrusionOk="0">
                <a:moveTo>
                  <a:pt x="0" y="0"/>
                </a:moveTo>
                <a:lnTo>
                  <a:pt x="5909338" y="0"/>
                </a:lnTo>
                <a:lnTo>
                  <a:pt x="5826211" y="652772"/>
                </a:lnTo>
                <a:lnTo>
                  <a:pt x="0" y="642380"/>
                </a:lnTo>
                <a:lnTo>
                  <a:pt x="0" y="0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spcFirstLastPara="1" wrap="square" lIns="78360" tIns="39169" rIns="78360" bIns="39169" anchor="ctr" anchorCtr="0">
            <a:noAutofit/>
          </a:bodyPr>
          <a:lstStyle/>
          <a:p>
            <a:pPr algn="ctr">
              <a:buSzPts val="2155"/>
            </a:pPr>
            <a:endParaRPr sz="1847">
              <a:solidFill>
                <a:schemeClr val="lt1"/>
              </a:solidFill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1"/>
          <p:cNvSpPr>
            <a:spLocks/>
          </p:cNvSpPr>
          <p:nvPr/>
        </p:nvSpPr>
        <p:spPr>
          <a:xfrm>
            <a:off x="2820229" y="5769861"/>
            <a:ext cx="5007042" cy="49874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txBody>
          <a:bodyPr spcFirstLastPara="1" wrap="square" lIns="78360" tIns="39169" rIns="78360" bIns="39169" anchor="ctr" anchorCtr="0">
            <a:noAutofit/>
          </a:bodyPr>
          <a:lstStyle/>
          <a:p>
            <a:pPr algn="ctr">
              <a:buSzPts val="2155"/>
            </a:pPr>
            <a:endParaRPr sz="1847">
              <a:solidFill>
                <a:schemeClr val="lt1"/>
              </a:solidFill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1"/>
          <p:cNvSpPr>
            <a:spLocks/>
          </p:cNvSpPr>
          <p:nvPr/>
        </p:nvSpPr>
        <p:spPr>
          <a:xfrm>
            <a:off x="2777502" y="9457011"/>
            <a:ext cx="5006789" cy="506903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txBody>
          <a:bodyPr spcFirstLastPara="1" wrap="square" lIns="78360" tIns="39169" rIns="78360" bIns="39169" anchor="ctr" anchorCtr="0">
            <a:noAutofit/>
          </a:bodyPr>
          <a:lstStyle/>
          <a:p>
            <a:pPr algn="ctr">
              <a:buSzPts val="2155"/>
            </a:pPr>
            <a:endParaRPr sz="1847">
              <a:solidFill>
                <a:schemeClr val="lt1"/>
              </a:solidFill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1"/>
          <p:cNvSpPr>
            <a:spLocks/>
          </p:cNvSpPr>
          <p:nvPr/>
        </p:nvSpPr>
        <p:spPr>
          <a:xfrm rot="16200000">
            <a:off x="1627642" y="4152439"/>
            <a:ext cx="2390297" cy="1850911"/>
          </a:xfrm>
          <a:prstGeom prst="blockArc">
            <a:avLst>
              <a:gd name="adj1" fmla="val 10788139"/>
              <a:gd name="adj2" fmla="val 56296"/>
              <a:gd name="adj3" fmla="val 27445"/>
            </a:avLst>
          </a:prstGeom>
          <a:solidFill>
            <a:srgbClr val="7030A0"/>
          </a:solidFill>
          <a:ln>
            <a:noFill/>
          </a:ln>
        </p:spPr>
        <p:txBody>
          <a:bodyPr spcFirstLastPara="1" wrap="square" lIns="78360" tIns="39169" rIns="78360" bIns="39169" anchor="ctr" anchorCtr="0">
            <a:noAutofit/>
          </a:bodyPr>
          <a:lstStyle/>
          <a:p>
            <a:pPr algn="ctr">
              <a:buSzPts val="2155"/>
            </a:pPr>
            <a:endParaRPr sz="1847">
              <a:solidFill>
                <a:schemeClr val="dk1"/>
              </a:solidFill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1"/>
          <p:cNvSpPr>
            <a:spLocks/>
          </p:cNvSpPr>
          <p:nvPr/>
        </p:nvSpPr>
        <p:spPr>
          <a:xfrm rot="5400000" flipH="1">
            <a:off x="6613408" y="2252354"/>
            <a:ext cx="2395477" cy="1877594"/>
          </a:xfrm>
          <a:prstGeom prst="blockArc">
            <a:avLst>
              <a:gd name="adj1" fmla="val 10818847"/>
              <a:gd name="adj2" fmla="val 221969"/>
              <a:gd name="adj3" fmla="val 26568"/>
            </a:avLst>
          </a:prstGeom>
          <a:solidFill>
            <a:srgbClr val="7030A0"/>
          </a:solidFill>
          <a:ln>
            <a:noFill/>
          </a:ln>
        </p:spPr>
        <p:txBody>
          <a:bodyPr spcFirstLastPara="1" wrap="square" lIns="78360" tIns="39169" rIns="78360" bIns="39169" anchor="ctr" anchorCtr="0">
            <a:noAutofit/>
          </a:bodyPr>
          <a:lstStyle/>
          <a:p>
            <a:pPr algn="ctr">
              <a:buSzPts val="2155"/>
            </a:pPr>
            <a:endParaRPr sz="1847">
              <a:solidFill>
                <a:schemeClr val="dk1"/>
              </a:solidFill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1"/>
          <p:cNvSpPr>
            <a:spLocks/>
          </p:cNvSpPr>
          <p:nvPr/>
        </p:nvSpPr>
        <p:spPr>
          <a:xfrm>
            <a:off x="2825763" y="3887749"/>
            <a:ext cx="4994957" cy="49874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txBody>
          <a:bodyPr spcFirstLastPara="1" wrap="square" lIns="78360" tIns="39169" rIns="78360" bIns="39169" anchor="ctr" anchorCtr="0">
            <a:noAutofit/>
          </a:bodyPr>
          <a:lstStyle/>
          <a:p>
            <a:pPr algn="ctr">
              <a:buSzPts val="2155"/>
            </a:pPr>
            <a:endParaRPr sz="1847">
              <a:solidFill>
                <a:schemeClr val="lt1"/>
              </a:solidFill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1"/>
          <p:cNvSpPr>
            <a:spLocks/>
          </p:cNvSpPr>
          <p:nvPr/>
        </p:nvSpPr>
        <p:spPr>
          <a:xfrm>
            <a:off x="2930341" y="1990118"/>
            <a:ext cx="4851732" cy="505546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txBody>
          <a:bodyPr spcFirstLastPara="1" wrap="square" lIns="78360" tIns="39169" rIns="78360" bIns="39169" anchor="ctr" anchorCtr="0">
            <a:noAutofit/>
          </a:bodyPr>
          <a:lstStyle/>
          <a:p>
            <a:pPr algn="ctr">
              <a:buSzPts val="2155"/>
            </a:pPr>
            <a:endParaRPr sz="1847">
              <a:solidFill>
                <a:schemeClr val="lt1"/>
              </a:solidFill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09" name="Google Shape;109;p1"/>
          <p:cNvCxnSpPr/>
          <p:nvPr/>
        </p:nvCxnSpPr>
        <p:spPr>
          <a:xfrm rot="10800000" flipH="1">
            <a:off x="4547006" y="13528896"/>
            <a:ext cx="2828" cy="416289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110" name="Google Shape;110;p1"/>
          <p:cNvSpPr txBox="1">
            <a:spLocks/>
          </p:cNvSpPr>
          <p:nvPr/>
        </p:nvSpPr>
        <p:spPr>
          <a:xfrm>
            <a:off x="1327642" y="14413616"/>
            <a:ext cx="8331186" cy="5270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360" tIns="39169" rIns="78360" bIns="39169" anchor="t" anchorCtr="0">
            <a:spAutoFit/>
          </a:bodyPr>
          <a:lstStyle/>
          <a:p>
            <a:pPr algn="ctr">
              <a:buSzPts val="1600"/>
            </a:pPr>
            <a:r>
              <a:rPr lang="en-GB" sz="1371" dirty="0">
                <a:solidFill>
                  <a:schemeClr val="lt1"/>
                </a:solidFill>
                <a:uFillTx/>
                <a:latin typeface="Overlock"/>
                <a:ea typeface="Overlock"/>
                <a:cs typeface="Overlock"/>
                <a:sym typeface="Overlock"/>
              </a:rPr>
              <a:t>‘</a:t>
            </a:r>
            <a:endParaRPr lang="en-US" sz="1543" i="1" dirty="0">
              <a:solidFill>
                <a:schemeClr val="lt1"/>
              </a:solidFill>
              <a:uFillTx/>
              <a:latin typeface="Overlock"/>
              <a:ea typeface="Overlock"/>
              <a:cs typeface="Overlock"/>
              <a:sym typeface="Overlock"/>
            </a:endParaRPr>
          </a:p>
          <a:p>
            <a:pPr algn="ctr">
              <a:buSzPts val="1600"/>
            </a:pPr>
            <a:r>
              <a:rPr lang="en-US" sz="1540" i="1" dirty="0">
                <a:solidFill>
                  <a:schemeClr val="lt1"/>
                </a:solidFill>
                <a:uFillTx/>
                <a:latin typeface="Overlock"/>
                <a:ea typeface="Overlock"/>
                <a:cs typeface="Overlock"/>
                <a:sym typeface="Overlock"/>
              </a:rPr>
              <a:t>Albert Einstein </a:t>
            </a:r>
            <a:r>
              <a:rPr lang="en-US" sz="1370" i="1" dirty="0">
                <a:solidFill>
                  <a:schemeClr val="lt1"/>
                </a:solidFill>
                <a:uFillTx/>
                <a:latin typeface="Overlock"/>
                <a:ea typeface="Overlock"/>
                <a:cs typeface="Overlock"/>
                <a:sym typeface="Overlock"/>
              </a:rPr>
              <a:t>– </a:t>
            </a:r>
            <a:r>
              <a:rPr lang="en-US" sz="1370" dirty="0">
                <a:solidFill>
                  <a:schemeClr val="lt1"/>
                </a:solidFill>
                <a:uFillTx/>
                <a:latin typeface="Overlock"/>
                <a:ea typeface="Overlock"/>
                <a:cs typeface="Overlock"/>
                <a:sym typeface="Overlock"/>
              </a:rPr>
              <a:t>‘The important thing is to never stop questioning’</a:t>
            </a:r>
            <a:endParaRPr sz="1370" dirty="0">
              <a:solidFill>
                <a:schemeClr val="lt1"/>
              </a:solidFill>
              <a:uFillTx/>
              <a:latin typeface="Overlock"/>
              <a:ea typeface="Overlock"/>
              <a:cs typeface="Overlock"/>
              <a:sym typeface="Overlock"/>
            </a:endParaRPr>
          </a:p>
        </p:txBody>
      </p:sp>
      <p:grpSp>
        <p:nvGrpSpPr>
          <p:cNvPr id="116" name="Google Shape;116;p1"/>
          <p:cNvGrpSpPr/>
          <p:nvPr/>
        </p:nvGrpSpPr>
        <p:grpSpPr>
          <a:xfrm>
            <a:off x="4052731" y="3577025"/>
            <a:ext cx="1041349" cy="1118392"/>
            <a:chOff x="7933850" y="15149783"/>
            <a:chExt cx="1214980" cy="1304869"/>
          </a:xfrm>
        </p:grpSpPr>
        <p:sp>
          <p:nvSpPr>
            <p:cNvPr id="117" name="Google Shape;117;p1"/>
            <p:cNvSpPr>
              <a:spLocks/>
            </p:cNvSpPr>
            <p:nvPr/>
          </p:nvSpPr>
          <p:spPr>
            <a:xfrm>
              <a:off x="7933850" y="15149783"/>
              <a:ext cx="1214980" cy="1304869"/>
            </a:xfrm>
            <a:prstGeom prst="ellipse">
              <a:avLst/>
            </a:prstGeom>
            <a:solidFill>
              <a:srgbClr val="CC00FF"/>
            </a:solidFill>
            <a:ln>
              <a:noFill/>
            </a:ln>
          </p:spPr>
          <p:txBody>
            <a:bodyPr spcFirstLastPara="1" wrap="square" lIns="78360" tIns="39169" rIns="78360" bIns="39169" anchor="ctr" anchorCtr="0">
              <a:noAutofit/>
            </a:bodyPr>
            <a:lstStyle/>
            <a:p>
              <a:pPr algn="ctr">
                <a:buSzPts val="2155"/>
              </a:pPr>
              <a:endParaRPr sz="1847" dirty="0">
                <a:solidFill>
                  <a:schemeClr val="lt1"/>
                </a:solidFill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" name="Google Shape;118;p1"/>
            <p:cNvSpPr>
              <a:spLocks/>
            </p:cNvSpPr>
            <p:nvPr/>
          </p:nvSpPr>
          <p:spPr>
            <a:xfrm>
              <a:off x="8120785" y="15350720"/>
              <a:ext cx="841075" cy="903301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78360" tIns="39169" rIns="78360" bIns="39169" anchor="ctr" anchorCtr="0">
              <a:noAutofit/>
            </a:bodyPr>
            <a:lstStyle/>
            <a:p>
              <a:pPr algn="ctr">
                <a:buSzPts val="2155"/>
              </a:pPr>
              <a:endParaRPr sz="1847">
                <a:solidFill>
                  <a:schemeClr val="lt1"/>
                </a:solidFill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" name="Google Shape;119;p1"/>
            <p:cNvSpPr txBox="1">
              <a:spLocks/>
            </p:cNvSpPr>
            <p:nvPr/>
          </p:nvSpPr>
          <p:spPr>
            <a:xfrm>
              <a:off x="8112068" y="15410952"/>
              <a:ext cx="841074" cy="2770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8360" tIns="39169" rIns="78360" bIns="39169" anchor="t" anchorCtr="0">
              <a:spAutoFit/>
            </a:bodyPr>
            <a:lstStyle/>
            <a:p>
              <a:pPr algn="ctr">
                <a:buSzPts val="1200"/>
              </a:pPr>
              <a:r>
                <a:rPr lang="en-US" sz="1029" b="1">
                  <a:solidFill>
                    <a:schemeClr val="dk1"/>
                  </a:solidFill>
                  <a:uFillTx/>
                  <a:latin typeface="Calibri"/>
                  <a:ea typeface="Calibri"/>
                  <a:cs typeface="Calibri"/>
                  <a:sym typeface="Calibri"/>
                </a:rPr>
                <a:t>YEAR</a:t>
              </a:r>
              <a:endParaRPr sz="1200">
                <a:uFillTx/>
              </a:endParaRPr>
            </a:p>
          </p:txBody>
        </p:sp>
        <p:sp>
          <p:nvSpPr>
            <p:cNvPr id="120" name="Google Shape;120;p1"/>
            <p:cNvSpPr txBox="1">
              <a:spLocks/>
            </p:cNvSpPr>
            <p:nvPr/>
          </p:nvSpPr>
          <p:spPr>
            <a:xfrm>
              <a:off x="8118257" y="15447798"/>
              <a:ext cx="841074" cy="83097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8360" tIns="39169" rIns="78360" bIns="39169" anchor="t" anchorCtr="0">
              <a:spAutoFit/>
            </a:bodyPr>
            <a:lstStyle/>
            <a:p>
              <a:pPr algn="ctr">
                <a:buSzPts val="4800"/>
              </a:pPr>
              <a:r>
                <a:rPr lang="en-US" sz="4114" b="1">
                  <a:solidFill>
                    <a:schemeClr val="dk1"/>
                  </a:solidFill>
                  <a:uFillTx/>
                  <a:latin typeface="Calibri"/>
                  <a:ea typeface="Calibri"/>
                  <a:cs typeface="Calibri"/>
                  <a:sym typeface="Calibri"/>
                </a:rPr>
                <a:t>11</a:t>
              </a:r>
              <a:endParaRPr sz="4114" b="1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130" name="Google Shape;130;p1"/>
          <p:cNvCxnSpPr/>
          <p:nvPr/>
        </p:nvCxnSpPr>
        <p:spPr>
          <a:xfrm rot="10800000" flipH="1">
            <a:off x="3188602" y="13528896"/>
            <a:ext cx="2828" cy="416289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131" name="Google Shape;131;p1"/>
          <p:cNvCxnSpPr/>
          <p:nvPr/>
        </p:nvCxnSpPr>
        <p:spPr>
          <a:xfrm>
            <a:off x="7920789" y="12973076"/>
            <a:ext cx="2828" cy="397005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132" name="Google Shape;132;p1"/>
          <p:cNvCxnSpPr/>
          <p:nvPr/>
        </p:nvCxnSpPr>
        <p:spPr>
          <a:xfrm>
            <a:off x="5186182" y="12973076"/>
            <a:ext cx="2828" cy="397005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133" name="Google Shape;133;p1"/>
          <p:cNvCxnSpPr/>
          <p:nvPr/>
        </p:nvCxnSpPr>
        <p:spPr>
          <a:xfrm rot="10800000" flipH="1">
            <a:off x="3160225" y="11685935"/>
            <a:ext cx="2057" cy="417318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134" name="Google Shape;134;p1"/>
          <p:cNvCxnSpPr/>
          <p:nvPr/>
        </p:nvCxnSpPr>
        <p:spPr>
          <a:xfrm>
            <a:off x="3688657" y="11148363"/>
            <a:ext cx="2057" cy="397776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135" name="Google Shape;135;p1"/>
          <p:cNvCxnSpPr/>
          <p:nvPr/>
        </p:nvCxnSpPr>
        <p:spPr>
          <a:xfrm>
            <a:off x="6553493" y="12973076"/>
            <a:ext cx="2828" cy="397005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136" name="Google Shape;136;p1"/>
          <p:cNvCxnSpPr/>
          <p:nvPr/>
        </p:nvCxnSpPr>
        <p:spPr>
          <a:xfrm>
            <a:off x="3818900" y="12973076"/>
            <a:ext cx="2828" cy="397005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137" name="Google Shape;137;p1"/>
          <p:cNvCxnSpPr/>
          <p:nvPr/>
        </p:nvCxnSpPr>
        <p:spPr>
          <a:xfrm rot="10800000" flipH="1">
            <a:off x="7263801" y="13528896"/>
            <a:ext cx="2828" cy="416289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138" name="Google Shape;138;p1"/>
          <p:cNvCxnSpPr/>
          <p:nvPr/>
        </p:nvCxnSpPr>
        <p:spPr>
          <a:xfrm rot="10800000" flipH="1">
            <a:off x="5905397" y="13528896"/>
            <a:ext cx="2828" cy="416289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139" name="Google Shape;139;p1"/>
          <p:cNvCxnSpPr/>
          <p:nvPr/>
        </p:nvCxnSpPr>
        <p:spPr>
          <a:xfrm rot="10800000" flipH="1">
            <a:off x="7191887" y="11685935"/>
            <a:ext cx="2828" cy="417318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140" name="Google Shape;140;p1"/>
          <p:cNvCxnSpPr/>
          <p:nvPr/>
        </p:nvCxnSpPr>
        <p:spPr>
          <a:xfrm rot="10800000" flipH="1">
            <a:off x="5874302" y="11685935"/>
            <a:ext cx="2828" cy="417318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141" name="Google Shape;141;p1"/>
          <p:cNvCxnSpPr/>
          <p:nvPr/>
        </p:nvCxnSpPr>
        <p:spPr>
          <a:xfrm>
            <a:off x="7782462" y="11130679"/>
            <a:ext cx="2828" cy="397776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142" name="Google Shape;142;p1"/>
          <p:cNvCxnSpPr/>
          <p:nvPr/>
        </p:nvCxnSpPr>
        <p:spPr>
          <a:xfrm>
            <a:off x="5294880" y="11130679"/>
            <a:ext cx="2828" cy="397776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143" name="Google Shape;143;p1"/>
          <p:cNvCxnSpPr/>
          <p:nvPr/>
        </p:nvCxnSpPr>
        <p:spPr>
          <a:xfrm>
            <a:off x="6538667" y="11130679"/>
            <a:ext cx="2828" cy="397776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144" name="Google Shape;144;p1"/>
          <p:cNvCxnSpPr/>
          <p:nvPr/>
        </p:nvCxnSpPr>
        <p:spPr>
          <a:xfrm>
            <a:off x="1895019" y="11756138"/>
            <a:ext cx="362807" cy="172790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145" name="Google Shape;145;p1"/>
          <p:cNvCxnSpPr/>
          <p:nvPr/>
        </p:nvCxnSpPr>
        <p:spPr>
          <a:xfrm rot="10800000" flipH="1">
            <a:off x="1863238" y="13052324"/>
            <a:ext cx="377720" cy="202102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146" name="Google Shape;146;p1"/>
          <p:cNvCxnSpPr/>
          <p:nvPr/>
        </p:nvCxnSpPr>
        <p:spPr>
          <a:xfrm rot="10800000">
            <a:off x="8466036" y="11203963"/>
            <a:ext cx="362807" cy="172790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147" name="Google Shape;147;p1"/>
          <p:cNvCxnSpPr/>
          <p:nvPr/>
        </p:nvCxnSpPr>
        <p:spPr>
          <a:xfrm flipH="1">
            <a:off x="8466035" y="9939925"/>
            <a:ext cx="377720" cy="202102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148" name="Google Shape;148;p1"/>
          <p:cNvCxnSpPr/>
          <p:nvPr/>
        </p:nvCxnSpPr>
        <p:spPr>
          <a:xfrm rot="10800000" flipH="1">
            <a:off x="5914310" y="9803327"/>
            <a:ext cx="2828" cy="395462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149" name="Google Shape;149;p1"/>
          <p:cNvCxnSpPr/>
          <p:nvPr/>
        </p:nvCxnSpPr>
        <p:spPr>
          <a:xfrm>
            <a:off x="6553485" y="9275443"/>
            <a:ext cx="2828" cy="376949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150" name="Google Shape;150;p1"/>
          <p:cNvCxnSpPr/>
          <p:nvPr/>
        </p:nvCxnSpPr>
        <p:spPr>
          <a:xfrm>
            <a:off x="7920797" y="9275443"/>
            <a:ext cx="2828" cy="376949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151" name="Google Shape;151;p1"/>
          <p:cNvCxnSpPr/>
          <p:nvPr/>
        </p:nvCxnSpPr>
        <p:spPr>
          <a:xfrm>
            <a:off x="5263354" y="9285366"/>
            <a:ext cx="2828" cy="376949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152" name="Google Shape;152;p1"/>
          <p:cNvCxnSpPr/>
          <p:nvPr/>
        </p:nvCxnSpPr>
        <p:spPr>
          <a:xfrm rot="10800000" flipH="1">
            <a:off x="7272700" y="9803327"/>
            <a:ext cx="2828" cy="395462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153" name="Google Shape;153;p1"/>
          <p:cNvSpPr txBox="1">
            <a:spLocks/>
          </p:cNvSpPr>
          <p:nvPr/>
        </p:nvSpPr>
        <p:spPr>
          <a:xfrm>
            <a:off x="4762720" y="10586362"/>
            <a:ext cx="925916" cy="594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360" tIns="78360" rIns="78360" bIns="78360" anchor="t" anchorCtr="0">
            <a:noAutofit/>
          </a:bodyPr>
          <a:lstStyle/>
          <a:p>
            <a:pPr algn="ctr">
              <a:buSzPts val="1100"/>
            </a:pPr>
            <a:r>
              <a:rPr lang="en-US" sz="943" dirty="0">
                <a:uFillTx/>
                <a:latin typeface="Calibri"/>
                <a:ea typeface="Calibri"/>
                <a:cs typeface="Calibri"/>
                <a:sym typeface="Calibri"/>
              </a:rPr>
              <a:t>Keeping Healthy –</a:t>
            </a:r>
          </a:p>
          <a:p>
            <a:pPr algn="ctr">
              <a:buSzPts val="1100"/>
            </a:pPr>
            <a:r>
              <a:rPr lang="en-US" sz="943" dirty="0">
                <a:uFillTx/>
                <a:latin typeface="Calibri"/>
                <a:ea typeface="Calibri"/>
                <a:cs typeface="Calibri"/>
                <a:sym typeface="Calibri"/>
              </a:rPr>
              <a:t>Respiration</a:t>
            </a:r>
            <a:endParaRPr sz="943" dirty="0"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p1"/>
          <p:cNvSpPr txBox="1">
            <a:spLocks/>
          </p:cNvSpPr>
          <p:nvPr/>
        </p:nvSpPr>
        <p:spPr>
          <a:xfrm>
            <a:off x="5352637" y="12040185"/>
            <a:ext cx="1140707" cy="3682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360" tIns="78360" rIns="78360" bIns="78360" anchor="t" anchorCtr="0">
            <a:noAutofit/>
          </a:bodyPr>
          <a:lstStyle/>
          <a:p>
            <a:pPr algn="ctr">
              <a:buSzPts val="1100"/>
            </a:pPr>
            <a:r>
              <a:rPr lang="en-US" sz="943" dirty="0">
                <a:uFillTx/>
                <a:latin typeface="Calibri"/>
                <a:ea typeface="Calibri"/>
                <a:cs typeface="Calibri"/>
                <a:sym typeface="Calibri"/>
              </a:rPr>
              <a:t>Muscles &amp; </a:t>
            </a:r>
          </a:p>
          <a:p>
            <a:pPr algn="ctr">
              <a:buSzPts val="1100"/>
            </a:pPr>
            <a:r>
              <a:rPr lang="en-US" sz="943" dirty="0">
                <a:uFillTx/>
                <a:latin typeface="Calibri"/>
                <a:ea typeface="Calibri"/>
                <a:cs typeface="Calibri"/>
                <a:sym typeface="Calibri"/>
              </a:rPr>
              <a:t>Skeleton</a:t>
            </a:r>
            <a:endParaRPr sz="943" dirty="0"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1"/>
          <p:cNvSpPr txBox="1">
            <a:spLocks/>
          </p:cNvSpPr>
          <p:nvPr/>
        </p:nvSpPr>
        <p:spPr>
          <a:xfrm>
            <a:off x="7250629" y="12460468"/>
            <a:ext cx="1323884" cy="36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360" tIns="78360" rIns="78360" bIns="78360" anchor="t" anchorCtr="0">
            <a:noAutofit/>
          </a:bodyPr>
          <a:lstStyle/>
          <a:p>
            <a:pPr algn="ctr">
              <a:buSzPts val="1100"/>
            </a:pPr>
            <a:r>
              <a:rPr lang="en-US" sz="943" dirty="0">
                <a:uFillTx/>
                <a:latin typeface="Calibri"/>
                <a:ea typeface="Calibri"/>
                <a:cs typeface="Calibri"/>
                <a:sym typeface="Calibri"/>
              </a:rPr>
              <a:t>Particles, atoms, elements, compounds &amp; mixtures</a:t>
            </a:r>
            <a:endParaRPr sz="943" dirty="0"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1"/>
          <p:cNvSpPr txBox="1">
            <a:spLocks/>
          </p:cNvSpPr>
          <p:nvPr/>
        </p:nvSpPr>
        <p:spPr>
          <a:xfrm>
            <a:off x="6803396" y="13883803"/>
            <a:ext cx="925916" cy="36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360" tIns="78360" rIns="78360" bIns="78360" anchor="t" anchorCtr="0">
            <a:noAutofit/>
          </a:bodyPr>
          <a:lstStyle/>
          <a:p>
            <a:pPr algn="ctr">
              <a:buSzPts val="1100"/>
            </a:pPr>
            <a:r>
              <a:rPr lang="en-US" sz="943" dirty="0">
                <a:uFillTx/>
                <a:latin typeface="Calibri"/>
                <a:ea typeface="Calibri"/>
                <a:cs typeface="Calibri"/>
                <a:sym typeface="Calibri"/>
              </a:rPr>
              <a:t>Cells</a:t>
            </a:r>
            <a:endParaRPr sz="943" dirty="0"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p1"/>
          <p:cNvSpPr txBox="1">
            <a:spLocks/>
          </p:cNvSpPr>
          <p:nvPr/>
        </p:nvSpPr>
        <p:spPr>
          <a:xfrm>
            <a:off x="6124073" y="12723288"/>
            <a:ext cx="925916" cy="36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360" tIns="78360" rIns="78360" bIns="78360" anchor="t" anchorCtr="0">
            <a:noAutofit/>
          </a:bodyPr>
          <a:lstStyle/>
          <a:p>
            <a:pPr algn="ctr">
              <a:buSzPts val="1100"/>
            </a:pPr>
            <a:r>
              <a:rPr lang="en-US" sz="943" dirty="0">
                <a:uFillTx/>
                <a:latin typeface="Calibri"/>
                <a:ea typeface="Calibri"/>
                <a:cs typeface="Calibri"/>
                <a:sym typeface="Calibri"/>
              </a:rPr>
              <a:t>Reproduction</a:t>
            </a:r>
            <a:endParaRPr sz="943" dirty="0"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2" name="Google Shape;162;p1"/>
          <p:cNvPicPr preferRelativeResize="0"/>
          <p:nvPr/>
        </p:nvPicPr>
        <p:blipFill rotWithShape="1">
          <a:blip r:embed="rId3"/>
          <a:srcRect b="3427"/>
          <a:stretch/>
        </p:blipFill>
        <p:spPr>
          <a:xfrm>
            <a:off x="5059258" y="8895550"/>
            <a:ext cx="594114" cy="4719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1"/>
          <p:cNvPicPr preferRelativeResize="0"/>
          <p:nvPr/>
        </p:nvPicPr>
        <p:blipFill rotWithShape="1">
          <a:blip r:embed="rId3"/>
          <a:srcRect b="3427"/>
          <a:stretch/>
        </p:blipFill>
        <p:spPr>
          <a:xfrm>
            <a:off x="2908402" y="13955234"/>
            <a:ext cx="594114" cy="4719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1"/>
          <p:cNvPicPr preferRelativeResize="0"/>
          <p:nvPr/>
        </p:nvPicPr>
        <p:blipFill rotWithShape="1">
          <a:blip r:embed="rId3"/>
          <a:srcRect b="3427"/>
          <a:stretch/>
        </p:blipFill>
        <p:spPr>
          <a:xfrm>
            <a:off x="7006558" y="11998727"/>
            <a:ext cx="519948" cy="423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1"/>
          <p:cNvPicPr preferRelativeResize="0"/>
          <p:nvPr/>
        </p:nvPicPr>
        <p:blipFill rotWithShape="1">
          <a:blip r:embed="rId3"/>
          <a:srcRect b="3427"/>
          <a:stretch/>
        </p:blipFill>
        <p:spPr>
          <a:xfrm>
            <a:off x="3497676" y="10733306"/>
            <a:ext cx="594114" cy="4719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1"/>
          <p:cNvPicPr preferRelativeResize="0"/>
          <p:nvPr/>
        </p:nvPicPr>
        <p:blipFill rotWithShape="1">
          <a:blip r:embed="rId3"/>
          <a:srcRect b="3427"/>
          <a:stretch/>
        </p:blipFill>
        <p:spPr>
          <a:xfrm>
            <a:off x="7776026" y="8886444"/>
            <a:ext cx="594114" cy="47193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4" name="Google Shape;174;p1"/>
          <p:cNvGrpSpPr/>
          <p:nvPr/>
        </p:nvGrpSpPr>
        <p:grpSpPr>
          <a:xfrm>
            <a:off x="8134231" y="12863747"/>
            <a:ext cx="1041349" cy="1118392"/>
            <a:chOff x="7933850" y="15149783"/>
            <a:chExt cx="1214980" cy="1304869"/>
          </a:xfrm>
        </p:grpSpPr>
        <p:sp>
          <p:nvSpPr>
            <p:cNvPr id="175" name="Google Shape;175;p1"/>
            <p:cNvSpPr>
              <a:spLocks/>
            </p:cNvSpPr>
            <p:nvPr/>
          </p:nvSpPr>
          <p:spPr>
            <a:xfrm>
              <a:off x="7933850" y="15149783"/>
              <a:ext cx="1214980" cy="1304869"/>
            </a:xfrm>
            <a:prstGeom prst="ellipse">
              <a:avLst/>
            </a:prstGeom>
            <a:solidFill>
              <a:srgbClr val="CC00FF"/>
            </a:solidFill>
            <a:ln>
              <a:noFill/>
            </a:ln>
          </p:spPr>
          <p:txBody>
            <a:bodyPr spcFirstLastPara="1" wrap="square" lIns="78360" tIns="39169" rIns="78360" bIns="39169" anchor="ctr" anchorCtr="0">
              <a:noAutofit/>
            </a:bodyPr>
            <a:lstStyle/>
            <a:p>
              <a:pPr algn="ctr">
                <a:buSzPts val="2155"/>
              </a:pPr>
              <a:endParaRPr sz="1847">
                <a:solidFill>
                  <a:schemeClr val="lt1"/>
                </a:solidFill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" name="Google Shape;176;p1"/>
            <p:cNvSpPr>
              <a:spLocks/>
            </p:cNvSpPr>
            <p:nvPr/>
          </p:nvSpPr>
          <p:spPr>
            <a:xfrm>
              <a:off x="8120785" y="15350720"/>
              <a:ext cx="841075" cy="903301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78360" tIns="39169" rIns="78360" bIns="39169" anchor="ctr" anchorCtr="0">
              <a:noAutofit/>
            </a:bodyPr>
            <a:lstStyle/>
            <a:p>
              <a:pPr algn="ctr">
                <a:buSzPts val="2155"/>
              </a:pPr>
              <a:endParaRPr sz="1847">
                <a:solidFill>
                  <a:schemeClr val="lt1"/>
                </a:solidFill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" name="Google Shape;177;p1"/>
            <p:cNvSpPr txBox="1">
              <a:spLocks/>
            </p:cNvSpPr>
            <p:nvPr/>
          </p:nvSpPr>
          <p:spPr>
            <a:xfrm>
              <a:off x="8112068" y="15410952"/>
              <a:ext cx="841074" cy="2770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8360" tIns="39169" rIns="78360" bIns="39169" anchor="t" anchorCtr="0">
              <a:spAutoFit/>
            </a:bodyPr>
            <a:lstStyle/>
            <a:p>
              <a:pPr algn="ctr">
                <a:buSzPts val="1200"/>
              </a:pPr>
              <a:r>
                <a:rPr lang="en-US" sz="1029" b="1">
                  <a:solidFill>
                    <a:schemeClr val="dk1"/>
                  </a:solidFill>
                  <a:uFillTx/>
                  <a:latin typeface="Calibri"/>
                  <a:ea typeface="Calibri"/>
                  <a:cs typeface="Calibri"/>
                  <a:sym typeface="Calibri"/>
                </a:rPr>
                <a:t>YEAR</a:t>
              </a:r>
              <a:endParaRPr sz="1200">
                <a:uFillTx/>
              </a:endParaRPr>
            </a:p>
          </p:txBody>
        </p:sp>
        <p:sp>
          <p:nvSpPr>
            <p:cNvPr id="178" name="Google Shape;178;p1"/>
            <p:cNvSpPr txBox="1">
              <a:spLocks/>
            </p:cNvSpPr>
            <p:nvPr/>
          </p:nvSpPr>
          <p:spPr>
            <a:xfrm>
              <a:off x="8118257" y="15447798"/>
              <a:ext cx="841074" cy="83097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8360" tIns="39169" rIns="78360" bIns="39169" anchor="t" anchorCtr="0">
              <a:spAutoFit/>
            </a:bodyPr>
            <a:lstStyle/>
            <a:p>
              <a:pPr algn="ctr">
                <a:buSzPts val="4800"/>
              </a:pPr>
              <a:r>
                <a:rPr lang="en-US" sz="4114" b="1">
                  <a:solidFill>
                    <a:schemeClr val="dk1"/>
                  </a:solidFill>
                  <a:uFillTx/>
                  <a:latin typeface="Calibri"/>
                  <a:ea typeface="Calibri"/>
                  <a:cs typeface="Calibri"/>
                  <a:sym typeface="Calibri"/>
                </a:rPr>
                <a:t>7</a:t>
              </a:r>
              <a:endParaRPr sz="4114" b="1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9" name="Google Shape;179;p1"/>
          <p:cNvSpPr txBox="1">
            <a:spLocks/>
          </p:cNvSpPr>
          <p:nvPr/>
        </p:nvSpPr>
        <p:spPr>
          <a:xfrm>
            <a:off x="4717673" y="12716086"/>
            <a:ext cx="925916" cy="36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360" tIns="78360" rIns="78360" bIns="78360" anchor="t" anchorCtr="0">
            <a:noAutofit/>
          </a:bodyPr>
          <a:lstStyle/>
          <a:p>
            <a:pPr algn="ctr">
              <a:buSzPts val="1100"/>
            </a:pPr>
            <a:r>
              <a:rPr lang="en-US" sz="943" dirty="0">
                <a:uFillTx/>
                <a:latin typeface="Calibri"/>
                <a:ea typeface="Calibri"/>
                <a:cs typeface="Calibri"/>
                <a:sym typeface="Calibri"/>
              </a:rPr>
              <a:t>Energy</a:t>
            </a:r>
            <a:endParaRPr sz="943" dirty="0"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" name="Google Shape;180;p1"/>
          <p:cNvSpPr txBox="1">
            <a:spLocks/>
          </p:cNvSpPr>
          <p:nvPr/>
        </p:nvSpPr>
        <p:spPr>
          <a:xfrm>
            <a:off x="4073650" y="13865899"/>
            <a:ext cx="925916" cy="36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360" tIns="78360" rIns="78360" bIns="78360" anchor="t" anchorCtr="0">
            <a:noAutofit/>
          </a:bodyPr>
          <a:lstStyle/>
          <a:p>
            <a:pPr algn="ctr">
              <a:buSzPts val="1100"/>
            </a:pPr>
            <a:r>
              <a:rPr lang="en-US" sz="943" dirty="0">
                <a:uFillTx/>
                <a:latin typeface="Calibri"/>
                <a:ea typeface="Calibri"/>
                <a:cs typeface="Calibri"/>
                <a:sym typeface="Calibri"/>
              </a:rPr>
              <a:t>Separation Techniques</a:t>
            </a:r>
            <a:endParaRPr sz="943" dirty="0"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Google Shape;182;p1"/>
          <p:cNvSpPr txBox="1">
            <a:spLocks/>
          </p:cNvSpPr>
          <p:nvPr/>
        </p:nvSpPr>
        <p:spPr>
          <a:xfrm>
            <a:off x="1367775" y="11205244"/>
            <a:ext cx="925916" cy="36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360" tIns="78360" rIns="78360" bIns="78360" anchor="t" anchorCtr="0">
            <a:noAutofit/>
          </a:bodyPr>
          <a:lstStyle/>
          <a:p>
            <a:pPr algn="ctr">
              <a:buSzPts val="1100"/>
            </a:pPr>
            <a:r>
              <a:rPr lang="en-US" sz="943" dirty="0">
                <a:uFillTx/>
                <a:latin typeface="Calibri"/>
                <a:ea typeface="Calibri"/>
                <a:cs typeface="Calibri"/>
                <a:sym typeface="Calibri"/>
              </a:rPr>
              <a:t>Fast &amp; Furious Reactions –acids &amp; alkalis</a:t>
            </a:r>
          </a:p>
        </p:txBody>
      </p:sp>
      <p:sp>
        <p:nvSpPr>
          <p:cNvPr id="183" name="Google Shape;183;p1"/>
          <p:cNvSpPr txBox="1">
            <a:spLocks/>
          </p:cNvSpPr>
          <p:nvPr/>
        </p:nvSpPr>
        <p:spPr>
          <a:xfrm>
            <a:off x="2693292" y="12023849"/>
            <a:ext cx="1006903" cy="36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360" tIns="78360" rIns="78360" bIns="78360" anchor="t" anchorCtr="0">
            <a:noAutofit/>
          </a:bodyPr>
          <a:lstStyle/>
          <a:p>
            <a:pPr algn="ctr">
              <a:buSzPts val="1100"/>
            </a:pPr>
            <a:r>
              <a:rPr lang="en-US" sz="943" dirty="0">
                <a:uFillTx/>
                <a:latin typeface="Calibri"/>
                <a:ea typeface="Calibri"/>
                <a:cs typeface="Calibri"/>
                <a:sym typeface="Calibri"/>
              </a:rPr>
              <a:t>Forces, gravity </a:t>
            </a:r>
          </a:p>
          <a:p>
            <a:pPr algn="ctr">
              <a:buSzPts val="1100"/>
            </a:pPr>
            <a:r>
              <a:rPr lang="en-US" sz="943" dirty="0">
                <a:uFillTx/>
                <a:latin typeface="Calibri"/>
                <a:ea typeface="Calibri"/>
                <a:cs typeface="Calibri"/>
                <a:sym typeface="Calibri"/>
              </a:rPr>
              <a:t>&amp; space</a:t>
            </a:r>
            <a:endParaRPr sz="943" dirty="0"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Google Shape;185;p1"/>
          <p:cNvSpPr txBox="1">
            <a:spLocks/>
          </p:cNvSpPr>
          <p:nvPr/>
        </p:nvSpPr>
        <p:spPr>
          <a:xfrm>
            <a:off x="8576271" y="11316752"/>
            <a:ext cx="925916" cy="36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360" tIns="78360" rIns="78360" bIns="78360" anchor="t" anchorCtr="0">
            <a:noAutofit/>
          </a:bodyPr>
          <a:lstStyle/>
          <a:p>
            <a:pPr algn="ctr">
              <a:buSzPts val="1100"/>
            </a:pPr>
            <a:r>
              <a:rPr lang="en-US" sz="943" dirty="0">
                <a:uFillTx/>
                <a:latin typeface="Calibri"/>
                <a:ea typeface="Calibri"/>
                <a:cs typeface="Calibri"/>
                <a:sym typeface="Calibri"/>
              </a:rPr>
              <a:t>Ecology</a:t>
            </a:r>
            <a:endParaRPr sz="943" dirty="0"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p1"/>
          <p:cNvSpPr txBox="1">
            <a:spLocks/>
          </p:cNvSpPr>
          <p:nvPr/>
        </p:nvSpPr>
        <p:spPr>
          <a:xfrm>
            <a:off x="8515003" y="9517400"/>
            <a:ext cx="925916" cy="36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360" tIns="78360" rIns="78360" bIns="78360" anchor="t" anchorCtr="0">
            <a:noAutofit/>
          </a:bodyPr>
          <a:lstStyle/>
          <a:p>
            <a:pPr algn="ctr">
              <a:buSzPts val="1100"/>
            </a:pPr>
            <a:r>
              <a:rPr lang="en-US" sz="943" dirty="0">
                <a:uFillTx/>
                <a:latin typeface="Calibri"/>
                <a:ea typeface="Calibri"/>
                <a:cs typeface="Calibri"/>
                <a:sym typeface="Calibri"/>
              </a:rPr>
              <a:t>Inheritance &amp; variation</a:t>
            </a:r>
            <a:endParaRPr sz="943" dirty="0"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1"/>
          <p:cNvSpPr txBox="1">
            <a:spLocks/>
          </p:cNvSpPr>
          <p:nvPr/>
        </p:nvSpPr>
        <p:spPr>
          <a:xfrm>
            <a:off x="6119605" y="9022974"/>
            <a:ext cx="925916" cy="36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360" tIns="78360" rIns="78360" bIns="78360" anchor="t" anchorCtr="0">
            <a:noAutofit/>
          </a:bodyPr>
          <a:lstStyle/>
          <a:p>
            <a:pPr algn="ctr">
              <a:buSzPts val="1100"/>
            </a:pPr>
            <a:r>
              <a:rPr lang="en-US" sz="943" dirty="0">
                <a:uFillTx/>
                <a:latin typeface="Calibri"/>
                <a:ea typeface="Calibri"/>
                <a:cs typeface="Calibri"/>
                <a:sym typeface="Calibri"/>
              </a:rPr>
              <a:t>Photosynthesis</a:t>
            </a:r>
            <a:endParaRPr sz="943" dirty="0"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p1"/>
          <p:cNvSpPr txBox="1">
            <a:spLocks/>
          </p:cNvSpPr>
          <p:nvPr/>
        </p:nvSpPr>
        <p:spPr>
          <a:xfrm>
            <a:off x="5457461" y="10106806"/>
            <a:ext cx="925916" cy="36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360" tIns="78360" rIns="78360" bIns="78360" anchor="t" anchorCtr="0">
            <a:noAutofit/>
          </a:bodyPr>
          <a:lstStyle/>
          <a:p>
            <a:pPr algn="ctr">
              <a:buSzPts val="1100"/>
            </a:pPr>
            <a:r>
              <a:rPr lang="en-US" sz="943" dirty="0">
                <a:uFillTx/>
                <a:latin typeface="Calibri"/>
                <a:ea typeface="Calibri"/>
                <a:cs typeface="Calibri"/>
                <a:sym typeface="Calibri"/>
              </a:rPr>
              <a:t>Waves</a:t>
            </a:r>
            <a:endParaRPr sz="943" dirty="0"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p1"/>
          <p:cNvSpPr txBox="1">
            <a:spLocks/>
          </p:cNvSpPr>
          <p:nvPr/>
        </p:nvSpPr>
        <p:spPr>
          <a:xfrm>
            <a:off x="6068504" y="10730325"/>
            <a:ext cx="925916" cy="5214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360" tIns="78360" rIns="78360" bIns="78360" anchor="t" anchorCtr="0">
            <a:noAutofit/>
          </a:bodyPr>
          <a:lstStyle/>
          <a:p>
            <a:pPr algn="ctr">
              <a:buSzPts val="1100"/>
            </a:pPr>
            <a:r>
              <a:rPr lang="en-US" sz="943" dirty="0">
                <a:uFillTx/>
                <a:latin typeface="Calibri"/>
                <a:ea typeface="Calibri"/>
                <a:cs typeface="Calibri"/>
                <a:sym typeface="Calibri"/>
              </a:rPr>
              <a:t>Electricity &amp; Magnetism</a:t>
            </a:r>
            <a:endParaRPr sz="943" dirty="0"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Google Shape;192;p1"/>
          <p:cNvSpPr txBox="1">
            <a:spLocks/>
          </p:cNvSpPr>
          <p:nvPr/>
        </p:nvSpPr>
        <p:spPr>
          <a:xfrm>
            <a:off x="7340888" y="10722129"/>
            <a:ext cx="925916" cy="36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360" tIns="78360" rIns="78360" bIns="78360" anchor="t" anchorCtr="0">
            <a:noAutofit/>
          </a:bodyPr>
          <a:lstStyle/>
          <a:p>
            <a:pPr algn="ctr">
              <a:buSzPts val="1100"/>
            </a:pPr>
            <a:r>
              <a:rPr lang="en-US" sz="943" dirty="0">
                <a:uFillTx/>
                <a:latin typeface="Calibri"/>
                <a:ea typeface="Calibri"/>
                <a:cs typeface="Calibri"/>
                <a:sym typeface="Calibri"/>
              </a:rPr>
              <a:t>Chemical</a:t>
            </a:r>
          </a:p>
          <a:p>
            <a:pPr algn="ctr">
              <a:buSzPts val="1100"/>
            </a:pPr>
            <a:r>
              <a:rPr lang="en-US" sz="943" dirty="0">
                <a:uFillTx/>
                <a:latin typeface="Calibri"/>
                <a:ea typeface="Calibri"/>
                <a:cs typeface="Calibri"/>
                <a:sym typeface="Calibri"/>
              </a:rPr>
              <a:t>Reactions</a:t>
            </a:r>
            <a:endParaRPr sz="943" dirty="0"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Google Shape;193;p1"/>
          <p:cNvSpPr>
            <a:spLocks/>
          </p:cNvSpPr>
          <p:nvPr/>
        </p:nvSpPr>
        <p:spPr>
          <a:xfrm>
            <a:off x="5771873" y="7485152"/>
            <a:ext cx="201794" cy="102992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8360" tIns="39169" rIns="78360" bIns="39169" anchor="ctr" anchorCtr="0">
            <a:noAutofit/>
          </a:bodyPr>
          <a:lstStyle/>
          <a:p>
            <a:pPr algn="ctr"/>
            <a:endParaRPr sz="1200">
              <a:solidFill>
                <a:schemeClr val="lt1"/>
              </a:solidFill>
              <a:uFillTx/>
            </a:endParaRPr>
          </a:p>
        </p:txBody>
      </p:sp>
      <p:sp>
        <p:nvSpPr>
          <p:cNvPr id="194" name="Google Shape;194;p1"/>
          <p:cNvSpPr>
            <a:spLocks/>
          </p:cNvSpPr>
          <p:nvPr/>
        </p:nvSpPr>
        <p:spPr>
          <a:xfrm>
            <a:off x="4686412" y="7491821"/>
            <a:ext cx="201794" cy="102992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8360" tIns="39169" rIns="78360" bIns="39169" anchor="ctr" anchorCtr="0">
            <a:noAutofit/>
          </a:bodyPr>
          <a:lstStyle/>
          <a:p>
            <a:pPr algn="ctr"/>
            <a:endParaRPr sz="1200">
              <a:solidFill>
                <a:schemeClr val="lt1"/>
              </a:solidFill>
              <a:uFillTx/>
            </a:endParaRPr>
          </a:p>
        </p:txBody>
      </p:sp>
      <p:sp>
        <p:nvSpPr>
          <p:cNvPr id="198" name="Google Shape;198;p1"/>
          <p:cNvSpPr txBox="1">
            <a:spLocks/>
          </p:cNvSpPr>
          <p:nvPr/>
        </p:nvSpPr>
        <p:spPr>
          <a:xfrm>
            <a:off x="6820267" y="10098029"/>
            <a:ext cx="925916" cy="36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360" tIns="78360" rIns="78360" bIns="78360" anchor="t" anchorCtr="0">
            <a:noAutofit/>
          </a:bodyPr>
          <a:lstStyle/>
          <a:p>
            <a:pPr algn="ctr">
              <a:buSzPts val="1100"/>
            </a:pPr>
            <a:r>
              <a:rPr lang="en-US" sz="943" dirty="0">
                <a:uFillTx/>
                <a:latin typeface="Calibri"/>
                <a:ea typeface="Calibri"/>
                <a:cs typeface="Calibri"/>
                <a:sym typeface="Calibri"/>
              </a:rPr>
              <a:t>Energy from food</a:t>
            </a:r>
            <a:endParaRPr sz="943" dirty="0"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00" name="Google Shape;200;p1"/>
          <p:cNvGrpSpPr/>
          <p:nvPr/>
        </p:nvGrpSpPr>
        <p:grpSpPr>
          <a:xfrm>
            <a:off x="4052731" y="11071953"/>
            <a:ext cx="1041366" cy="1118504"/>
            <a:chOff x="7933850" y="15149783"/>
            <a:chExt cx="1215000" cy="1305000"/>
          </a:xfrm>
        </p:grpSpPr>
        <p:sp>
          <p:nvSpPr>
            <p:cNvPr id="201" name="Google Shape;201;p1"/>
            <p:cNvSpPr>
              <a:spLocks/>
            </p:cNvSpPr>
            <p:nvPr/>
          </p:nvSpPr>
          <p:spPr>
            <a:xfrm>
              <a:off x="7933850" y="15149783"/>
              <a:ext cx="1215000" cy="1305000"/>
            </a:xfrm>
            <a:prstGeom prst="ellipse">
              <a:avLst/>
            </a:prstGeom>
            <a:solidFill>
              <a:srgbClr val="CC00FF"/>
            </a:solidFill>
            <a:ln>
              <a:noFill/>
            </a:ln>
          </p:spPr>
          <p:txBody>
            <a:bodyPr spcFirstLastPara="1" wrap="square" lIns="78360" tIns="39169" rIns="78360" bIns="39169" anchor="ctr" anchorCtr="0">
              <a:noAutofit/>
            </a:bodyPr>
            <a:lstStyle/>
            <a:p>
              <a:pPr algn="ctr">
                <a:buSzPts val="2155"/>
              </a:pPr>
              <a:endParaRPr sz="1847">
                <a:solidFill>
                  <a:schemeClr val="lt1"/>
                </a:solidFill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" name="Google Shape;202;p1"/>
            <p:cNvSpPr>
              <a:spLocks/>
            </p:cNvSpPr>
            <p:nvPr/>
          </p:nvSpPr>
          <p:spPr>
            <a:xfrm>
              <a:off x="8120785" y="15350720"/>
              <a:ext cx="841075" cy="903301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78360" tIns="39169" rIns="78360" bIns="39169" anchor="ctr" anchorCtr="0">
              <a:noAutofit/>
            </a:bodyPr>
            <a:lstStyle/>
            <a:p>
              <a:pPr algn="ctr">
                <a:buSzPts val="2155"/>
              </a:pPr>
              <a:endParaRPr sz="1847">
                <a:solidFill>
                  <a:schemeClr val="lt1"/>
                </a:solidFill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" name="Google Shape;203;p1"/>
            <p:cNvSpPr txBox="1">
              <a:spLocks/>
            </p:cNvSpPr>
            <p:nvPr/>
          </p:nvSpPr>
          <p:spPr>
            <a:xfrm>
              <a:off x="8112068" y="15410952"/>
              <a:ext cx="841074" cy="2770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8360" tIns="39169" rIns="78360" bIns="39169" anchor="t" anchorCtr="0">
              <a:spAutoFit/>
            </a:bodyPr>
            <a:lstStyle/>
            <a:p>
              <a:pPr algn="ctr">
                <a:buSzPts val="1200"/>
              </a:pPr>
              <a:r>
                <a:rPr lang="en-US" sz="1029" b="1">
                  <a:solidFill>
                    <a:schemeClr val="dk1"/>
                  </a:solidFill>
                  <a:uFillTx/>
                  <a:latin typeface="Calibri"/>
                  <a:ea typeface="Calibri"/>
                  <a:cs typeface="Calibri"/>
                  <a:sym typeface="Calibri"/>
                </a:rPr>
                <a:t>YEAR</a:t>
              </a:r>
              <a:endParaRPr sz="1200">
                <a:uFillTx/>
              </a:endParaRPr>
            </a:p>
          </p:txBody>
        </p:sp>
        <p:sp>
          <p:nvSpPr>
            <p:cNvPr id="204" name="Google Shape;204;p1"/>
            <p:cNvSpPr txBox="1">
              <a:spLocks/>
            </p:cNvSpPr>
            <p:nvPr/>
          </p:nvSpPr>
          <p:spPr>
            <a:xfrm>
              <a:off x="8118257" y="15447798"/>
              <a:ext cx="841074" cy="83097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8360" tIns="39169" rIns="78360" bIns="39169" anchor="t" anchorCtr="0">
              <a:spAutoFit/>
            </a:bodyPr>
            <a:lstStyle/>
            <a:p>
              <a:pPr algn="ctr">
                <a:buSzPts val="4800"/>
              </a:pPr>
              <a:r>
                <a:rPr lang="en-US" sz="4114" b="1">
                  <a:solidFill>
                    <a:schemeClr val="dk1"/>
                  </a:solidFill>
                  <a:uFillTx/>
                  <a:latin typeface="Calibri"/>
                  <a:ea typeface="Calibri"/>
                  <a:cs typeface="Calibri"/>
                  <a:sym typeface="Calibri"/>
                </a:rPr>
                <a:t>8</a:t>
              </a:r>
              <a:endParaRPr sz="4114" b="1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06" name="Google Shape;206;p1"/>
          <p:cNvSpPr txBox="1">
            <a:spLocks/>
          </p:cNvSpPr>
          <p:nvPr/>
        </p:nvSpPr>
        <p:spPr>
          <a:xfrm>
            <a:off x="1331910" y="13207466"/>
            <a:ext cx="925916" cy="36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360" tIns="78360" rIns="78360" bIns="78360" anchor="t" anchorCtr="0">
            <a:noAutofit/>
          </a:bodyPr>
          <a:lstStyle/>
          <a:p>
            <a:pPr algn="ctr">
              <a:buSzPts val="1100"/>
            </a:pPr>
            <a:r>
              <a:rPr lang="en-US" sz="943" dirty="0">
                <a:uFillTx/>
                <a:latin typeface="Calibri"/>
                <a:ea typeface="Calibri"/>
                <a:cs typeface="Calibri"/>
                <a:sym typeface="Calibri"/>
              </a:rPr>
              <a:t>The Periodic Table &amp; Reactivity Series</a:t>
            </a:r>
            <a:endParaRPr sz="943" dirty="0"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08" name="Google Shape;130;p1"/>
          <p:cNvCxnSpPr/>
          <p:nvPr/>
        </p:nvCxnSpPr>
        <p:spPr>
          <a:xfrm rot="10800000" flipH="1">
            <a:off x="3159875" y="9815572"/>
            <a:ext cx="2828" cy="416289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210" name="Google Shape;134;p1"/>
          <p:cNvCxnSpPr/>
          <p:nvPr/>
        </p:nvCxnSpPr>
        <p:spPr>
          <a:xfrm>
            <a:off x="3004813" y="7468646"/>
            <a:ext cx="2057" cy="397776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211" name="Google Shape;136;p1"/>
          <p:cNvCxnSpPr/>
          <p:nvPr/>
        </p:nvCxnSpPr>
        <p:spPr>
          <a:xfrm>
            <a:off x="3790173" y="9259752"/>
            <a:ext cx="2828" cy="397005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212" name="Google Shape;144;p1"/>
          <p:cNvCxnSpPr/>
          <p:nvPr/>
        </p:nvCxnSpPr>
        <p:spPr>
          <a:xfrm>
            <a:off x="1849425" y="8104274"/>
            <a:ext cx="362807" cy="172790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213" name="Google Shape;145;p1"/>
          <p:cNvCxnSpPr/>
          <p:nvPr/>
        </p:nvCxnSpPr>
        <p:spPr>
          <a:xfrm rot="10800000" flipH="1">
            <a:off x="1834511" y="9339000"/>
            <a:ext cx="377720" cy="202102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216" name="Google Shape;182;p1"/>
          <p:cNvSpPr txBox="1">
            <a:spLocks/>
          </p:cNvSpPr>
          <p:nvPr/>
        </p:nvSpPr>
        <p:spPr>
          <a:xfrm>
            <a:off x="1319766" y="7658794"/>
            <a:ext cx="794928" cy="36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360" tIns="78360" rIns="78360" bIns="78360" anchor="t" anchorCtr="0">
            <a:noAutofit/>
          </a:bodyPr>
          <a:lstStyle/>
          <a:p>
            <a:pPr algn="ctr">
              <a:buSzPts val="1100"/>
            </a:pPr>
            <a:r>
              <a:rPr lang="en-US" sz="943" dirty="0">
                <a:uFillTx/>
                <a:latin typeface="Calibri"/>
                <a:ea typeface="Calibri"/>
                <a:cs typeface="Calibri"/>
                <a:sym typeface="Calibri"/>
              </a:rPr>
              <a:t>Energy resources</a:t>
            </a:r>
            <a:endParaRPr sz="943" dirty="0"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06;p1"/>
          <p:cNvSpPr txBox="1">
            <a:spLocks/>
          </p:cNvSpPr>
          <p:nvPr/>
        </p:nvSpPr>
        <p:spPr>
          <a:xfrm>
            <a:off x="1307673" y="9483126"/>
            <a:ext cx="819114" cy="4280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360" tIns="78360" rIns="78360" bIns="78360" anchor="t" anchorCtr="0">
            <a:noAutofit/>
          </a:bodyPr>
          <a:lstStyle/>
          <a:p>
            <a:pPr algn="ctr">
              <a:buSzPts val="1100"/>
            </a:pPr>
            <a:r>
              <a:rPr lang="en-US" sz="943" dirty="0">
                <a:uFillTx/>
                <a:latin typeface="Calibri"/>
                <a:ea typeface="Calibri"/>
                <a:cs typeface="Calibri"/>
                <a:sym typeface="Calibri"/>
              </a:rPr>
              <a:t>Specific heat capacity</a:t>
            </a:r>
            <a:endParaRPr sz="943" dirty="0"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20" name="Google Shape;140;p1"/>
          <p:cNvCxnSpPr/>
          <p:nvPr/>
        </p:nvCxnSpPr>
        <p:spPr>
          <a:xfrm rot="10800000" flipH="1">
            <a:off x="5247707" y="7965201"/>
            <a:ext cx="2828" cy="417318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221" name="Google Shape;141;p1"/>
          <p:cNvCxnSpPr/>
          <p:nvPr/>
        </p:nvCxnSpPr>
        <p:spPr>
          <a:xfrm>
            <a:off x="7156112" y="7432240"/>
            <a:ext cx="2828" cy="397776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222" name="Google Shape;142;p1"/>
          <p:cNvCxnSpPr/>
          <p:nvPr/>
        </p:nvCxnSpPr>
        <p:spPr>
          <a:xfrm>
            <a:off x="4668285" y="7409945"/>
            <a:ext cx="2828" cy="397776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224" name="Google Shape;146;p1"/>
          <p:cNvCxnSpPr/>
          <p:nvPr/>
        </p:nvCxnSpPr>
        <p:spPr>
          <a:xfrm rot="10800000">
            <a:off x="8275224" y="7674103"/>
            <a:ext cx="362807" cy="172790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225" name="Google Shape;153;p1"/>
          <p:cNvSpPr txBox="1">
            <a:spLocks/>
          </p:cNvSpPr>
          <p:nvPr/>
        </p:nvSpPr>
        <p:spPr>
          <a:xfrm>
            <a:off x="4868328" y="8322831"/>
            <a:ext cx="712201" cy="594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360" tIns="78360" rIns="78360" bIns="78360" anchor="t" anchorCtr="0">
            <a:noAutofit/>
          </a:bodyPr>
          <a:lstStyle/>
          <a:p>
            <a:pPr algn="ctr">
              <a:buSzPts val="1100"/>
            </a:pPr>
            <a:r>
              <a:rPr lang="en-US" sz="943" dirty="0">
                <a:uFillTx/>
                <a:latin typeface="Calibri"/>
                <a:ea typeface="Calibri"/>
                <a:cs typeface="Calibri"/>
                <a:sym typeface="Calibri"/>
              </a:rPr>
              <a:t>Gas pressure</a:t>
            </a:r>
            <a:endParaRPr sz="943" dirty="0"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" name="Google Shape;192;p1"/>
          <p:cNvSpPr txBox="1">
            <a:spLocks/>
          </p:cNvSpPr>
          <p:nvPr/>
        </p:nvSpPr>
        <p:spPr>
          <a:xfrm>
            <a:off x="6803396" y="7039580"/>
            <a:ext cx="886074" cy="36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360" tIns="78360" rIns="78360" bIns="78360" anchor="t" anchorCtr="0">
            <a:noAutofit/>
          </a:bodyPr>
          <a:lstStyle/>
          <a:p>
            <a:pPr algn="ctr">
              <a:buSzPts val="1100"/>
            </a:pPr>
            <a:r>
              <a:rPr lang="en-US" sz="943" dirty="0">
                <a:uFillTx/>
                <a:latin typeface="Calibri"/>
                <a:ea typeface="Calibri"/>
                <a:cs typeface="Calibri"/>
                <a:sym typeface="Calibri"/>
              </a:rPr>
              <a:t>Mains electricity</a:t>
            </a:r>
            <a:endParaRPr sz="943" dirty="0"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" name="Google Shape;181;p1"/>
          <p:cNvSpPr txBox="1">
            <a:spLocks/>
          </p:cNvSpPr>
          <p:nvPr/>
        </p:nvSpPr>
        <p:spPr>
          <a:xfrm>
            <a:off x="2561049" y="10166773"/>
            <a:ext cx="1159108" cy="373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360" tIns="78360" rIns="78360" bIns="78360" anchor="t" anchorCtr="0">
            <a:noAutofit/>
          </a:bodyPr>
          <a:lstStyle/>
          <a:p>
            <a:pPr algn="ctr">
              <a:buSzPts val="1100"/>
            </a:pPr>
            <a:r>
              <a:rPr lang="en-US" sz="943" dirty="0">
                <a:uFillTx/>
                <a:latin typeface="Calibri"/>
                <a:ea typeface="Calibri"/>
                <a:cs typeface="Calibri"/>
                <a:sym typeface="Calibri"/>
              </a:rPr>
              <a:t>Efficiency</a:t>
            </a:r>
            <a:endParaRPr sz="943" dirty="0"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Google Shape;181;p1"/>
          <p:cNvSpPr txBox="1">
            <a:spLocks/>
          </p:cNvSpPr>
          <p:nvPr/>
        </p:nvSpPr>
        <p:spPr>
          <a:xfrm>
            <a:off x="3358949" y="12604088"/>
            <a:ext cx="925916" cy="36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360" tIns="78360" rIns="78360" bIns="78360" anchor="t" anchorCtr="0">
            <a:noAutofit/>
          </a:bodyPr>
          <a:lstStyle/>
          <a:p>
            <a:pPr algn="ctr">
              <a:buSzPts val="1100"/>
            </a:pPr>
            <a:r>
              <a:rPr lang="en-US" sz="943" dirty="0">
                <a:uFillTx/>
                <a:latin typeface="Calibri"/>
                <a:ea typeface="Calibri"/>
                <a:cs typeface="Calibri"/>
                <a:sym typeface="Calibri"/>
              </a:rPr>
              <a:t>The Earth &amp; its atmosphere</a:t>
            </a:r>
            <a:endParaRPr sz="943" dirty="0"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31" name="Google Shape;136;p1"/>
          <p:cNvCxnSpPr/>
          <p:nvPr/>
        </p:nvCxnSpPr>
        <p:spPr>
          <a:xfrm flipH="1">
            <a:off x="2576897" y="9275113"/>
            <a:ext cx="141480" cy="377608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pic>
        <p:nvPicPr>
          <p:cNvPr id="234" name="Google Shape;162;p1"/>
          <p:cNvPicPr preferRelativeResize="0"/>
          <p:nvPr/>
        </p:nvPicPr>
        <p:blipFill rotWithShape="1">
          <a:blip r:embed="rId3"/>
          <a:srcRect b="3427"/>
          <a:stretch/>
        </p:blipFill>
        <p:spPr>
          <a:xfrm>
            <a:off x="2801250" y="8273967"/>
            <a:ext cx="543927" cy="447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162;p1"/>
          <p:cNvPicPr preferRelativeResize="0"/>
          <p:nvPr/>
        </p:nvPicPr>
        <p:blipFill rotWithShape="1">
          <a:blip r:embed="rId3"/>
          <a:srcRect b="3427"/>
          <a:stretch/>
        </p:blipFill>
        <p:spPr>
          <a:xfrm>
            <a:off x="1634347" y="3367154"/>
            <a:ext cx="567323" cy="453901"/>
          </a:xfrm>
          <a:prstGeom prst="rect">
            <a:avLst/>
          </a:prstGeom>
          <a:noFill/>
          <a:ln>
            <a:noFill/>
          </a:ln>
        </p:spPr>
      </p:pic>
      <p:sp>
        <p:nvSpPr>
          <p:cNvPr id="232" name="Google Shape;181;p1"/>
          <p:cNvSpPr txBox="1">
            <a:spLocks/>
          </p:cNvSpPr>
          <p:nvPr/>
        </p:nvSpPr>
        <p:spPr>
          <a:xfrm>
            <a:off x="2503020" y="8760029"/>
            <a:ext cx="796631" cy="3504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360" tIns="78360" rIns="78360" bIns="78360" anchor="t" anchorCtr="0">
            <a:noAutofit/>
          </a:bodyPr>
          <a:lstStyle/>
          <a:p>
            <a:pPr algn="ctr">
              <a:buSzPts val="1100"/>
            </a:pPr>
            <a:r>
              <a:rPr lang="en-US" sz="943" dirty="0">
                <a:uFillTx/>
                <a:latin typeface="Calibri"/>
                <a:ea typeface="Calibri"/>
                <a:cs typeface="Calibri"/>
                <a:sym typeface="Calibri"/>
              </a:rPr>
              <a:t>GPE and kinetic energy</a:t>
            </a:r>
            <a:endParaRPr sz="943" dirty="0"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36" name="Google Shape;140;p1"/>
          <p:cNvCxnSpPr/>
          <p:nvPr/>
        </p:nvCxnSpPr>
        <p:spPr>
          <a:xfrm rot="10800000" flipH="1">
            <a:off x="3852440" y="7957049"/>
            <a:ext cx="2828" cy="417318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237" name="Google Shape;155;p1"/>
          <p:cNvSpPr txBox="1">
            <a:spLocks/>
          </p:cNvSpPr>
          <p:nvPr/>
        </p:nvSpPr>
        <p:spPr>
          <a:xfrm>
            <a:off x="4284865" y="7005046"/>
            <a:ext cx="853563" cy="3682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360" tIns="78360" rIns="78360" bIns="78360" anchor="t" anchorCtr="0">
            <a:noAutofit/>
          </a:bodyPr>
          <a:lstStyle/>
          <a:p>
            <a:pPr algn="ctr">
              <a:buSzPts val="1100"/>
            </a:pPr>
            <a:r>
              <a:rPr lang="en-US" sz="943" dirty="0">
                <a:uFillTx/>
                <a:latin typeface="Calibri"/>
                <a:ea typeface="Calibri"/>
                <a:cs typeface="Calibri"/>
                <a:sym typeface="Calibri"/>
              </a:rPr>
              <a:t>Temperature changes</a:t>
            </a:r>
            <a:endParaRPr sz="943" dirty="0"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38" name="Google Shape;140;p1"/>
          <p:cNvCxnSpPr/>
          <p:nvPr/>
        </p:nvCxnSpPr>
        <p:spPr>
          <a:xfrm flipH="1" flipV="1">
            <a:off x="2710423" y="7965010"/>
            <a:ext cx="212836" cy="354153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239" name="Google Shape;134;p1"/>
          <p:cNvCxnSpPr/>
          <p:nvPr/>
        </p:nvCxnSpPr>
        <p:spPr>
          <a:xfrm>
            <a:off x="5856386" y="7433390"/>
            <a:ext cx="2057" cy="397776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pic>
        <p:nvPicPr>
          <p:cNvPr id="246" name="Google Shape;162;p1"/>
          <p:cNvPicPr preferRelativeResize="0"/>
          <p:nvPr/>
        </p:nvPicPr>
        <p:blipFill rotWithShape="1">
          <a:blip r:embed="rId3"/>
          <a:srcRect b="3427"/>
          <a:stretch/>
        </p:blipFill>
        <p:spPr>
          <a:xfrm>
            <a:off x="8687003" y="7711256"/>
            <a:ext cx="548851" cy="437231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162;p1"/>
          <p:cNvPicPr preferRelativeResize="0"/>
          <p:nvPr/>
        </p:nvPicPr>
        <p:blipFill rotWithShape="1">
          <a:blip r:embed="rId3"/>
          <a:srcRect b="3427"/>
          <a:stretch/>
        </p:blipFill>
        <p:spPr>
          <a:xfrm>
            <a:off x="5639883" y="7024753"/>
            <a:ext cx="548851" cy="43723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42" name="Google Shape;140;p1"/>
          <p:cNvCxnSpPr/>
          <p:nvPr/>
        </p:nvCxnSpPr>
        <p:spPr>
          <a:xfrm rot="10800000" flipH="1">
            <a:off x="6473184" y="7965013"/>
            <a:ext cx="2828" cy="417318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244" name="Google Shape;140;p1"/>
          <p:cNvCxnSpPr/>
          <p:nvPr/>
        </p:nvCxnSpPr>
        <p:spPr>
          <a:xfrm flipH="1" flipV="1">
            <a:off x="7748540" y="7931925"/>
            <a:ext cx="127432" cy="352253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245" name="Google Shape;155;p1"/>
          <p:cNvSpPr txBox="1">
            <a:spLocks/>
          </p:cNvSpPr>
          <p:nvPr/>
        </p:nvSpPr>
        <p:spPr>
          <a:xfrm>
            <a:off x="7528016" y="8236587"/>
            <a:ext cx="925916" cy="3682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360" tIns="78360" rIns="78360" bIns="78360" anchor="t" anchorCtr="0">
            <a:noAutofit/>
          </a:bodyPr>
          <a:lstStyle/>
          <a:p>
            <a:pPr algn="ctr">
              <a:buSzPts val="1100"/>
            </a:pPr>
            <a:r>
              <a:rPr lang="en-US" sz="943" dirty="0">
                <a:uFillTx/>
                <a:latin typeface="Calibri"/>
                <a:ea typeface="Calibri"/>
                <a:cs typeface="Calibri"/>
                <a:sym typeface="Calibri"/>
              </a:rPr>
              <a:t>Static electricity</a:t>
            </a:r>
            <a:endParaRPr sz="943" dirty="0"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2" name="Google Shape;122;p1"/>
          <p:cNvGrpSpPr/>
          <p:nvPr/>
        </p:nvGrpSpPr>
        <p:grpSpPr>
          <a:xfrm>
            <a:off x="7923623" y="6418256"/>
            <a:ext cx="1041349" cy="1118392"/>
            <a:chOff x="7933850" y="15149783"/>
            <a:chExt cx="1214980" cy="1304869"/>
          </a:xfrm>
        </p:grpSpPr>
        <p:sp>
          <p:nvSpPr>
            <p:cNvPr id="123" name="Google Shape;123;p1"/>
            <p:cNvSpPr>
              <a:spLocks/>
            </p:cNvSpPr>
            <p:nvPr/>
          </p:nvSpPr>
          <p:spPr>
            <a:xfrm>
              <a:off x="7933850" y="15149783"/>
              <a:ext cx="1214980" cy="1304869"/>
            </a:xfrm>
            <a:prstGeom prst="ellipse">
              <a:avLst/>
            </a:prstGeom>
            <a:solidFill>
              <a:srgbClr val="CC00FF"/>
            </a:solidFill>
            <a:ln>
              <a:noFill/>
            </a:ln>
          </p:spPr>
          <p:txBody>
            <a:bodyPr spcFirstLastPara="1" wrap="square" lIns="78360" tIns="39169" rIns="78360" bIns="39169" anchor="ctr" anchorCtr="0">
              <a:noAutofit/>
            </a:bodyPr>
            <a:lstStyle/>
            <a:p>
              <a:pPr algn="ctr">
                <a:buSzPts val="2155"/>
              </a:pPr>
              <a:endParaRPr sz="1847" dirty="0">
                <a:solidFill>
                  <a:schemeClr val="lt1"/>
                </a:solidFill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" name="Google Shape;124;p1"/>
            <p:cNvSpPr>
              <a:spLocks/>
            </p:cNvSpPr>
            <p:nvPr/>
          </p:nvSpPr>
          <p:spPr>
            <a:xfrm>
              <a:off x="8120785" y="15350720"/>
              <a:ext cx="841075" cy="903301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78360" tIns="39169" rIns="78360" bIns="39169" anchor="ctr" anchorCtr="0">
              <a:noAutofit/>
            </a:bodyPr>
            <a:lstStyle/>
            <a:p>
              <a:pPr algn="ctr">
                <a:buSzPts val="2155"/>
              </a:pPr>
              <a:endParaRPr sz="1847">
                <a:solidFill>
                  <a:schemeClr val="lt1"/>
                </a:solidFill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" name="Google Shape;125;p1"/>
            <p:cNvSpPr txBox="1">
              <a:spLocks/>
            </p:cNvSpPr>
            <p:nvPr/>
          </p:nvSpPr>
          <p:spPr>
            <a:xfrm>
              <a:off x="8112068" y="15410952"/>
              <a:ext cx="841074" cy="2770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8360" tIns="39169" rIns="78360" bIns="39169" anchor="t" anchorCtr="0">
              <a:spAutoFit/>
            </a:bodyPr>
            <a:lstStyle/>
            <a:p>
              <a:pPr algn="ctr">
                <a:buSzPts val="1200"/>
              </a:pPr>
              <a:r>
                <a:rPr lang="en-US" sz="1029" b="1">
                  <a:solidFill>
                    <a:schemeClr val="dk1"/>
                  </a:solidFill>
                  <a:uFillTx/>
                  <a:latin typeface="Calibri"/>
                  <a:ea typeface="Calibri"/>
                  <a:cs typeface="Calibri"/>
                  <a:sym typeface="Calibri"/>
                </a:rPr>
                <a:t>YEAR</a:t>
              </a:r>
              <a:endParaRPr sz="1200">
                <a:uFillTx/>
              </a:endParaRPr>
            </a:p>
          </p:txBody>
        </p:sp>
        <p:sp>
          <p:nvSpPr>
            <p:cNvPr id="126" name="Google Shape;126;p1"/>
            <p:cNvSpPr txBox="1">
              <a:spLocks/>
            </p:cNvSpPr>
            <p:nvPr/>
          </p:nvSpPr>
          <p:spPr>
            <a:xfrm>
              <a:off x="8118257" y="15447798"/>
              <a:ext cx="841074" cy="83097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8360" tIns="39169" rIns="78360" bIns="39169" anchor="t" anchorCtr="0">
              <a:spAutoFit/>
            </a:bodyPr>
            <a:lstStyle/>
            <a:p>
              <a:pPr algn="ctr">
                <a:buSzPts val="4800"/>
              </a:pPr>
              <a:r>
                <a:rPr lang="en-US" sz="4114" b="1">
                  <a:solidFill>
                    <a:schemeClr val="dk1"/>
                  </a:solidFill>
                  <a:uFillTx/>
                  <a:latin typeface="Calibri"/>
                  <a:ea typeface="Calibri"/>
                  <a:cs typeface="Calibri"/>
                  <a:sym typeface="Calibri"/>
                </a:rPr>
                <a:t>10</a:t>
              </a:r>
              <a:endParaRPr sz="4114" b="1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15" name="Google Shape;181;p1"/>
          <p:cNvSpPr txBox="1">
            <a:spLocks/>
          </p:cNvSpPr>
          <p:nvPr/>
        </p:nvSpPr>
        <p:spPr>
          <a:xfrm>
            <a:off x="3332490" y="8747920"/>
            <a:ext cx="938689" cy="3504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360" tIns="78360" rIns="78360" bIns="78360" anchor="t" anchorCtr="0">
            <a:noAutofit/>
          </a:bodyPr>
          <a:lstStyle/>
          <a:p>
            <a:pPr algn="ctr">
              <a:buSzPts val="1100"/>
            </a:pPr>
            <a:r>
              <a:rPr lang="en-US" sz="943" dirty="0">
                <a:uFillTx/>
                <a:latin typeface="Calibri"/>
                <a:ea typeface="Calibri"/>
                <a:cs typeface="Calibri"/>
                <a:sym typeface="Calibri"/>
              </a:rPr>
              <a:t>Energy stores and transfers</a:t>
            </a:r>
            <a:endParaRPr sz="943" dirty="0"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11" name="Google Shape;111;p1"/>
          <p:cNvGrpSpPr/>
          <p:nvPr/>
        </p:nvGrpSpPr>
        <p:grpSpPr>
          <a:xfrm>
            <a:off x="4052731" y="9174631"/>
            <a:ext cx="1041349" cy="1118392"/>
            <a:chOff x="7933850" y="15149783"/>
            <a:chExt cx="1214980" cy="1304869"/>
          </a:xfrm>
        </p:grpSpPr>
        <p:sp>
          <p:nvSpPr>
            <p:cNvPr id="112" name="Google Shape;112;p1"/>
            <p:cNvSpPr>
              <a:spLocks/>
            </p:cNvSpPr>
            <p:nvPr/>
          </p:nvSpPr>
          <p:spPr>
            <a:xfrm>
              <a:off x="7933850" y="15149783"/>
              <a:ext cx="1214980" cy="1304869"/>
            </a:xfrm>
            <a:prstGeom prst="ellipse">
              <a:avLst/>
            </a:prstGeom>
            <a:solidFill>
              <a:srgbClr val="CC00FF"/>
            </a:solidFill>
            <a:ln>
              <a:noFill/>
            </a:ln>
          </p:spPr>
          <p:txBody>
            <a:bodyPr spcFirstLastPara="1" wrap="square" lIns="78360" tIns="39169" rIns="78360" bIns="39169" anchor="ctr" anchorCtr="0">
              <a:noAutofit/>
            </a:bodyPr>
            <a:lstStyle/>
            <a:p>
              <a:pPr algn="ctr">
                <a:buSzPts val="2155"/>
              </a:pPr>
              <a:endParaRPr sz="1847">
                <a:solidFill>
                  <a:schemeClr val="lt1"/>
                </a:solidFill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" name="Google Shape;113;p1"/>
            <p:cNvSpPr>
              <a:spLocks/>
            </p:cNvSpPr>
            <p:nvPr/>
          </p:nvSpPr>
          <p:spPr>
            <a:xfrm>
              <a:off x="8120785" y="15350720"/>
              <a:ext cx="841075" cy="903301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78360" tIns="39169" rIns="78360" bIns="39169" anchor="ctr" anchorCtr="0">
              <a:noAutofit/>
            </a:bodyPr>
            <a:lstStyle/>
            <a:p>
              <a:pPr algn="ctr">
                <a:buSzPts val="2155"/>
              </a:pPr>
              <a:endParaRPr sz="1847">
                <a:solidFill>
                  <a:schemeClr val="lt1"/>
                </a:solidFill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" name="Google Shape;114;p1"/>
            <p:cNvSpPr txBox="1">
              <a:spLocks/>
            </p:cNvSpPr>
            <p:nvPr/>
          </p:nvSpPr>
          <p:spPr>
            <a:xfrm>
              <a:off x="8112068" y="15410952"/>
              <a:ext cx="841074" cy="2770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8360" tIns="39169" rIns="78360" bIns="39169" anchor="t" anchorCtr="0">
              <a:spAutoFit/>
            </a:bodyPr>
            <a:lstStyle/>
            <a:p>
              <a:pPr algn="ctr">
                <a:buSzPts val="1200"/>
              </a:pPr>
              <a:r>
                <a:rPr lang="en-US" sz="1029" b="1">
                  <a:solidFill>
                    <a:schemeClr val="dk1"/>
                  </a:solidFill>
                  <a:uFillTx/>
                  <a:latin typeface="Calibri"/>
                  <a:ea typeface="Calibri"/>
                  <a:cs typeface="Calibri"/>
                  <a:sym typeface="Calibri"/>
                </a:rPr>
                <a:t>YEAR</a:t>
              </a:r>
              <a:endParaRPr sz="1200">
                <a:uFillTx/>
              </a:endParaRPr>
            </a:p>
          </p:txBody>
        </p:sp>
        <p:sp>
          <p:nvSpPr>
            <p:cNvPr id="115" name="Google Shape;115;p1"/>
            <p:cNvSpPr txBox="1">
              <a:spLocks/>
            </p:cNvSpPr>
            <p:nvPr/>
          </p:nvSpPr>
          <p:spPr>
            <a:xfrm>
              <a:off x="8118257" y="15447798"/>
              <a:ext cx="841074" cy="83097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8360" tIns="39169" rIns="78360" bIns="39169" anchor="t" anchorCtr="0">
              <a:spAutoFit/>
            </a:bodyPr>
            <a:lstStyle/>
            <a:p>
              <a:pPr algn="ctr">
                <a:buSzPts val="4800"/>
              </a:pPr>
              <a:r>
                <a:rPr lang="en-US" sz="4114" b="1">
                  <a:solidFill>
                    <a:schemeClr val="dk1"/>
                  </a:solidFill>
                  <a:uFillTx/>
                  <a:latin typeface="Calibri"/>
                  <a:ea typeface="Calibri"/>
                  <a:cs typeface="Calibri"/>
                  <a:sym typeface="Calibri"/>
                </a:rPr>
                <a:t>9</a:t>
              </a:r>
              <a:endParaRPr sz="4114" b="1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43" name="Google Shape;155;p1"/>
          <p:cNvSpPr txBox="1">
            <a:spLocks/>
          </p:cNvSpPr>
          <p:nvPr/>
        </p:nvSpPr>
        <p:spPr>
          <a:xfrm>
            <a:off x="6010226" y="8291507"/>
            <a:ext cx="925916" cy="3682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360" tIns="78360" rIns="78360" bIns="78360" anchor="t" anchorCtr="0">
            <a:noAutofit/>
          </a:bodyPr>
          <a:lstStyle/>
          <a:p>
            <a:pPr algn="ctr">
              <a:buSzPts val="1100"/>
            </a:pPr>
            <a:r>
              <a:rPr lang="en-US" sz="943" dirty="0">
                <a:uFillTx/>
                <a:latin typeface="Calibri"/>
                <a:ea typeface="Calibri"/>
                <a:cs typeface="Calibri"/>
                <a:sym typeface="Calibri"/>
              </a:rPr>
              <a:t>Electrical circuits</a:t>
            </a:r>
            <a:endParaRPr sz="943" dirty="0"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47" name="Google Shape;146;p1"/>
          <p:cNvCxnSpPr/>
          <p:nvPr/>
        </p:nvCxnSpPr>
        <p:spPr>
          <a:xfrm rot="10800000" flipV="1">
            <a:off x="8239526" y="5955683"/>
            <a:ext cx="362807" cy="172790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248" name="Google Shape;140;p1"/>
          <p:cNvCxnSpPr/>
          <p:nvPr/>
        </p:nvCxnSpPr>
        <p:spPr>
          <a:xfrm flipH="1">
            <a:off x="7695639" y="5614459"/>
            <a:ext cx="127432" cy="352253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209" name="Google Shape;134;p1"/>
          <p:cNvCxnSpPr/>
          <p:nvPr/>
        </p:nvCxnSpPr>
        <p:spPr>
          <a:xfrm>
            <a:off x="3076678" y="5588714"/>
            <a:ext cx="2057" cy="397776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223" name="Google Shape;140;p1"/>
          <p:cNvCxnSpPr/>
          <p:nvPr/>
        </p:nvCxnSpPr>
        <p:spPr>
          <a:xfrm rot="10800000" flipH="1">
            <a:off x="6203356" y="6092628"/>
            <a:ext cx="2828" cy="417318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228" name="Google Shape;142;p1"/>
          <p:cNvCxnSpPr/>
          <p:nvPr/>
        </p:nvCxnSpPr>
        <p:spPr>
          <a:xfrm>
            <a:off x="6692523" y="5503345"/>
            <a:ext cx="2828" cy="496838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233" name="Google Shape;153;p1"/>
          <p:cNvSpPr txBox="1">
            <a:spLocks/>
          </p:cNvSpPr>
          <p:nvPr/>
        </p:nvSpPr>
        <p:spPr>
          <a:xfrm>
            <a:off x="4447039" y="6457836"/>
            <a:ext cx="942250" cy="455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360" tIns="78360" rIns="78360" bIns="78360" anchor="t" anchorCtr="0">
            <a:noAutofit/>
          </a:bodyPr>
          <a:lstStyle/>
          <a:p>
            <a:pPr algn="ctr">
              <a:buSzPts val="1100"/>
            </a:pPr>
            <a:r>
              <a:rPr lang="en-US" sz="943" dirty="0">
                <a:uFillTx/>
                <a:latin typeface="Calibri"/>
                <a:cs typeface="Calibri"/>
                <a:sym typeface="Calibri"/>
              </a:rPr>
              <a:t>Types of waves and properties</a:t>
            </a:r>
            <a:endParaRPr lang="en-US" sz="1200" dirty="0">
              <a:uFillTx/>
            </a:endParaRPr>
          </a:p>
        </p:txBody>
      </p:sp>
      <p:sp>
        <p:nvSpPr>
          <p:cNvPr id="249" name="Google Shape;155;p1"/>
          <p:cNvSpPr txBox="1">
            <a:spLocks/>
          </p:cNvSpPr>
          <p:nvPr/>
        </p:nvSpPr>
        <p:spPr>
          <a:xfrm>
            <a:off x="6214645" y="5111971"/>
            <a:ext cx="925916" cy="3682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360" tIns="78360" rIns="78360" bIns="78360" anchor="t" anchorCtr="0">
            <a:noAutofit/>
          </a:bodyPr>
          <a:lstStyle/>
          <a:p>
            <a:pPr algn="ctr">
              <a:buSzPts val="1100"/>
            </a:pPr>
            <a:r>
              <a:rPr lang="en-US" sz="943" dirty="0">
                <a:uFillTx/>
                <a:latin typeface="Calibri"/>
                <a:cs typeface="Calibri"/>
                <a:sym typeface="Calibri"/>
              </a:rPr>
              <a:t>Newton’s laws and motion</a:t>
            </a:r>
            <a:endParaRPr lang="en-US" sz="1200" dirty="0">
              <a:uFillTx/>
            </a:endParaRPr>
          </a:p>
        </p:txBody>
      </p:sp>
      <p:cxnSp>
        <p:nvCxnSpPr>
          <p:cNvPr id="250" name="Google Shape;140;p1"/>
          <p:cNvCxnSpPr/>
          <p:nvPr/>
        </p:nvCxnSpPr>
        <p:spPr>
          <a:xfrm rot="10800000" flipH="1">
            <a:off x="4904848" y="6101213"/>
            <a:ext cx="2828" cy="417318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252" name="Google Shape;134;p1"/>
          <p:cNvCxnSpPr/>
          <p:nvPr/>
        </p:nvCxnSpPr>
        <p:spPr>
          <a:xfrm>
            <a:off x="5489587" y="5612101"/>
            <a:ext cx="2057" cy="397776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254" name="Google Shape;140;p1"/>
          <p:cNvCxnSpPr/>
          <p:nvPr/>
        </p:nvCxnSpPr>
        <p:spPr>
          <a:xfrm rot="10800000" flipH="1">
            <a:off x="7156219" y="6092629"/>
            <a:ext cx="2828" cy="417318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256" name="Google Shape;140;p1"/>
          <p:cNvCxnSpPr/>
          <p:nvPr/>
        </p:nvCxnSpPr>
        <p:spPr>
          <a:xfrm rot="10800000" flipH="1">
            <a:off x="3652537" y="6095989"/>
            <a:ext cx="2828" cy="417318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257" name="Google Shape;142;p1"/>
          <p:cNvCxnSpPr/>
          <p:nvPr/>
        </p:nvCxnSpPr>
        <p:spPr>
          <a:xfrm>
            <a:off x="4344841" y="5624203"/>
            <a:ext cx="2828" cy="397776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258" name="Google Shape;153;p1"/>
          <p:cNvSpPr txBox="1">
            <a:spLocks/>
          </p:cNvSpPr>
          <p:nvPr/>
        </p:nvSpPr>
        <p:spPr>
          <a:xfrm>
            <a:off x="3948017" y="5145383"/>
            <a:ext cx="863001" cy="5905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360" tIns="78360" rIns="78360" bIns="78360" anchor="t" anchorCtr="0">
            <a:noAutofit/>
          </a:bodyPr>
          <a:lstStyle/>
          <a:p>
            <a:pPr algn="ctr">
              <a:buSzPts val="1100"/>
            </a:pPr>
            <a:r>
              <a:rPr lang="en-US" sz="943" dirty="0">
                <a:uFillTx/>
                <a:latin typeface="Calibri"/>
                <a:cs typeface="Calibri"/>
                <a:sym typeface="Calibri"/>
              </a:rPr>
              <a:t>Light and sound waves</a:t>
            </a:r>
            <a:endParaRPr lang="en-US" sz="1200" dirty="0">
              <a:uFillTx/>
            </a:endParaRPr>
          </a:p>
        </p:txBody>
      </p:sp>
      <p:sp>
        <p:nvSpPr>
          <p:cNvPr id="259" name="Google Shape;155;p1"/>
          <p:cNvSpPr txBox="1">
            <a:spLocks/>
          </p:cNvSpPr>
          <p:nvPr/>
        </p:nvSpPr>
        <p:spPr>
          <a:xfrm>
            <a:off x="3330954" y="6443098"/>
            <a:ext cx="754088" cy="3682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360" tIns="78360" rIns="78360" bIns="78360" anchor="t" anchorCtr="0">
            <a:noAutofit/>
          </a:bodyPr>
          <a:lstStyle/>
          <a:p>
            <a:pPr algn="ctr">
              <a:buSzPts val="1100"/>
            </a:pPr>
            <a:r>
              <a:rPr lang="en-US" sz="943" dirty="0">
                <a:uFillTx/>
                <a:latin typeface="Calibri"/>
                <a:cs typeface="Calibri"/>
                <a:sym typeface="Calibri"/>
              </a:rPr>
              <a:t>Black body radiation</a:t>
            </a:r>
            <a:endParaRPr lang="en-US" sz="1200" dirty="0">
              <a:uFillTx/>
            </a:endParaRPr>
          </a:p>
        </p:txBody>
      </p:sp>
      <p:sp>
        <p:nvSpPr>
          <p:cNvPr id="268" name="Google Shape;185;p1"/>
          <p:cNvSpPr txBox="1">
            <a:spLocks/>
          </p:cNvSpPr>
          <p:nvPr/>
        </p:nvSpPr>
        <p:spPr>
          <a:xfrm>
            <a:off x="7374526" y="5208184"/>
            <a:ext cx="925916" cy="36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360" tIns="78360" rIns="78360" bIns="78360" anchor="t" anchorCtr="0">
            <a:noAutofit/>
          </a:bodyPr>
          <a:lstStyle/>
          <a:p>
            <a:pPr algn="ctr">
              <a:buSzPts val="1100"/>
            </a:pPr>
            <a:r>
              <a:rPr lang="en-US" sz="943" dirty="0">
                <a:uFillTx/>
                <a:latin typeface="Calibri"/>
                <a:ea typeface="Calibri"/>
                <a:cs typeface="Calibri"/>
                <a:sym typeface="Calibri"/>
              </a:rPr>
              <a:t>Elasticity in objects</a:t>
            </a:r>
            <a:endParaRPr sz="943" dirty="0"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9" name="Google Shape;155;p1"/>
          <p:cNvSpPr txBox="1">
            <a:spLocks/>
          </p:cNvSpPr>
          <p:nvPr/>
        </p:nvSpPr>
        <p:spPr>
          <a:xfrm>
            <a:off x="6620034" y="6471290"/>
            <a:ext cx="886075" cy="3682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360" tIns="78360" rIns="78360" bIns="78360" anchor="t" anchorCtr="0">
            <a:noAutofit/>
          </a:bodyPr>
          <a:lstStyle/>
          <a:p>
            <a:pPr algn="ctr">
              <a:buSzPts val="1100"/>
            </a:pPr>
            <a:r>
              <a:rPr lang="en-US" sz="943" dirty="0">
                <a:uFillTx/>
                <a:latin typeface="Calibri"/>
                <a:ea typeface="Calibri"/>
                <a:cs typeface="Calibri"/>
                <a:sym typeface="Calibri"/>
              </a:rPr>
              <a:t>Moments and pressure</a:t>
            </a:r>
            <a:endParaRPr sz="943" dirty="0"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64" name="Google Shape;146;p1"/>
          <p:cNvCxnSpPr/>
          <p:nvPr/>
        </p:nvCxnSpPr>
        <p:spPr>
          <a:xfrm flipV="1">
            <a:off x="2078700" y="5934915"/>
            <a:ext cx="283441" cy="265564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266" name="Google Shape;134;p1"/>
          <p:cNvCxnSpPr/>
          <p:nvPr/>
        </p:nvCxnSpPr>
        <p:spPr>
          <a:xfrm>
            <a:off x="3539769" y="3649841"/>
            <a:ext cx="2057" cy="397776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267" name="Google Shape;170;p1"/>
          <p:cNvSpPr txBox="1">
            <a:spLocks/>
          </p:cNvSpPr>
          <p:nvPr/>
        </p:nvSpPr>
        <p:spPr>
          <a:xfrm>
            <a:off x="1380743" y="3800553"/>
            <a:ext cx="925916" cy="36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360" tIns="78360" rIns="78360" bIns="78360" anchor="t" anchorCtr="0">
            <a:noAutofit/>
          </a:bodyPr>
          <a:lstStyle/>
          <a:p>
            <a:pPr algn="ctr">
              <a:buSzPts val="1100"/>
            </a:pPr>
            <a:r>
              <a:rPr lang="en-US" sz="943" dirty="0">
                <a:uFillTx/>
                <a:latin typeface="Calibri"/>
                <a:ea typeface="Calibri"/>
                <a:cs typeface="Calibri"/>
              </a:rPr>
              <a:t>Paper 1 Mock Exam</a:t>
            </a:r>
          </a:p>
        </p:txBody>
      </p:sp>
      <p:cxnSp>
        <p:nvCxnSpPr>
          <p:cNvPr id="270" name="Google Shape;140;p1"/>
          <p:cNvCxnSpPr/>
          <p:nvPr/>
        </p:nvCxnSpPr>
        <p:spPr>
          <a:xfrm rot="10800000" flipH="1">
            <a:off x="3010599" y="4211104"/>
            <a:ext cx="2828" cy="417318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271" name="Google Shape;155;p1"/>
          <p:cNvSpPr txBox="1">
            <a:spLocks/>
          </p:cNvSpPr>
          <p:nvPr/>
        </p:nvSpPr>
        <p:spPr>
          <a:xfrm>
            <a:off x="2547506" y="4537598"/>
            <a:ext cx="925916" cy="3682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360" tIns="78360" rIns="78360" bIns="78360" anchor="t" anchorCtr="0">
            <a:noAutofit/>
          </a:bodyPr>
          <a:lstStyle/>
          <a:p>
            <a:pPr algn="ctr">
              <a:buSzPts val="1100"/>
            </a:pPr>
            <a:r>
              <a:rPr lang="en-US" sz="943" dirty="0">
                <a:uFillTx/>
                <a:latin typeface="Calibri"/>
                <a:cs typeface="Calibri"/>
              </a:rPr>
              <a:t>Types of radiation</a:t>
            </a:r>
            <a:endParaRPr lang="en-US" sz="1200" dirty="0">
              <a:uFillTx/>
            </a:endParaRPr>
          </a:p>
        </p:txBody>
      </p:sp>
      <p:sp>
        <p:nvSpPr>
          <p:cNvPr id="272" name="Google Shape;206;p1"/>
          <p:cNvSpPr txBox="1">
            <a:spLocks/>
          </p:cNvSpPr>
          <p:nvPr/>
        </p:nvSpPr>
        <p:spPr>
          <a:xfrm>
            <a:off x="1460473" y="6156267"/>
            <a:ext cx="979912" cy="4280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360" tIns="78360" rIns="78360" bIns="78360" anchor="t" anchorCtr="0">
            <a:noAutofit/>
          </a:bodyPr>
          <a:lstStyle/>
          <a:p>
            <a:pPr algn="ctr">
              <a:buSzPts val="1100"/>
            </a:pPr>
            <a:r>
              <a:rPr lang="en-US" sz="943" dirty="0">
                <a:uFillTx/>
                <a:latin typeface="Calibri"/>
                <a:cs typeface="Calibri"/>
                <a:sym typeface="Calibri"/>
              </a:rPr>
              <a:t>Atomic models</a:t>
            </a:r>
            <a:endParaRPr lang="en-US" sz="1200" dirty="0">
              <a:uFillTx/>
            </a:endParaRPr>
          </a:p>
        </p:txBody>
      </p:sp>
      <p:cxnSp>
        <p:nvCxnSpPr>
          <p:cNvPr id="265" name="Google Shape;144;p1"/>
          <p:cNvCxnSpPr/>
          <p:nvPr/>
        </p:nvCxnSpPr>
        <p:spPr>
          <a:xfrm>
            <a:off x="1886796" y="4194416"/>
            <a:ext cx="362807" cy="172790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274" name="Google Shape;155;p1"/>
          <p:cNvSpPr txBox="1">
            <a:spLocks/>
          </p:cNvSpPr>
          <p:nvPr/>
        </p:nvSpPr>
        <p:spPr>
          <a:xfrm>
            <a:off x="3089461" y="3246716"/>
            <a:ext cx="925916" cy="3682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360" tIns="78360" rIns="78360" bIns="78360" anchor="t" anchorCtr="0">
            <a:noAutofit/>
          </a:bodyPr>
          <a:lstStyle/>
          <a:p>
            <a:pPr algn="ctr">
              <a:buSzPts val="1100"/>
            </a:pPr>
            <a:r>
              <a:rPr lang="en-US" sz="943" dirty="0">
                <a:uFillTx/>
                <a:latin typeface="Calibri"/>
                <a:cs typeface="Calibri"/>
              </a:rPr>
              <a:t>Fusion and fission</a:t>
            </a:r>
            <a:endParaRPr lang="en-US" sz="1200" dirty="0">
              <a:uFillTx/>
            </a:endParaRPr>
          </a:p>
        </p:txBody>
      </p:sp>
      <p:pic>
        <p:nvPicPr>
          <p:cNvPr id="275" name="Google Shape;162;p1"/>
          <p:cNvPicPr preferRelativeResize="0"/>
          <p:nvPr/>
        </p:nvPicPr>
        <p:blipFill rotWithShape="1">
          <a:blip r:embed="rId3"/>
          <a:srcRect b="3427"/>
          <a:stretch/>
        </p:blipFill>
        <p:spPr>
          <a:xfrm>
            <a:off x="5364964" y="5195465"/>
            <a:ext cx="543927" cy="447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76" name="Google Shape;162;p1"/>
          <p:cNvPicPr preferRelativeResize="0"/>
          <p:nvPr/>
        </p:nvPicPr>
        <p:blipFill rotWithShape="1">
          <a:blip r:embed="rId3"/>
          <a:srcRect b="3427"/>
          <a:stretch/>
        </p:blipFill>
        <p:spPr>
          <a:xfrm>
            <a:off x="2898651" y="5131917"/>
            <a:ext cx="543927" cy="44704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89" name="Google Shape;140;p1"/>
          <p:cNvCxnSpPr/>
          <p:nvPr/>
        </p:nvCxnSpPr>
        <p:spPr>
          <a:xfrm rot="10800000" flipH="1">
            <a:off x="5850950" y="4214117"/>
            <a:ext cx="2828" cy="417318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290" name="Google Shape;141;p1"/>
          <p:cNvCxnSpPr/>
          <p:nvPr/>
        </p:nvCxnSpPr>
        <p:spPr>
          <a:xfrm>
            <a:off x="7759355" y="3681157"/>
            <a:ext cx="2828" cy="397776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291" name="Google Shape;142;p1"/>
          <p:cNvCxnSpPr/>
          <p:nvPr/>
        </p:nvCxnSpPr>
        <p:spPr>
          <a:xfrm>
            <a:off x="5271528" y="3658862"/>
            <a:ext cx="2828" cy="397776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292" name="Google Shape;146;p1"/>
          <p:cNvCxnSpPr/>
          <p:nvPr/>
        </p:nvCxnSpPr>
        <p:spPr>
          <a:xfrm rot="10800000">
            <a:off x="8429827" y="3592031"/>
            <a:ext cx="362807" cy="172790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293" name="Google Shape;153;p1"/>
          <p:cNvSpPr txBox="1">
            <a:spLocks/>
          </p:cNvSpPr>
          <p:nvPr/>
        </p:nvSpPr>
        <p:spPr>
          <a:xfrm>
            <a:off x="4802961" y="3246183"/>
            <a:ext cx="937133" cy="280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360" tIns="78360" rIns="78360" bIns="78360" anchor="t" anchorCtr="0">
            <a:noAutofit/>
          </a:bodyPr>
          <a:lstStyle/>
          <a:p>
            <a:pPr algn="ctr">
              <a:buSzPts val="1100"/>
            </a:pPr>
            <a:r>
              <a:rPr lang="en-US" sz="943" dirty="0">
                <a:uFillTx/>
                <a:latin typeface="Calibri"/>
                <a:ea typeface="Calibri"/>
                <a:cs typeface="Calibri"/>
                <a:sym typeface="Calibri"/>
              </a:rPr>
              <a:t>Magnets and electromagnets</a:t>
            </a:r>
            <a:endParaRPr sz="943" dirty="0"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4" name="Google Shape;192;p1"/>
          <p:cNvSpPr txBox="1">
            <a:spLocks/>
          </p:cNvSpPr>
          <p:nvPr/>
        </p:nvSpPr>
        <p:spPr>
          <a:xfrm>
            <a:off x="7393803" y="3413260"/>
            <a:ext cx="764446" cy="36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360" tIns="78360" rIns="78360" bIns="78360" anchor="t" anchorCtr="0">
            <a:noAutofit/>
          </a:bodyPr>
          <a:lstStyle/>
          <a:p>
            <a:pPr algn="ctr">
              <a:buSzPts val="1100"/>
            </a:pPr>
            <a:r>
              <a:rPr lang="en-US" sz="943" dirty="0">
                <a:uFillTx/>
                <a:latin typeface="Calibri"/>
                <a:ea typeface="Calibri"/>
                <a:cs typeface="Calibri"/>
              </a:rPr>
              <a:t>Finals #1</a:t>
            </a:r>
          </a:p>
        </p:txBody>
      </p:sp>
      <p:cxnSp>
        <p:nvCxnSpPr>
          <p:cNvPr id="295" name="Google Shape;134;p1"/>
          <p:cNvCxnSpPr/>
          <p:nvPr/>
        </p:nvCxnSpPr>
        <p:spPr>
          <a:xfrm flipH="1">
            <a:off x="6573657" y="3757150"/>
            <a:ext cx="6446" cy="312941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296" name="Google Shape;170;p1"/>
          <p:cNvSpPr txBox="1">
            <a:spLocks/>
          </p:cNvSpPr>
          <p:nvPr/>
        </p:nvSpPr>
        <p:spPr>
          <a:xfrm>
            <a:off x="6109194" y="3322779"/>
            <a:ext cx="945423" cy="3734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360" tIns="78360" rIns="78360" bIns="78360" anchor="t" anchorCtr="0">
            <a:noAutofit/>
          </a:bodyPr>
          <a:lstStyle/>
          <a:p>
            <a:pPr lvl="0" algn="ctr">
              <a:buSzPts val="1100"/>
            </a:pPr>
            <a:r>
              <a:rPr lang="en-GB" sz="943" dirty="0">
                <a:uFillTx/>
                <a:latin typeface="Calibri"/>
                <a:ea typeface="Calibri"/>
                <a:cs typeface="Calibri"/>
                <a:sym typeface="Calibri"/>
              </a:rPr>
              <a:t>Life cycle of a star</a:t>
            </a:r>
          </a:p>
        </p:txBody>
      </p:sp>
      <p:cxnSp>
        <p:nvCxnSpPr>
          <p:cNvPr id="298" name="Google Shape;140;p1"/>
          <p:cNvCxnSpPr/>
          <p:nvPr/>
        </p:nvCxnSpPr>
        <p:spPr>
          <a:xfrm rot="10800000" flipH="1">
            <a:off x="7179812" y="4214117"/>
            <a:ext cx="2828" cy="417318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301" name="Google Shape;155;p1"/>
          <p:cNvSpPr txBox="1">
            <a:spLocks/>
          </p:cNvSpPr>
          <p:nvPr/>
        </p:nvSpPr>
        <p:spPr>
          <a:xfrm>
            <a:off x="6728651" y="4568026"/>
            <a:ext cx="1030704" cy="3682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360" tIns="78360" rIns="78360" bIns="78360" anchor="t" anchorCtr="0">
            <a:noAutofit/>
          </a:bodyPr>
          <a:lstStyle/>
          <a:p>
            <a:pPr lvl="0" algn="ctr">
              <a:buSzPts val="1100"/>
            </a:pPr>
            <a:r>
              <a:rPr lang="en-US" sz="943" dirty="0">
                <a:uFillTx/>
                <a:latin typeface="Calibri"/>
                <a:ea typeface="Calibri"/>
                <a:cs typeface="Calibri"/>
                <a:sym typeface="Calibri"/>
              </a:rPr>
              <a:t>Red shift and big bang</a:t>
            </a:r>
          </a:p>
        </p:txBody>
      </p:sp>
      <p:cxnSp>
        <p:nvCxnSpPr>
          <p:cNvPr id="302" name="Google Shape;146;p1"/>
          <p:cNvCxnSpPr/>
          <p:nvPr/>
        </p:nvCxnSpPr>
        <p:spPr>
          <a:xfrm rot="10800000" flipV="1">
            <a:off x="8429828" y="2523931"/>
            <a:ext cx="362807" cy="172790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303" name="Google Shape;185;p1"/>
          <p:cNvSpPr txBox="1">
            <a:spLocks/>
          </p:cNvSpPr>
          <p:nvPr/>
        </p:nvSpPr>
        <p:spPr>
          <a:xfrm>
            <a:off x="8535200" y="2144248"/>
            <a:ext cx="925916" cy="36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360" tIns="78360" rIns="78360" bIns="78360" anchor="t" anchorCtr="0">
            <a:noAutofit/>
          </a:bodyPr>
          <a:lstStyle/>
          <a:p>
            <a:pPr algn="ctr">
              <a:buSzPts val="1100"/>
            </a:pPr>
            <a:r>
              <a:rPr lang="en-US" sz="943" dirty="0">
                <a:uFillTx/>
                <a:latin typeface="Calibri"/>
                <a:ea typeface="Calibri"/>
                <a:cs typeface="Calibri"/>
                <a:sym typeface="Calibri"/>
              </a:rPr>
              <a:t>Paper 2 Revision</a:t>
            </a:r>
            <a:endParaRPr sz="943" dirty="0"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05" name="Google Shape;140;p1"/>
          <p:cNvCxnSpPr/>
          <p:nvPr/>
        </p:nvCxnSpPr>
        <p:spPr>
          <a:xfrm flipH="1">
            <a:off x="8030540" y="1869868"/>
            <a:ext cx="127432" cy="352253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306" name="Google Shape;134;p1"/>
          <p:cNvCxnSpPr/>
          <p:nvPr/>
        </p:nvCxnSpPr>
        <p:spPr>
          <a:xfrm>
            <a:off x="4315702" y="1767907"/>
            <a:ext cx="2057" cy="397776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307" name="Google Shape;170;p1"/>
          <p:cNvSpPr txBox="1">
            <a:spLocks/>
          </p:cNvSpPr>
          <p:nvPr/>
        </p:nvSpPr>
        <p:spPr>
          <a:xfrm>
            <a:off x="3855375" y="1393373"/>
            <a:ext cx="925916" cy="36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360" tIns="78360" rIns="78360" bIns="78360" anchor="t" anchorCtr="0">
            <a:noAutofit/>
          </a:bodyPr>
          <a:lstStyle/>
          <a:p>
            <a:pPr algn="ctr">
              <a:buSzPts val="1100"/>
            </a:pPr>
            <a:r>
              <a:rPr lang="en-US" sz="943" dirty="0">
                <a:uFillTx/>
                <a:latin typeface="Calibri"/>
                <a:ea typeface="Calibri"/>
                <a:cs typeface="Calibri"/>
                <a:sym typeface="Calibri"/>
              </a:rPr>
              <a:t>Exam Technique</a:t>
            </a:r>
            <a:endParaRPr sz="943" dirty="0"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08" name="Google Shape;140;p1"/>
          <p:cNvCxnSpPr/>
          <p:nvPr/>
        </p:nvCxnSpPr>
        <p:spPr>
          <a:xfrm rot="10800000" flipH="1">
            <a:off x="6234479" y="2316871"/>
            <a:ext cx="2828" cy="417318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309" name="Google Shape;142;p1"/>
          <p:cNvCxnSpPr/>
          <p:nvPr/>
        </p:nvCxnSpPr>
        <p:spPr>
          <a:xfrm>
            <a:off x="5571117" y="1789434"/>
            <a:ext cx="9362" cy="392700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310" name="Google Shape;153;p1"/>
          <p:cNvSpPr txBox="1">
            <a:spLocks/>
          </p:cNvSpPr>
          <p:nvPr/>
        </p:nvSpPr>
        <p:spPr>
          <a:xfrm>
            <a:off x="5101741" y="1387495"/>
            <a:ext cx="942250" cy="455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360" tIns="78360" rIns="78360" bIns="78360" anchor="t" anchorCtr="0">
            <a:noAutofit/>
          </a:bodyPr>
          <a:lstStyle/>
          <a:p>
            <a:pPr algn="ctr">
              <a:buSzPts val="1100"/>
            </a:pPr>
            <a:r>
              <a:rPr lang="en-US" sz="943" dirty="0">
                <a:uFillTx/>
                <a:latin typeface="Calibri"/>
                <a:cs typeface="Calibri"/>
                <a:sym typeface="Calibri"/>
              </a:rPr>
              <a:t>Paper 1 Revision</a:t>
            </a:r>
            <a:endParaRPr lang="en-US" sz="1200" dirty="0">
              <a:uFillTx/>
            </a:endParaRPr>
          </a:p>
        </p:txBody>
      </p:sp>
      <p:sp>
        <p:nvSpPr>
          <p:cNvPr id="311" name="Google Shape;155;p1"/>
          <p:cNvSpPr txBox="1">
            <a:spLocks/>
          </p:cNvSpPr>
          <p:nvPr/>
        </p:nvSpPr>
        <p:spPr>
          <a:xfrm>
            <a:off x="5771521" y="2643364"/>
            <a:ext cx="925916" cy="3682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360" tIns="78360" rIns="78360" bIns="78360" anchor="t" anchorCtr="0">
            <a:noAutofit/>
          </a:bodyPr>
          <a:lstStyle/>
          <a:p>
            <a:pPr algn="ctr">
              <a:buSzPts val="1100"/>
            </a:pPr>
            <a:r>
              <a:rPr lang="en-US" sz="943" dirty="0">
                <a:uFillTx/>
                <a:latin typeface="Calibri"/>
                <a:cs typeface="Calibri"/>
                <a:sym typeface="Calibri"/>
              </a:rPr>
              <a:t>Paper 2 Revision</a:t>
            </a:r>
            <a:endParaRPr lang="en-US" sz="1200" dirty="0">
              <a:uFillTx/>
            </a:endParaRPr>
          </a:p>
        </p:txBody>
      </p:sp>
      <p:cxnSp>
        <p:nvCxnSpPr>
          <p:cNvPr id="312" name="Google Shape;140;p1"/>
          <p:cNvCxnSpPr/>
          <p:nvPr/>
        </p:nvCxnSpPr>
        <p:spPr>
          <a:xfrm rot="10800000" flipH="1">
            <a:off x="4935971" y="2325456"/>
            <a:ext cx="2828" cy="417318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313" name="Google Shape;155;p1"/>
          <p:cNvSpPr txBox="1">
            <a:spLocks/>
          </p:cNvSpPr>
          <p:nvPr/>
        </p:nvSpPr>
        <p:spPr>
          <a:xfrm>
            <a:off x="4473012" y="2651949"/>
            <a:ext cx="925916" cy="3682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360" tIns="78360" rIns="78360" bIns="78360" anchor="t" anchorCtr="0">
            <a:noAutofit/>
          </a:bodyPr>
          <a:lstStyle/>
          <a:p>
            <a:pPr algn="ctr">
              <a:buSzPts val="1100"/>
            </a:pPr>
            <a:r>
              <a:rPr lang="en-US" sz="943" dirty="0">
                <a:uFillTx/>
                <a:latin typeface="Calibri"/>
                <a:cs typeface="Calibri"/>
              </a:rPr>
              <a:t>Paper 2 Revision</a:t>
            </a:r>
          </a:p>
        </p:txBody>
      </p:sp>
      <p:cxnSp>
        <p:nvCxnSpPr>
          <p:cNvPr id="314" name="Google Shape;134;p1"/>
          <p:cNvCxnSpPr/>
          <p:nvPr/>
        </p:nvCxnSpPr>
        <p:spPr>
          <a:xfrm>
            <a:off x="6843158" y="1785060"/>
            <a:ext cx="2057" cy="397776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315" name="Google Shape;170;p1"/>
          <p:cNvSpPr txBox="1">
            <a:spLocks/>
          </p:cNvSpPr>
          <p:nvPr/>
        </p:nvSpPr>
        <p:spPr>
          <a:xfrm>
            <a:off x="6375574" y="1272908"/>
            <a:ext cx="925916" cy="36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360" tIns="78360" rIns="78360" bIns="78360" anchor="t" anchorCtr="0">
            <a:noAutofit/>
          </a:bodyPr>
          <a:lstStyle/>
          <a:p>
            <a:pPr algn="ctr">
              <a:buSzPts val="1100"/>
            </a:pPr>
            <a:r>
              <a:rPr lang="en-US" sz="943" dirty="0">
                <a:uFillTx/>
                <a:latin typeface="Calibri"/>
                <a:ea typeface="Calibri"/>
                <a:cs typeface="Calibri"/>
                <a:sym typeface="Calibri"/>
              </a:rPr>
              <a:t>Paper 1 Revision</a:t>
            </a:r>
            <a:endParaRPr sz="943" dirty="0"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16" name="Google Shape;140;p1"/>
          <p:cNvCxnSpPr/>
          <p:nvPr/>
        </p:nvCxnSpPr>
        <p:spPr>
          <a:xfrm rot="10800000" flipH="1">
            <a:off x="7502307" y="2316573"/>
            <a:ext cx="2828" cy="417318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318" name="Google Shape;140;p1"/>
          <p:cNvCxnSpPr/>
          <p:nvPr/>
        </p:nvCxnSpPr>
        <p:spPr>
          <a:xfrm rot="10800000" flipH="1">
            <a:off x="3683660" y="2320232"/>
            <a:ext cx="2828" cy="417318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319" name="Google Shape;155;p1"/>
          <p:cNvSpPr txBox="1">
            <a:spLocks/>
          </p:cNvSpPr>
          <p:nvPr/>
        </p:nvSpPr>
        <p:spPr>
          <a:xfrm>
            <a:off x="3367721" y="2680678"/>
            <a:ext cx="631876" cy="3682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360" tIns="78360" rIns="78360" bIns="78360" anchor="t" anchorCtr="0">
            <a:noAutofit/>
          </a:bodyPr>
          <a:lstStyle/>
          <a:p>
            <a:pPr algn="ctr">
              <a:buSzPts val="1100"/>
            </a:pPr>
            <a:r>
              <a:rPr lang="en-US" sz="943" b="1" dirty="0">
                <a:uFillTx/>
                <a:latin typeface="Calibri"/>
                <a:cs typeface="Calibri"/>
                <a:sym typeface="Calibri"/>
              </a:rPr>
              <a:t>GCSE Exams</a:t>
            </a:r>
            <a:endParaRPr lang="en-US" sz="1200" b="1" dirty="0">
              <a:uFillTx/>
            </a:endParaRPr>
          </a:p>
        </p:txBody>
      </p:sp>
      <p:sp>
        <p:nvSpPr>
          <p:cNvPr id="320" name="Google Shape;155;p1"/>
          <p:cNvSpPr txBox="1">
            <a:spLocks/>
          </p:cNvSpPr>
          <p:nvPr/>
        </p:nvSpPr>
        <p:spPr>
          <a:xfrm>
            <a:off x="7907716" y="1333223"/>
            <a:ext cx="886075" cy="3682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360" tIns="78360" rIns="78360" bIns="78360" anchor="t" anchorCtr="0">
            <a:noAutofit/>
          </a:bodyPr>
          <a:lstStyle/>
          <a:p>
            <a:pPr algn="ctr">
              <a:buSzPts val="1100"/>
            </a:pPr>
            <a:r>
              <a:rPr lang="en-US" sz="943" dirty="0">
                <a:uFillTx/>
                <a:latin typeface="Calibri"/>
                <a:ea typeface="Calibri"/>
                <a:cs typeface="Calibri"/>
                <a:sym typeface="Calibri"/>
              </a:rPr>
              <a:t>Required Practical Review</a:t>
            </a:r>
            <a:endParaRPr sz="943" dirty="0"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1" name="Google Shape;170;p1"/>
          <p:cNvSpPr txBox="1">
            <a:spLocks/>
          </p:cNvSpPr>
          <p:nvPr/>
        </p:nvSpPr>
        <p:spPr>
          <a:xfrm>
            <a:off x="5304009" y="4556991"/>
            <a:ext cx="1091269" cy="36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360" tIns="78360" rIns="78360" bIns="78360" anchor="t" anchorCtr="0">
            <a:noAutofit/>
          </a:bodyPr>
          <a:lstStyle/>
          <a:p>
            <a:pPr lvl="0" algn="ctr">
              <a:buSzPts val="1100"/>
            </a:pPr>
            <a:r>
              <a:rPr lang="en-US" sz="943" dirty="0">
                <a:uFillTx/>
                <a:latin typeface="Calibri"/>
                <a:ea typeface="Calibri"/>
                <a:cs typeface="Calibri"/>
                <a:sym typeface="Calibri"/>
              </a:rPr>
              <a:t>Motors, generators and transformers</a:t>
            </a:r>
          </a:p>
        </p:txBody>
      </p:sp>
      <p:pic>
        <p:nvPicPr>
          <p:cNvPr id="322" name="Google Shape;162;p1"/>
          <p:cNvPicPr preferRelativeResize="0"/>
          <p:nvPr/>
        </p:nvPicPr>
        <p:blipFill rotWithShape="1">
          <a:blip r:embed="rId3"/>
          <a:srcRect b="3427"/>
          <a:stretch/>
        </p:blipFill>
        <p:spPr>
          <a:xfrm>
            <a:off x="7531882" y="3014015"/>
            <a:ext cx="543927" cy="447043"/>
          </a:xfrm>
          <a:prstGeom prst="rect">
            <a:avLst/>
          </a:prstGeom>
          <a:noFill/>
          <a:ln>
            <a:noFill/>
          </a:ln>
        </p:spPr>
      </p:pic>
      <p:sp>
        <p:nvSpPr>
          <p:cNvPr id="323" name="Google Shape;155;p1"/>
          <p:cNvSpPr txBox="1">
            <a:spLocks/>
          </p:cNvSpPr>
          <p:nvPr/>
        </p:nvSpPr>
        <p:spPr>
          <a:xfrm>
            <a:off x="8611230" y="3678705"/>
            <a:ext cx="798099" cy="3682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360" tIns="78360" rIns="78360" bIns="78360" anchor="t" anchorCtr="0">
            <a:noAutofit/>
          </a:bodyPr>
          <a:lstStyle/>
          <a:p>
            <a:pPr algn="ctr">
              <a:buSzPts val="1100"/>
            </a:pPr>
            <a:r>
              <a:rPr lang="en-US" sz="943" dirty="0">
                <a:uFillTx/>
                <a:latin typeface="Calibri"/>
                <a:cs typeface="Calibri"/>
                <a:sym typeface="Calibri"/>
              </a:rPr>
              <a:t>Paper 1 Revision</a:t>
            </a:r>
            <a:endParaRPr lang="en-US" sz="1200" dirty="0">
              <a:uFillTx/>
            </a:endParaRPr>
          </a:p>
        </p:txBody>
      </p:sp>
      <p:pic>
        <p:nvPicPr>
          <p:cNvPr id="324" name="Google Shape;162;p1"/>
          <p:cNvPicPr preferRelativeResize="0"/>
          <p:nvPr/>
        </p:nvPicPr>
        <p:blipFill rotWithShape="1">
          <a:blip r:embed="rId3"/>
          <a:srcRect b="3427"/>
          <a:stretch/>
        </p:blipFill>
        <p:spPr>
          <a:xfrm>
            <a:off x="6729483" y="2603081"/>
            <a:ext cx="543927" cy="447043"/>
          </a:xfrm>
          <a:prstGeom prst="rect">
            <a:avLst/>
          </a:prstGeom>
          <a:noFill/>
          <a:ln>
            <a:noFill/>
          </a:ln>
        </p:spPr>
      </p:pic>
      <p:sp>
        <p:nvSpPr>
          <p:cNvPr id="317" name="Google Shape;155;p1"/>
          <p:cNvSpPr txBox="1">
            <a:spLocks/>
          </p:cNvSpPr>
          <p:nvPr/>
        </p:nvSpPr>
        <p:spPr>
          <a:xfrm>
            <a:off x="7058880" y="2666528"/>
            <a:ext cx="925916" cy="3682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360" tIns="78360" rIns="78360" bIns="78360" anchor="t" anchorCtr="0">
            <a:noAutofit/>
          </a:bodyPr>
          <a:lstStyle/>
          <a:p>
            <a:pPr algn="ctr">
              <a:buSzPts val="1100"/>
            </a:pPr>
            <a:r>
              <a:rPr lang="en-US" sz="943" dirty="0">
                <a:uFillTx/>
                <a:latin typeface="Calibri"/>
                <a:ea typeface="Calibri"/>
                <a:cs typeface="Calibri"/>
              </a:rPr>
              <a:t>Finals #2</a:t>
            </a:r>
          </a:p>
        </p:txBody>
      </p:sp>
      <p:sp>
        <p:nvSpPr>
          <p:cNvPr id="108" name="Google Shape;108;p1"/>
          <p:cNvSpPr>
            <a:spLocks/>
          </p:cNvSpPr>
          <p:nvPr/>
        </p:nvSpPr>
        <p:spPr>
          <a:xfrm rot="16200000">
            <a:off x="2268209" y="1908402"/>
            <a:ext cx="792736" cy="630791"/>
          </a:xfrm>
          <a:prstGeom prst="triangle">
            <a:avLst>
              <a:gd name="adj" fmla="val 50000"/>
            </a:avLst>
          </a:prstGeom>
          <a:solidFill>
            <a:srgbClr val="7030A0"/>
          </a:solidFill>
          <a:ln>
            <a:noFill/>
          </a:ln>
        </p:spPr>
        <p:txBody>
          <a:bodyPr spcFirstLastPara="1" wrap="square" lIns="78360" tIns="39169" rIns="78360" bIns="39169" anchor="ctr" anchorCtr="0">
            <a:noAutofit/>
          </a:bodyPr>
          <a:lstStyle/>
          <a:p>
            <a:pPr algn="ctr">
              <a:buSzPts val="2155"/>
            </a:pPr>
            <a:endParaRPr sz="1847">
              <a:solidFill>
                <a:schemeClr val="lt1"/>
              </a:solidFill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" name="Picture 4" descr="Image result for particles clipart"/>
          <p:cNvPicPr>
            <a:picLocks noChangeAspect="1" noChangeArrowheads="1"/>
          </p:cNvPicPr>
          <p:nvPr/>
        </p:nvPicPr>
        <p:blipFill rotWithShape="1">
          <a:blip r:embed="rId4">
            <a:biLevel thresh="75000"/>
          </a:blip>
          <a:srcRect l="9142"/>
          <a:stretch/>
        </p:blipFill>
        <p:spPr bwMode="auto">
          <a:xfrm>
            <a:off x="8405805" y="12299698"/>
            <a:ext cx="547885" cy="440613"/>
          </a:xfrm>
          <a:prstGeom prst="rect">
            <a:avLst/>
          </a:prstGeom>
          <a:solidFill>
            <a:schemeClr val="bg1">
              <a:alpha val="5000"/>
            </a:schemeClr>
          </a:solidFill>
        </p:spPr>
      </p:pic>
      <p:pic>
        <p:nvPicPr>
          <p:cNvPr id="1042" name="Picture 18" descr="Image result for reproduction clipart"/>
          <p:cNvPicPr>
            <a:picLocks noChangeAspect="1" noChangeArrowheads="1"/>
          </p:cNvPicPr>
          <p:nvPr/>
        </p:nvPicPr>
        <p:blipFill>
          <a:blip r:embed="rId5">
            <a:biLevel thresh="75000"/>
          </a:blip>
          <a:srcRect/>
          <a:stretch>
            <a:fillRect/>
          </a:stretch>
        </p:blipFill>
        <p:spPr bwMode="auto">
          <a:xfrm>
            <a:off x="6367152" y="12416027"/>
            <a:ext cx="564367" cy="361332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38" name="Picture 30" descr="Image result for cells clipart"/>
          <p:cNvPicPr>
            <a:picLocks noChangeAspect="1" noChangeArrowheads="1"/>
          </p:cNvPicPr>
          <p:nvPr/>
        </p:nvPicPr>
        <p:blipFill>
          <a:blip r:embed="rId6">
            <a:biLevel thresh="75000"/>
          </a:blip>
          <a:srcRect/>
          <a:stretch>
            <a:fillRect/>
          </a:stretch>
        </p:blipFill>
        <p:spPr bwMode="auto">
          <a:xfrm>
            <a:off x="6517756" y="13865899"/>
            <a:ext cx="550295" cy="574220"/>
          </a:xfrm>
          <a:prstGeom prst="rect">
            <a:avLst/>
          </a:prstGeom>
          <a:solidFill>
            <a:schemeClr val="bg1">
              <a:alpha val="0"/>
            </a:schemeClr>
          </a:solidFill>
        </p:spPr>
      </p:pic>
      <p:pic>
        <p:nvPicPr>
          <p:cNvPr id="41" name="Picture 34" descr="Image result for microscope clipart"/>
          <p:cNvPicPr>
            <a:picLocks noChangeAspect="1" noChangeArrowheads="1"/>
          </p:cNvPicPr>
          <p:nvPr/>
        </p:nvPicPr>
        <p:blipFill>
          <a:blip r:embed="rId7">
            <a:biLevel thresh="75000"/>
          </a:blip>
          <a:srcRect/>
          <a:stretch>
            <a:fillRect/>
          </a:stretch>
        </p:blipFill>
        <p:spPr bwMode="auto">
          <a:xfrm>
            <a:off x="7441623" y="13786716"/>
            <a:ext cx="492654" cy="593424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78" name="Google Shape;165;p1"/>
          <p:cNvPicPr preferRelativeResize="0"/>
          <p:nvPr/>
        </p:nvPicPr>
        <p:blipFill rotWithShape="1">
          <a:blip r:embed="rId3"/>
          <a:srcRect b="3427"/>
          <a:stretch/>
        </p:blipFill>
        <p:spPr>
          <a:xfrm>
            <a:off x="5667161" y="13916332"/>
            <a:ext cx="594114" cy="4719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0" name="Picture 36" descr="Image result for energy clipart"/>
          <p:cNvPicPr>
            <a:picLocks noChangeAspect="1" noChangeArrowheads="1"/>
          </p:cNvPicPr>
          <p:nvPr/>
        </p:nvPicPr>
        <p:blipFill>
          <a:blip r:embed="rId8">
            <a:biLevel thresh="75000"/>
          </a:blip>
          <a:srcRect/>
          <a:stretch>
            <a:fillRect/>
          </a:stretch>
        </p:blipFill>
        <p:spPr bwMode="auto">
          <a:xfrm>
            <a:off x="5375445" y="12604088"/>
            <a:ext cx="671873" cy="512211"/>
          </a:xfrm>
          <a:prstGeom prst="rect">
            <a:avLst/>
          </a:prstGeom>
          <a:noFill/>
        </p:spPr>
      </p:pic>
      <p:pic>
        <p:nvPicPr>
          <p:cNvPr id="1064" name="Picture 40" descr="Image result for filtering clipart"/>
          <p:cNvPicPr>
            <a:picLocks noChangeAspect="1" noChangeArrowheads="1"/>
          </p:cNvPicPr>
          <p:nvPr/>
        </p:nvPicPr>
        <p:blipFill rotWithShape="1">
          <a:blip r:embed="rId9"/>
          <a:srcRect l="22318" t="4334" r="20944" b="10468"/>
          <a:stretch/>
        </p:blipFill>
        <p:spPr bwMode="auto">
          <a:xfrm>
            <a:off x="4896520" y="13735789"/>
            <a:ext cx="444601" cy="718964"/>
          </a:xfrm>
          <a:prstGeom prst="rect">
            <a:avLst/>
          </a:prstGeom>
          <a:solidFill>
            <a:schemeClr val="bg1">
              <a:alpha val="0"/>
            </a:schemeClr>
          </a:solidFill>
        </p:spPr>
      </p:pic>
      <p:pic>
        <p:nvPicPr>
          <p:cNvPr id="1066" name="Picture 42" descr="Image result for evaporation clipart"/>
          <p:cNvPicPr>
            <a:picLocks noChangeAspect="1" noChangeArrowheads="1"/>
          </p:cNvPicPr>
          <p:nvPr/>
        </p:nvPicPr>
        <p:blipFill>
          <a:blip r:embed="rId10">
            <a:grayscl/>
          </a:blip>
          <a:srcRect/>
          <a:stretch>
            <a:fillRect/>
          </a:stretch>
        </p:blipFill>
        <p:spPr bwMode="auto">
          <a:xfrm>
            <a:off x="3758997" y="13827193"/>
            <a:ext cx="368646" cy="553977"/>
          </a:xfrm>
          <a:prstGeom prst="rect">
            <a:avLst/>
          </a:prstGeom>
          <a:noFill/>
        </p:spPr>
      </p:pic>
      <p:pic>
        <p:nvPicPr>
          <p:cNvPr id="1068" name="Picture 44" descr="Image result for earth clipart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314461" y="12526485"/>
            <a:ext cx="492544" cy="492544"/>
          </a:xfrm>
          <a:prstGeom prst="rect">
            <a:avLst/>
          </a:prstGeom>
          <a:noFill/>
        </p:spPr>
      </p:pic>
      <p:pic>
        <p:nvPicPr>
          <p:cNvPr id="1070" name="Picture 46" descr="Image result for forces clipart"/>
          <p:cNvPicPr>
            <a:picLocks noChangeAspect="1" noChangeArrowheads="1"/>
          </p:cNvPicPr>
          <p:nvPr/>
        </p:nvPicPr>
        <p:blipFill rotWithShape="1">
          <a:blip r:embed="rId12">
            <a:grayscl/>
          </a:blip>
          <a:srcRect t="15633" b="13943"/>
          <a:stretch/>
        </p:blipFill>
        <p:spPr bwMode="auto">
          <a:xfrm>
            <a:off x="2553944" y="12470730"/>
            <a:ext cx="760620" cy="401741"/>
          </a:xfrm>
          <a:prstGeom prst="rect">
            <a:avLst/>
          </a:prstGeom>
          <a:noFill/>
        </p:spPr>
      </p:pic>
      <p:pic>
        <p:nvPicPr>
          <p:cNvPr id="1074" name="Picture 50" descr="Image result for space clipart"/>
          <p:cNvPicPr>
            <a:picLocks noChangeAspect="1" noChangeArrowheads="1"/>
          </p:cNvPicPr>
          <p:nvPr/>
        </p:nvPicPr>
        <p:blipFill>
          <a:blip r:embed="rId13">
            <a:biLevel thresh="75000"/>
          </a:blip>
          <a:srcRect/>
          <a:stretch>
            <a:fillRect/>
          </a:stretch>
        </p:blipFill>
        <p:spPr bwMode="auto">
          <a:xfrm>
            <a:off x="3664593" y="11913081"/>
            <a:ext cx="473482" cy="484191"/>
          </a:xfrm>
          <a:prstGeom prst="rect">
            <a:avLst/>
          </a:prstGeom>
          <a:noFill/>
        </p:spPr>
      </p:pic>
      <p:pic>
        <p:nvPicPr>
          <p:cNvPr id="1082" name="Picture 58" descr="Image result for periodic table icon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667472" y="13766989"/>
            <a:ext cx="778797" cy="778797"/>
          </a:xfrm>
          <a:prstGeom prst="rect">
            <a:avLst/>
          </a:prstGeom>
          <a:noFill/>
        </p:spPr>
      </p:pic>
      <p:pic>
        <p:nvPicPr>
          <p:cNvPr id="1086" name="Picture 62" descr="Image result for chemical reactions icons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1460473" y="11790696"/>
            <a:ext cx="485870" cy="596683"/>
          </a:xfrm>
          <a:prstGeom prst="rect">
            <a:avLst/>
          </a:prstGeom>
          <a:noFill/>
        </p:spPr>
      </p:pic>
      <p:pic>
        <p:nvPicPr>
          <p:cNvPr id="1088" name="Picture 64" descr="Image result for respiration icon"/>
          <p:cNvPicPr>
            <a:picLocks noChangeAspect="1" noChangeArrowheads="1"/>
          </p:cNvPicPr>
          <p:nvPr/>
        </p:nvPicPr>
        <p:blipFill>
          <a:blip r:embed="rId16">
            <a:biLevel thresh="50000"/>
          </a:blip>
          <a:srcRect/>
          <a:stretch>
            <a:fillRect/>
          </a:stretch>
        </p:blipFill>
        <p:spPr bwMode="auto">
          <a:xfrm>
            <a:off x="5552507" y="10694220"/>
            <a:ext cx="532951" cy="532951"/>
          </a:xfrm>
          <a:prstGeom prst="rect">
            <a:avLst/>
          </a:prstGeom>
          <a:solidFill>
            <a:schemeClr val="bg1">
              <a:alpha val="0"/>
            </a:schemeClr>
          </a:solidFill>
        </p:spPr>
      </p:pic>
      <p:pic>
        <p:nvPicPr>
          <p:cNvPr id="1090" name="Picture 66" descr="Image result for battery circuit symbol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6263052" y="10432908"/>
            <a:ext cx="529207" cy="317524"/>
          </a:xfrm>
          <a:prstGeom prst="rect">
            <a:avLst/>
          </a:prstGeom>
          <a:noFill/>
        </p:spPr>
      </p:pic>
      <p:pic>
        <p:nvPicPr>
          <p:cNvPr id="1092" name="Picture 68" descr="Image result for growth icon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4329199" y="10576428"/>
            <a:ext cx="414842" cy="415265"/>
          </a:xfrm>
          <a:prstGeom prst="rect">
            <a:avLst/>
          </a:prstGeom>
          <a:noFill/>
        </p:spPr>
      </p:pic>
      <p:pic>
        <p:nvPicPr>
          <p:cNvPr id="297" name="Picture 68" descr="Image result for growth icon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 flipH="1">
            <a:off x="4366991" y="8695796"/>
            <a:ext cx="395729" cy="415265"/>
          </a:xfrm>
          <a:prstGeom prst="rect">
            <a:avLst/>
          </a:prstGeom>
          <a:noFill/>
        </p:spPr>
      </p:pic>
      <p:pic>
        <p:nvPicPr>
          <p:cNvPr id="1094" name="Picture 70" descr="Image result for skeleton icon"/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5318568" y="11952896"/>
            <a:ext cx="279149" cy="466836"/>
          </a:xfrm>
          <a:prstGeom prst="rect">
            <a:avLst/>
          </a:prstGeom>
          <a:noFill/>
        </p:spPr>
      </p:pic>
      <p:pic>
        <p:nvPicPr>
          <p:cNvPr id="1098" name="Picture 74" descr="Image result for chemical reactions icon"/>
          <p:cNvPicPr>
            <a:picLocks noChangeAspect="1" noChangeArrowheads="1"/>
          </p:cNvPicPr>
          <p:nvPr/>
        </p:nvPicPr>
        <p:blipFill rotWithShape="1">
          <a:blip r:embed="rId20">
            <a:biLevel thresh="75000"/>
          </a:blip>
          <a:srcRect l="13255" t="14107" r="12965" b="20024"/>
          <a:stretch/>
        </p:blipFill>
        <p:spPr bwMode="auto">
          <a:xfrm>
            <a:off x="7017554" y="10738444"/>
            <a:ext cx="484753" cy="459834"/>
          </a:xfrm>
          <a:prstGeom prst="rect">
            <a:avLst/>
          </a:prstGeom>
          <a:solidFill>
            <a:schemeClr val="bg1">
              <a:alpha val="0"/>
            </a:schemeClr>
          </a:solidFill>
        </p:spPr>
      </p:pic>
      <p:pic>
        <p:nvPicPr>
          <p:cNvPr id="1100" name="Picture 76" descr="Image result for ecology icon"/>
          <p:cNvPicPr>
            <a:picLocks noChangeAspect="1" noChangeArrowheads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8750534" y="10746768"/>
            <a:ext cx="523821" cy="482129"/>
          </a:xfrm>
          <a:prstGeom prst="rect">
            <a:avLst/>
          </a:prstGeom>
          <a:noFill/>
        </p:spPr>
      </p:pic>
      <p:pic>
        <p:nvPicPr>
          <p:cNvPr id="1102" name="Picture 78" descr="Image result for inheritance icon"/>
          <p:cNvPicPr>
            <a:picLocks noChangeAspect="1" noChangeArrowheads="1"/>
          </p:cNvPicPr>
          <p:nvPr/>
        </p:nvPicPr>
        <p:blipFill>
          <a:blip r:embed="rId22">
            <a:biLevel thresh="75000"/>
          </a:blip>
          <a:srcRect/>
          <a:stretch>
            <a:fillRect/>
          </a:stretch>
        </p:blipFill>
        <p:spPr bwMode="auto">
          <a:xfrm>
            <a:off x="8589795" y="8859107"/>
            <a:ext cx="711907" cy="747801"/>
          </a:xfrm>
          <a:prstGeom prst="rect">
            <a:avLst/>
          </a:prstGeom>
          <a:noFill/>
        </p:spPr>
      </p:pic>
      <p:pic>
        <p:nvPicPr>
          <p:cNvPr id="1104" name="Picture 80" descr="Image result for balanced diet icon"/>
          <p:cNvPicPr>
            <a:picLocks noChangeAspect="1" noChangeArrowheads="1"/>
          </p:cNvPicPr>
          <p:nvPr/>
        </p:nvPicPr>
        <p:blipFill>
          <a:blip r:embed="rId23"/>
          <a:srcRect/>
          <a:stretch>
            <a:fillRect/>
          </a:stretch>
        </p:blipFill>
        <p:spPr bwMode="auto">
          <a:xfrm>
            <a:off x="7604856" y="10208951"/>
            <a:ext cx="506903" cy="506903"/>
          </a:xfrm>
          <a:prstGeom prst="rect">
            <a:avLst/>
          </a:prstGeom>
          <a:noFill/>
        </p:spPr>
      </p:pic>
      <p:pic>
        <p:nvPicPr>
          <p:cNvPr id="1106" name="Picture 82" descr="Image result for photosynthesis icon"/>
          <p:cNvPicPr>
            <a:picLocks noChangeAspect="1" noChangeArrowheads="1"/>
          </p:cNvPicPr>
          <p:nvPr/>
        </p:nvPicPr>
        <p:blipFill rotWithShape="1">
          <a:blip r:embed="rId24">
            <a:biLevel thresh="75000"/>
          </a:blip>
          <a:srcRect l="6126" t="3097" r="5272" b="8382"/>
          <a:stretch/>
        </p:blipFill>
        <p:spPr bwMode="auto">
          <a:xfrm>
            <a:off x="7011828" y="8800358"/>
            <a:ext cx="498801" cy="526390"/>
          </a:xfrm>
          <a:prstGeom prst="rect">
            <a:avLst/>
          </a:prstGeom>
          <a:noFill/>
        </p:spPr>
      </p:pic>
      <p:pic>
        <p:nvPicPr>
          <p:cNvPr id="1108" name="Picture 84" descr="Image result for science wave icon"/>
          <p:cNvPicPr>
            <a:picLocks noChangeAspect="1" noChangeArrowheads="1"/>
          </p:cNvPicPr>
          <p:nvPr/>
        </p:nvPicPr>
        <p:blipFill>
          <a:blip r:embed="rId25"/>
          <a:srcRect/>
          <a:stretch>
            <a:fillRect/>
          </a:stretch>
        </p:blipFill>
        <p:spPr bwMode="auto">
          <a:xfrm>
            <a:off x="5147715" y="9885481"/>
            <a:ext cx="576634" cy="576634"/>
          </a:xfrm>
          <a:prstGeom prst="rect">
            <a:avLst/>
          </a:prstGeom>
          <a:noFill/>
        </p:spPr>
      </p:pic>
      <p:sp>
        <p:nvSpPr>
          <p:cNvPr id="304" name="Google Shape;155;p1"/>
          <p:cNvSpPr txBox="1">
            <a:spLocks/>
          </p:cNvSpPr>
          <p:nvPr/>
        </p:nvSpPr>
        <p:spPr>
          <a:xfrm>
            <a:off x="2882219" y="7042988"/>
            <a:ext cx="925916" cy="3682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360" tIns="78360" rIns="78360" bIns="78360" anchor="t" anchorCtr="0">
            <a:noAutofit/>
          </a:bodyPr>
          <a:lstStyle/>
          <a:p>
            <a:pPr algn="ctr">
              <a:buSzPts val="1100"/>
            </a:pPr>
            <a:endParaRPr sz="943" dirty="0"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5" name="Google Shape;155;p1"/>
          <p:cNvSpPr txBox="1">
            <a:spLocks/>
          </p:cNvSpPr>
          <p:nvPr/>
        </p:nvSpPr>
        <p:spPr>
          <a:xfrm>
            <a:off x="2506597" y="6797404"/>
            <a:ext cx="925916" cy="5591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360" tIns="78360" rIns="78360" bIns="78360" anchor="t" anchorCtr="0">
            <a:noAutofit/>
          </a:bodyPr>
          <a:lstStyle/>
          <a:p>
            <a:pPr algn="ctr">
              <a:buSzPts val="1100"/>
            </a:pPr>
            <a:r>
              <a:rPr lang="en-US" sz="943" dirty="0">
                <a:uFillTx/>
                <a:latin typeface="Calibri"/>
                <a:ea typeface="Calibri"/>
                <a:cs typeface="Calibri"/>
                <a:sym typeface="Calibri"/>
              </a:rPr>
              <a:t>Kinetic theory and particle models</a:t>
            </a:r>
            <a:endParaRPr sz="943" dirty="0"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6" name="Google Shape;153;p1"/>
          <p:cNvSpPr txBox="1">
            <a:spLocks/>
          </p:cNvSpPr>
          <p:nvPr/>
        </p:nvSpPr>
        <p:spPr>
          <a:xfrm>
            <a:off x="3413670" y="8331763"/>
            <a:ext cx="925916" cy="594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360" tIns="78360" rIns="78360" bIns="78360" anchor="t" anchorCtr="0">
            <a:noAutofit/>
          </a:bodyPr>
          <a:lstStyle/>
          <a:p>
            <a:pPr algn="ctr">
              <a:buSzPts val="1100"/>
            </a:pPr>
            <a:r>
              <a:rPr lang="en-US" sz="943" dirty="0">
                <a:uFillTx/>
                <a:latin typeface="Calibri"/>
                <a:ea typeface="Calibri"/>
                <a:cs typeface="Calibri"/>
                <a:sym typeface="Calibri"/>
              </a:rPr>
              <a:t>Measuring density</a:t>
            </a:r>
            <a:endParaRPr sz="943" dirty="0"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1" name="Google Shape;155;p1"/>
          <p:cNvSpPr txBox="1">
            <a:spLocks/>
          </p:cNvSpPr>
          <p:nvPr/>
        </p:nvSpPr>
        <p:spPr>
          <a:xfrm>
            <a:off x="5727481" y="6448363"/>
            <a:ext cx="925916" cy="3682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360" tIns="78360" rIns="78360" bIns="78360" anchor="t" anchorCtr="0">
            <a:noAutofit/>
          </a:bodyPr>
          <a:lstStyle/>
          <a:p>
            <a:pPr algn="ctr">
              <a:buSzPts val="1100"/>
            </a:pPr>
            <a:r>
              <a:rPr lang="en-US" sz="943" dirty="0">
                <a:uFillTx/>
                <a:latin typeface="Calibri"/>
                <a:cs typeface="Calibri"/>
                <a:sym typeface="Calibri"/>
              </a:rPr>
              <a:t>Momentum</a:t>
            </a:r>
            <a:endParaRPr lang="en-US" sz="1200" dirty="0">
              <a:uFillTx/>
            </a:endParaRPr>
          </a:p>
        </p:txBody>
      </p:sp>
      <p:sp>
        <p:nvSpPr>
          <p:cNvPr id="262" name="Google Shape;185;p1"/>
          <p:cNvSpPr txBox="1">
            <a:spLocks/>
          </p:cNvSpPr>
          <p:nvPr/>
        </p:nvSpPr>
        <p:spPr>
          <a:xfrm>
            <a:off x="8471779" y="5657588"/>
            <a:ext cx="925916" cy="36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360" tIns="78360" rIns="78360" bIns="78360" anchor="t" anchorCtr="0">
            <a:noAutofit/>
          </a:bodyPr>
          <a:lstStyle/>
          <a:p>
            <a:pPr algn="ctr">
              <a:buSzPts val="1100"/>
            </a:pPr>
            <a:r>
              <a:rPr lang="en-US" sz="943" dirty="0">
                <a:uFillTx/>
                <a:latin typeface="Calibri"/>
                <a:ea typeface="Calibri"/>
                <a:cs typeface="Calibri"/>
                <a:sym typeface="Calibri"/>
              </a:rPr>
              <a:t>Contact and non contact forces</a:t>
            </a:r>
            <a:endParaRPr sz="943" dirty="0"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78" name="Picture 54" descr="Image result for good luck icon"/>
          <p:cNvPicPr>
            <a:picLocks noChangeAspect="1" noChangeArrowheads="1"/>
          </p:cNvPicPr>
          <p:nvPr/>
        </p:nvPicPr>
        <p:blipFill>
          <a:blip r:embed="rId26"/>
          <a:srcRect/>
          <a:stretch>
            <a:fillRect/>
          </a:stretch>
        </p:blipFill>
        <p:spPr bwMode="auto">
          <a:xfrm>
            <a:off x="3908411" y="2598790"/>
            <a:ext cx="413119" cy="413119"/>
          </a:xfrm>
          <a:prstGeom prst="rect">
            <a:avLst/>
          </a:prstGeom>
          <a:noFill/>
        </p:spPr>
      </p:pic>
      <p:pic>
        <p:nvPicPr>
          <p:cNvPr id="1080" name="Picture 56" descr="Image result for RP icon"/>
          <p:cNvPicPr>
            <a:picLocks noChangeAspect="1" noChangeArrowheads="1"/>
          </p:cNvPicPr>
          <p:nvPr/>
        </p:nvPicPr>
        <p:blipFill>
          <a:blip r:embed="rId27">
            <a:biLevel thresh="75000"/>
          </a:blip>
          <a:srcRect/>
          <a:stretch>
            <a:fillRect/>
          </a:stretch>
        </p:blipFill>
        <p:spPr bwMode="auto">
          <a:xfrm>
            <a:off x="8643401" y="1633868"/>
            <a:ext cx="391795" cy="391795"/>
          </a:xfrm>
          <a:prstGeom prst="rect">
            <a:avLst/>
          </a:prstGeom>
          <a:noFill/>
        </p:spPr>
      </p:pic>
      <p:pic>
        <p:nvPicPr>
          <p:cNvPr id="14" name="Picture 60" descr="Image result for connections icon"/>
          <p:cNvPicPr>
            <a:picLocks noChangeAspect="1" noChangeArrowheads="1"/>
          </p:cNvPicPr>
          <p:nvPr/>
        </p:nvPicPr>
        <p:blipFill>
          <a:blip r:embed="rId28">
            <a:grayscl/>
          </a:blip>
          <a:srcRect/>
          <a:stretch>
            <a:fillRect/>
          </a:stretch>
        </p:blipFill>
        <p:spPr bwMode="auto">
          <a:xfrm>
            <a:off x="3367721" y="1268813"/>
            <a:ext cx="598784" cy="598784"/>
          </a:xfrm>
          <a:prstGeom prst="rect">
            <a:avLst/>
          </a:prstGeom>
          <a:noFill/>
        </p:spPr>
      </p:pic>
      <p:pic>
        <p:nvPicPr>
          <p:cNvPr id="15" name="Picture 62" descr="Image result for revision icon"/>
          <p:cNvPicPr>
            <a:picLocks noChangeAspect="1" noChangeArrowheads="1"/>
          </p:cNvPicPr>
          <p:nvPr/>
        </p:nvPicPr>
        <p:blipFill>
          <a:blip r:embed="rId29"/>
          <a:srcRect/>
          <a:stretch>
            <a:fillRect/>
          </a:stretch>
        </p:blipFill>
        <p:spPr bwMode="auto">
          <a:xfrm>
            <a:off x="8842957" y="2578629"/>
            <a:ext cx="419095" cy="419095"/>
          </a:xfrm>
          <a:prstGeom prst="rect">
            <a:avLst/>
          </a:prstGeom>
          <a:noFill/>
        </p:spPr>
      </p:pic>
      <p:pic>
        <p:nvPicPr>
          <p:cNvPr id="279" name="Picture 62" descr="Image result for revision icon"/>
          <p:cNvPicPr>
            <a:picLocks noChangeAspect="1" noChangeArrowheads="1"/>
          </p:cNvPicPr>
          <p:nvPr/>
        </p:nvPicPr>
        <p:blipFill>
          <a:blip r:embed="rId29"/>
          <a:srcRect/>
          <a:stretch>
            <a:fillRect/>
          </a:stretch>
        </p:blipFill>
        <p:spPr bwMode="auto">
          <a:xfrm>
            <a:off x="5403852" y="2578629"/>
            <a:ext cx="419095" cy="419095"/>
          </a:xfrm>
          <a:prstGeom prst="rect">
            <a:avLst/>
          </a:prstGeom>
          <a:noFill/>
        </p:spPr>
      </p:pic>
      <p:pic>
        <p:nvPicPr>
          <p:cNvPr id="19" name="Picture 70" descr="Image result for success icon"/>
          <p:cNvPicPr>
            <a:picLocks noChangeAspect="1" noChangeArrowheads="1"/>
          </p:cNvPicPr>
          <p:nvPr/>
        </p:nvPicPr>
        <p:blipFill>
          <a:blip r:embed="rId30"/>
          <a:srcRect/>
          <a:stretch>
            <a:fillRect/>
          </a:stretch>
        </p:blipFill>
        <p:spPr bwMode="auto">
          <a:xfrm>
            <a:off x="1499059" y="1798586"/>
            <a:ext cx="888109" cy="888109"/>
          </a:xfrm>
          <a:prstGeom prst="rect">
            <a:avLst/>
          </a:prstGeom>
          <a:noFill/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8879713" y="6167321"/>
            <a:ext cx="491105" cy="529757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8140277" y="5296058"/>
            <a:ext cx="361428" cy="361428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7046931" y="5241171"/>
            <a:ext cx="493985" cy="493985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7450726" y="6355919"/>
            <a:ext cx="476966" cy="476966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5410701" y="6369508"/>
            <a:ext cx="417319" cy="417319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4059571" y="6424722"/>
            <a:ext cx="432185" cy="432185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4744926" y="5195534"/>
            <a:ext cx="518098" cy="518098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6485325" y="7057275"/>
            <a:ext cx="443715" cy="443715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39"/>
          <a:stretch>
            <a:fillRect/>
          </a:stretch>
        </p:blipFill>
        <p:spPr>
          <a:xfrm>
            <a:off x="2813395" y="6279785"/>
            <a:ext cx="578090" cy="578090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40"/>
          <a:stretch>
            <a:fillRect/>
          </a:stretch>
        </p:blipFill>
        <p:spPr>
          <a:xfrm>
            <a:off x="5682282" y="3326741"/>
            <a:ext cx="446230" cy="448222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41"/>
          <a:stretch>
            <a:fillRect/>
          </a:stretch>
        </p:blipFill>
        <p:spPr>
          <a:xfrm>
            <a:off x="4996388" y="4478634"/>
            <a:ext cx="464539" cy="464539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42"/>
          <a:stretch>
            <a:fillRect/>
          </a:stretch>
        </p:blipFill>
        <p:spPr>
          <a:xfrm>
            <a:off x="6993387" y="3333174"/>
            <a:ext cx="497849" cy="497849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43"/>
          <a:stretch>
            <a:fillRect/>
          </a:stretch>
        </p:blipFill>
        <p:spPr>
          <a:xfrm>
            <a:off x="7729312" y="4439689"/>
            <a:ext cx="578090" cy="578090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44"/>
          <a:stretch>
            <a:fillRect/>
          </a:stretch>
        </p:blipFill>
        <p:spPr>
          <a:xfrm>
            <a:off x="1458144" y="5653151"/>
            <a:ext cx="474345" cy="474345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45"/>
          <a:stretch>
            <a:fillRect/>
          </a:stretch>
        </p:blipFill>
        <p:spPr>
          <a:xfrm>
            <a:off x="3333831" y="4494894"/>
            <a:ext cx="452536" cy="452536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46"/>
          <a:stretch>
            <a:fillRect/>
          </a:stretch>
        </p:blipFill>
        <p:spPr>
          <a:xfrm>
            <a:off x="2664143" y="3287558"/>
            <a:ext cx="532600" cy="532600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>
          <a:blip r:embed="rId47"/>
          <a:stretch>
            <a:fillRect/>
          </a:stretch>
        </p:blipFill>
        <p:spPr>
          <a:xfrm>
            <a:off x="7333324" y="1427620"/>
            <a:ext cx="446266" cy="446266"/>
          </a:xfrm>
          <a:prstGeom prst="rect">
            <a:avLst/>
          </a:prstGeom>
        </p:spPr>
      </p:pic>
      <p:pic>
        <p:nvPicPr>
          <p:cNvPr id="300" name="Picture 299"/>
          <p:cNvPicPr>
            <a:picLocks noChangeAspect="1"/>
          </p:cNvPicPr>
          <p:nvPr/>
        </p:nvPicPr>
        <p:blipFill>
          <a:blip r:embed="rId47"/>
          <a:stretch>
            <a:fillRect/>
          </a:stretch>
        </p:blipFill>
        <p:spPr>
          <a:xfrm>
            <a:off x="4787135" y="1405999"/>
            <a:ext cx="446266" cy="446266"/>
          </a:xfrm>
          <a:prstGeom prst="rect">
            <a:avLst/>
          </a:prstGeom>
        </p:spPr>
      </p:pic>
      <p:pic>
        <p:nvPicPr>
          <p:cNvPr id="327" name="Picture 62" descr="Image result for revision icon"/>
          <p:cNvPicPr>
            <a:picLocks noChangeAspect="1" noChangeArrowheads="1"/>
          </p:cNvPicPr>
          <p:nvPr/>
        </p:nvPicPr>
        <p:blipFill>
          <a:blip r:embed="rId29"/>
          <a:srcRect/>
          <a:stretch>
            <a:fillRect/>
          </a:stretch>
        </p:blipFill>
        <p:spPr bwMode="auto">
          <a:xfrm>
            <a:off x="6056801" y="1502416"/>
            <a:ext cx="419095" cy="419095"/>
          </a:xfrm>
          <a:prstGeom prst="rect">
            <a:avLst/>
          </a:prstGeom>
          <a:noFill/>
        </p:spPr>
      </p:pic>
      <p:pic>
        <p:nvPicPr>
          <p:cNvPr id="328" name="Picture 327"/>
          <p:cNvPicPr>
            <a:picLocks noChangeAspect="1"/>
          </p:cNvPicPr>
          <p:nvPr/>
        </p:nvPicPr>
        <p:blipFill>
          <a:blip r:embed="rId47"/>
          <a:stretch>
            <a:fillRect/>
          </a:stretch>
        </p:blipFill>
        <p:spPr>
          <a:xfrm>
            <a:off x="8803535" y="3168081"/>
            <a:ext cx="446266" cy="446266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>
          <a:blip r:embed="rId48"/>
          <a:stretch>
            <a:fillRect/>
          </a:stretch>
        </p:blipFill>
        <p:spPr>
          <a:xfrm>
            <a:off x="6337392" y="4475605"/>
            <a:ext cx="432185" cy="432185"/>
          </a:xfrm>
          <a:prstGeom prst="rect">
            <a:avLst/>
          </a:prstGeom>
        </p:spPr>
      </p:pic>
      <p:sp>
        <p:nvSpPr>
          <p:cNvPr id="255" name="Google Shape;121;p1"/>
          <p:cNvSpPr txBox="1">
            <a:spLocks/>
          </p:cNvSpPr>
          <p:nvPr/>
        </p:nvSpPr>
        <p:spPr>
          <a:xfrm>
            <a:off x="3089461" y="385105"/>
            <a:ext cx="5630702" cy="5012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360" tIns="39169" rIns="78360" bIns="39169" anchor="t" anchorCtr="0">
            <a:spAutoFit/>
          </a:bodyPr>
          <a:lstStyle/>
          <a:p>
            <a:pPr>
              <a:buSzPts val="2400"/>
            </a:pPr>
            <a:r>
              <a:rPr lang="en-US" sz="2743" b="1" dirty="0">
                <a:solidFill>
                  <a:schemeClr val="tx1"/>
                </a:solidFill>
                <a:uFillTx/>
                <a:latin typeface="Overlock"/>
                <a:ea typeface="Overlock"/>
                <a:cs typeface="Overlock"/>
                <a:sym typeface="Overlock"/>
              </a:rPr>
              <a:t>Physics Learning Journey</a:t>
            </a:r>
            <a:endParaRPr sz="2743" b="1" dirty="0">
              <a:solidFill>
                <a:schemeClr val="tx1"/>
              </a:solidFill>
              <a:uFillTx/>
              <a:latin typeface="Overlock"/>
              <a:ea typeface="Overlock"/>
              <a:cs typeface="Overlock"/>
              <a:sym typeface="Overlock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9"/>
          <a:srcRect t="8542" r="70769"/>
          <a:stretch/>
        </p:blipFill>
        <p:spPr>
          <a:xfrm>
            <a:off x="8932165" y="507392"/>
            <a:ext cx="971557" cy="1151749"/>
          </a:xfrm>
          <a:prstGeom prst="rect">
            <a:avLst/>
          </a:prstGeom>
        </p:spPr>
      </p:pic>
      <p:pic>
        <p:nvPicPr>
          <p:cNvPr id="273" name="Graphic 272" descr="Beaker"/>
          <p:cNvPicPr>
            <a:picLocks noChangeAspect="1"/>
          </p:cNvPicPr>
          <p:nvPr/>
        </p:nvPicPr>
        <p:blipFill>
          <a:blip r:embed="rId50"/>
          <a:stretch>
            <a:fillRect/>
          </a:stretch>
        </p:blipFill>
        <p:spPr>
          <a:xfrm>
            <a:off x="960506" y="9423805"/>
            <a:ext cx="578315" cy="578315"/>
          </a:xfrm>
          <a:prstGeom prst="rect">
            <a:avLst/>
          </a:prstGeom>
        </p:spPr>
      </p:pic>
      <p:pic>
        <p:nvPicPr>
          <p:cNvPr id="277" name="Graphic 276" descr="Downhill skiing"/>
          <p:cNvPicPr>
            <a:picLocks noChangeAspect="1"/>
          </p:cNvPicPr>
          <p:nvPr/>
        </p:nvPicPr>
        <p:blipFill>
          <a:blip r:embed="rId51"/>
          <a:stretch>
            <a:fillRect/>
          </a:stretch>
        </p:blipFill>
        <p:spPr>
          <a:xfrm>
            <a:off x="2290590" y="8575265"/>
            <a:ext cx="453560" cy="453560"/>
          </a:xfrm>
          <a:prstGeom prst="rect">
            <a:avLst/>
          </a:prstGeom>
        </p:spPr>
      </p:pic>
      <p:pic>
        <p:nvPicPr>
          <p:cNvPr id="280" name="Graphic 279" descr="Lightbulb and gear"/>
          <p:cNvPicPr>
            <a:picLocks noChangeAspect="1"/>
          </p:cNvPicPr>
          <p:nvPr/>
        </p:nvPicPr>
        <p:blipFill>
          <a:blip r:embed="rId52"/>
          <a:stretch>
            <a:fillRect/>
          </a:stretch>
        </p:blipFill>
        <p:spPr>
          <a:xfrm>
            <a:off x="2370715" y="9950196"/>
            <a:ext cx="527936" cy="527936"/>
          </a:xfrm>
          <a:prstGeom prst="rect">
            <a:avLst/>
          </a:prstGeom>
        </p:spPr>
      </p:pic>
      <p:pic>
        <p:nvPicPr>
          <p:cNvPr id="282" name="Graphic 281" descr="Windmill"/>
          <p:cNvPicPr>
            <a:picLocks noChangeAspect="1"/>
          </p:cNvPicPr>
          <p:nvPr/>
        </p:nvPicPr>
        <p:blipFill>
          <a:blip r:embed="rId53"/>
          <a:stretch>
            <a:fillRect/>
          </a:stretch>
        </p:blipFill>
        <p:spPr>
          <a:xfrm>
            <a:off x="1497758" y="7207324"/>
            <a:ext cx="473300" cy="473300"/>
          </a:xfrm>
          <a:prstGeom prst="rect">
            <a:avLst/>
          </a:prstGeom>
        </p:spPr>
      </p:pic>
      <p:pic>
        <p:nvPicPr>
          <p:cNvPr id="283" name="Graphic 282" descr="Gauge"/>
          <p:cNvPicPr>
            <a:picLocks noChangeAspect="1"/>
          </p:cNvPicPr>
          <p:nvPr/>
        </p:nvPicPr>
        <p:blipFill>
          <a:blip r:embed="rId54"/>
          <a:stretch>
            <a:fillRect/>
          </a:stretch>
        </p:blipFill>
        <p:spPr>
          <a:xfrm>
            <a:off x="5536905" y="8218697"/>
            <a:ext cx="440958" cy="440958"/>
          </a:xfrm>
          <a:prstGeom prst="rect">
            <a:avLst/>
          </a:prstGeom>
        </p:spPr>
      </p:pic>
      <p:pic>
        <p:nvPicPr>
          <p:cNvPr id="284" name="Graphic 283" descr="Lightbulb"/>
          <p:cNvPicPr>
            <a:picLocks noChangeAspect="1"/>
          </p:cNvPicPr>
          <p:nvPr/>
        </p:nvPicPr>
        <p:blipFill>
          <a:blip r:embed="rId55"/>
          <a:stretch>
            <a:fillRect/>
          </a:stretch>
        </p:blipFill>
        <p:spPr>
          <a:xfrm>
            <a:off x="6626183" y="8142086"/>
            <a:ext cx="516680" cy="516680"/>
          </a:xfrm>
          <a:prstGeom prst="rect">
            <a:avLst/>
          </a:prstGeom>
        </p:spPr>
      </p:pic>
      <p:pic>
        <p:nvPicPr>
          <p:cNvPr id="285" name="Graphic 284" descr="Lightning"/>
          <p:cNvPicPr>
            <a:picLocks noChangeAspect="1"/>
          </p:cNvPicPr>
          <p:nvPr/>
        </p:nvPicPr>
        <p:blipFill>
          <a:blip r:embed="rId56"/>
          <a:stretch>
            <a:fillRect/>
          </a:stretch>
        </p:blipFill>
        <p:spPr>
          <a:xfrm>
            <a:off x="8158949" y="8129252"/>
            <a:ext cx="714065" cy="714065"/>
          </a:xfrm>
          <a:prstGeom prst="rect">
            <a:avLst/>
          </a:prstGeom>
        </p:spPr>
      </p:pic>
      <p:pic>
        <p:nvPicPr>
          <p:cNvPr id="286" name="Graphic 285" descr="Thermometer"/>
          <p:cNvPicPr>
            <a:picLocks noChangeAspect="1"/>
          </p:cNvPicPr>
          <p:nvPr/>
        </p:nvPicPr>
        <p:blipFill>
          <a:blip r:embed="rId57"/>
          <a:stretch>
            <a:fillRect/>
          </a:stretch>
        </p:blipFill>
        <p:spPr>
          <a:xfrm>
            <a:off x="3877669" y="7029826"/>
            <a:ext cx="562636" cy="56263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/>
      <a:lstStyle/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/>
      <a:lstStyle/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4141</TotalTime>
  <Words>988</Words>
  <Application>Microsoft Office PowerPoint</Application>
  <PresentationFormat>Custom</PresentationFormat>
  <Paragraphs>371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Overlock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Lee Peachey</dc:creator>
  <cp:lastModifiedBy>Matthew Dodd</cp:lastModifiedBy>
  <cp:revision>89</cp:revision>
  <cp:lastPrinted>2022-02-04T11:47:16Z</cp:lastPrinted>
  <dcterms:created xsi:type="dcterms:W3CDTF">2018-02-08T08:28:53Z</dcterms:created>
  <dcterms:modified xsi:type="dcterms:W3CDTF">2022-02-04T11:48:04Z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0x010100A85055AE44F6CD4ABACAD612384CC086</vt:lpwstr>
  </property>
</Properties>
</file>