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0" r:id="rId17"/>
    <p:sldId id="272" r:id="rId18"/>
    <p:sldId id="273" r:id="rId19"/>
    <p:sldId id="276" r:id="rId20"/>
    <p:sldId id="274" r:id="rId21"/>
    <p:sldId id="277" r:id="rId22"/>
    <p:sldId id="275" r:id="rId23"/>
    <p:sldId id="278" r:id="rId24"/>
    <p:sldId id="279" r:id="rId25"/>
    <p:sldId id="281" r:id="rId26"/>
    <p:sldId id="280" r:id="rId27"/>
    <p:sldId id="283" r:id="rId28"/>
    <p:sldId id="282" r:id="rId29"/>
    <p:sldId id="284" r:id="rId30"/>
    <p:sldId id="285" r:id="rId31"/>
    <p:sldId id="286" r:id="rId32"/>
    <p:sldId id="287" r:id="rId33"/>
    <p:sldId id="289" r:id="rId34"/>
    <p:sldId id="288" r:id="rId35"/>
    <p:sldId id="290" r:id="rId36"/>
    <p:sldId id="291" r:id="rId37"/>
    <p:sldId id="296" r:id="rId38"/>
    <p:sldId id="292" r:id="rId39"/>
    <p:sldId id="297" r:id="rId40"/>
    <p:sldId id="293" r:id="rId41"/>
    <p:sldId id="298" r:id="rId42"/>
    <p:sldId id="294" r:id="rId43"/>
    <p:sldId id="299" r:id="rId44"/>
    <p:sldId id="295" r:id="rId45"/>
    <p:sldId id="300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30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26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1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7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9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8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0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2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CA5BC-DD2A-4BCD-B029-BEFAA3744BE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62C4F-BB4B-4BBA-B9C4-DA5E2AB55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63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10238"/>
            <a:ext cx="9144000" cy="1607959"/>
          </a:xfrm>
        </p:spPr>
        <p:txBody>
          <a:bodyPr/>
          <a:lstStyle/>
          <a:p>
            <a:r>
              <a:rPr lang="en-GB" dirty="0"/>
              <a:t>Unit 2 Chemical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96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65" y="334850"/>
            <a:ext cx="7546549" cy="45462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38" y="4739426"/>
            <a:ext cx="8439778" cy="184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5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4" y="510192"/>
            <a:ext cx="8331212" cy="594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32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04539"/>
            <a:ext cx="8962277" cy="270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25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091" y="1403797"/>
            <a:ext cx="9109412" cy="304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7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019" y="162267"/>
            <a:ext cx="7391054" cy="657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62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767" y="2562896"/>
            <a:ext cx="9303370" cy="104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58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18" y="1650390"/>
            <a:ext cx="11138330" cy="160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45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856" y="1416676"/>
            <a:ext cx="9185976" cy="238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27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529" y="416732"/>
            <a:ext cx="8163787" cy="585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4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480" y="1339404"/>
            <a:ext cx="9697358" cy="75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5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011" y="830016"/>
            <a:ext cx="8511517" cy="514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93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07" y="340672"/>
            <a:ext cx="8691821" cy="593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5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436" y="1583245"/>
            <a:ext cx="8588790" cy="248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70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316" y="272290"/>
            <a:ext cx="8511516" cy="604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02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88" y="2212488"/>
            <a:ext cx="8550153" cy="40191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863" y="229142"/>
            <a:ext cx="9101966" cy="177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21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191" y="1232758"/>
            <a:ext cx="8794852" cy="432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02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6" y="1014820"/>
            <a:ext cx="8756214" cy="356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022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954" y="123435"/>
            <a:ext cx="6863021" cy="67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05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406" y="1168000"/>
            <a:ext cx="8678941" cy="362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64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769" y="435120"/>
            <a:ext cx="8253939" cy="596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64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622" y="1416321"/>
            <a:ext cx="8344091" cy="337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7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35" y="1056068"/>
            <a:ext cx="10002188" cy="457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55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84858"/>
            <a:ext cx="5615189" cy="4915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5933" y="859990"/>
            <a:ext cx="8470006" cy="5135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95303" y="4977944"/>
            <a:ext cx="6738526" cy="203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38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315" y="1133924"/>
            <a:ext cx="8627426" cy="47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658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645" y="857137"/>
            <a:ext cx="8962277" cy="588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723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375" y="1014824"/>
            <a:ext cx="8511516" cy="431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69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709" y="1430163"/>
            <a:ext cx="8447122" cy="464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31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511" y="1403796"/>
            <a:ext cx="9150806" cy="268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5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495" y="830192"/>
            <a:ext cx="8743336" cy="551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454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556" y="909049"/>
            <a:ext cx="8099392" cy="461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096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025" y="1030310"/>
            <a:ext cx="9491869" cy="338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49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8" y="1455313"/>
            <a:ext cx="10915499" cy="279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046" y="0"/>
            <a:ext cx="7210750" cy="669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333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772" y="52475"/>
            <a:ext cx="7933386" cy="647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274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31" y="1056694"/>
            <a:ext cx="8331212" cy="514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4379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738" y="1017389"/>
            <a:ext cx="8511516" cy="466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030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850" y="2125014"/>
            <a:ext cx="9417413" cy="324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396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680" y="559590"/>
            <a:ext cx="7391054" cy="52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51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512" y="1146220"/>
            <a:ext cx="9761143" cy="354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3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023" y="1455313"/>
            <a:ext cx="9102296" cy="171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50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225" y="1502657"/>
            <a:ext cx="8743336" cy="399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611" y="2227796"/>
            <a:ext cx="10535583" cy="137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25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164" y="688185"/>
            <a:ext cx="8460001" cy="56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4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131" y="1694330"/>
            <a:ext cx="11327145" cy="147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7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Widescreen</PresentationFormat>
  <Paragraphs>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 Theme</vt:lpstr>
      <vt:lpstr>Unit 2 Chemical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Chemical change</dc:title>
  <dc:creator>Matthew Dodd</dc:creator>
  <cp:lastModifiedBy>Simon Blackwell</cp:lastModifiedBy>
  <cp:revision>3</cp:revision>
  <dcterms:created xsi:type="dcterms:W3CDTF">2018-04-18T13:29:58Z</dcterms:created>
  <dcterms:modified xsi:type="dcterms:W3CDTF">2020-03-17T10:39:26Z</dcterms:modified>
</cp:coreProperties>
</file>