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6" r:id="rId6"/>
    <p:sldId id="259" r:id="rId7"/>
    <p:sldId id="261" r:id="rId8"/>
    <p:sldId id="260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5" r:id="rId17"/>
    <p:sldId id="271" r:id="rId18"/>
    <p:sldId id="276" r:id="rId19"/>
    <p:sldId id="272" r:id="rId20"/>
    <p:sldId id="277" r:id="rId21"/>
    <p:sldId id="273" r:id="rId22"/>
    <p:sldId id="274" r:id="rId23"/>
    <p:sldId id="278" r:id="rId24"/>
    <p:sldId id="284" r:id="rId25"/>
    <p:sldId id="279" r:id="rId26"/>
    <p:sldId id="285" r:id="rId27"/>
    <p:sldId id="280" r:id="rId28"/>
    <p:sldId id="286" r:id="rId29"/>
    <p:sldId id="281" r:id="rId30"/>
    <p:sldId id="287" r:id="rId31"/>
    <p:sldId id="282" r:id="rId32"/>
    <p:sldId id="288" r:id="rId33"/>
    <p:sldId id="283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4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5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1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5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7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2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2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0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7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1318-F53D-487C-937C-DA2DBB996B9B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62D4-1E8F-4152-8B3D-80C88C6D1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Biology Unit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59274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183" y="114931"/>
            <a:ext cx="7828936" cy="3216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41" y="3528811"/>
            <a:ext cx="8289142" cy="27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7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1017973"/>
            <a:ext cx="8369849" cy="40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Describe &amp; explain transpiration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root to leaf</a:t>
            </a:r>
          </a:p>
          <a:p>
            <a:r>
              <a:rPr lang="en-GB" dirty="0"/>
              <a:t>Processes</a:t>
            </a:r>
          </a:p>
          <a:p>
            <a:r>
              <a:rPr lang="en-GB" dirty="0"/>
              <a:t>Explanation as to why it happens.</a:t>
            </a:r>
          </a:p>
        </p:txBody>
      </p:sp>
    </p:spTree>
    <p:extLst>
      <p:ext uri="{BB962C8B-B14F-4D97-AF65-F5344CB8AC3E}">
        <p14:creationId xmlns:p14="http://schemas.microsoft.com/office/powerpoint/2010/main" val="230910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180689"/>
            <a:ext cx="7455979" cy="4494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8" y="4823200"/>
            <a:ext cx="6765147" cy="1729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9162" y="368972"/>
            <a:ext cx="4419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     Describe the trends in the number of people with malignant melanoma skin cancer between 1985 and 2008.</a:t>
            </a:r>
          </a:p>
          <a:p>
            <a:r>
              <a:rPr lang="en-GB" dirty="0"/>
              <a:t>..........................................................................</a:t>
            </a:r>
          </a:p>
          <a:p>
            <a:endParaRPr lang="en-GB" dirty="0"/>
          </a:p>
          <a:p>
            <a:r>
              <a:rPr lang="en-GB" dirty="0"/>
              <a:t>.........................................................................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6879" y="2637032"/>
            <a:ext cx="4263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ii)     Use the data about the number of trips abroad to suggest an explanation for the trends you have described in part (c)(</a:t>
            </a:r>
            <a:r>
              <a:rPr lang="en-GB" dirty="0" err="1"/>
              <a:t>i</a:t>
            </a:r>
            <a:r>
              <a:rPr lang="en-GB" dirty="0"/>
              <a:t>).</a:t>
            </a:r>
          </a:p>
          <a:p>
            <a:r>
              <a:rPr lang="en-GB" dirty="0"/>
              <a:t>.......................................................................</a:t>
            </a:r>
          </a:p>
          <a:p>
            <a:endParaRPr lang="en-GB" dirty="0"/>
          </a:p>
          <a:p>
            <a:r>
              <a:rPr lang="en-GB" dirty="0"/>
              <a:t>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94015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29753" cy="356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93" y="3236025"/>
            <a:ext cx="8099392" cy="33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2" y="279062"/>
            <a:ext cx="9298547" cy="58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87" y="1171977"/>
            <a:ext cx="9434416" cy="35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36461"/>
            <a:ext cx="9195515" cy="66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0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0" y="1836324"/>
            <a:ext cx="9052429" cy="32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8" y="557972"/>
            <a:ext cx="8897883" cy="53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224857"/>
            <a:ext cx="8086513" cy="6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7" y="1477211"/>
            <a:ext cx="9374401" cy="33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0"/>
            <a:ext cx="9092484" cy="6776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0051" y="1030310"/>
            <a:ext cx="4275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Remember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This is the same kind of points for lung diffusion.</a:t>
            </a:r>
          </a:p>
        </p:txBody>
      </p:sp>
    </p:spTree>
    <p:extLst>
      <p:ext uri="{BB962C8B-B14F-4D97-AF65-F5344CB8AC3E}">
        <p14:creationId xmlns:p14="http://schemas.microsoft.com/office/powerpoint/2010/main" val="78734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294248"/>
            <a:ext cx="9580463" cy="5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5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6" y="3994"/>
            <a:ext cx="7585657" cy="66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8" y="1491885"/>
            <a:ext cx="8885003" cy="29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7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5" y="764274"/>
            <a:ext cx="8988034" cy="51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64357"/>
            <a:ext cx="8796270" cy="65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170648"/>
            <a:ext cx="8112271" cy="63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58" y="1854557"/>
            <a:ext cx="9552761" cy="2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183227"/>
            <a:ext cx="8498638" cy="60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0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" y="423429"/>
            <a:ext cx="9348643" cy="59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9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97" y="1944710"/>
            <a:ext cx="10009706" cy="2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9" y="141667"/>
            <a:ext cx="8320508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9" y="526671"/>
            <a:ext cx="9670616" cy="56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6" y="1233364"/>
            <a:ext cx="8962277" cy="36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32" y="2009105"/>
            <a:ext cx="9828933" cy="27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2" y="2853213"/>
            <a:ext cx="5161745" cy="37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5" y="154547"/>
            <a:ext cx="7210832" cy="26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40" y="2628804"/>
            <a:ext cx="9472206" cy="6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910"/>
            <a:ext cx="6941713" cy="6815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51" y="2768958"/>
            <a:ext cx="7285655" cy="17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59" y="2215166"/>
            <a:ext cx="9616363" cy="18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8" y="1108933"/>
            <a:ext cx="8163787" cy="35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9" y="1365162"/>
            <a:ext cx="9267486" cy="27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</Words>
  <Application>Microsoft Office PowerPoint</Application>
  <PresentationFormat>Widescreen</PresentationFormat>
  <Paragraphs>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Biology Unit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&amp; explain transpiration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Unit 2</dc:title>
  <dc:creator>Matthew Dodd</dc:creator>
  <cp:lastModifiedBy>Simon Blackwell</cp:lastModifiedBy>
  <cp:revision>3</cp:revision>
  <dcterms:created xsi:type="dcterms:W3CDTF">2018-05-03T13:24:33Z</dcterms:created>
  <dcterms:modified xsi:type="dcterms:W3CDTF">2020-03-17T10:35:13Z</dcterms:modified>
</cp:coreProperties>
</file>