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3" r:id="rId9"/>
    <p:sldId id="266" r:id="rId10"/>
    <p:sldId id="264" r:id="rId11"/>
    <p:sldId id="267" r:id="rId12"/>
    <p:sldId id="265" r:id="rId13"/>
    <p:sldId id="268" r:id="rId14"/>
    <p:sldId id="269" r:id="rId15"/>
    <p:sldId id="271" r:id="rId16"/>
    <p:sldId id="270" r:id="rId17"/>
    <p:sldId id="277" r:id="rId18"/>
    <p:sldId id="272" r:id="rId19"/>
    <p:sldId id="278" r:id="rId20"/>
    <p:sldId id="273" r:id="rId21"/>
    <p:sldId id="279" r:id="rId22"/>
    <p:sldId id="274" r:id="rId23"/>
    <p:sldId id="280" r:id="rId24"/>
    <p:sldId id="275" r:id="rId25"/>
    <p:sldId id="281" r:id="rId26"/>
    <p:sldId id="276" r:id="rId27"/>
    <p:sldId id="28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8EEC-DD0F-4505-91ED-E8FD2125BD47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DF72-C857-4A3D-A58A-6057BD2E8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482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8EEC-DD0F-4505-91ED-E8FD2125BD47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DF72-C857-4A3D-A58A-6057BD2E8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14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8EEC-DD0F-4505-91ED-E8FD2125BD47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DF72-C857-4A3D-A58A-6057BD2E8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221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8EEC-DD0F-4505-91ED-E8FD2125BD47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DF72-C857-4A3D-A58A-6057BD2E8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159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8EEC-DD0F-4505-91ED-E8FD2125BD47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DF72-C857-4A3D-A58A-6057BD2E8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482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8EEC-DD0F-4505-91ED-E8FD2125BD47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DF72-C857-4A3D-A58A-6057BD2E8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850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8EEC-DD0F-4505-91ED-E8FD2125BD47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DF72-C857-4A3D-A58A-6057BD2E8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079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8EEC-DD0F-4505-91ED-E8FD2125BD47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DF72-C857-4A3D-A58A-6057BD2E8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67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8EEC-DD0F-4505-91ED-E8FD2125BD47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DF72-C857-4A3D-A58A-6057BD2E8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249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8EEC-DD0F-4505-91ED-E8FD2125BD47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DF72-C857-4A3D-A58A-6057BD2E8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894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E8EEC-DD0F-4505-91ED-E8FD2125BD47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2DF72-C857-4A3D-A58A-6057BD2E8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14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E8EEC-DD0F-4505-91ED-E8FD2125BD47}" type="datetimeFigureOut">
              <a:rPr lang="en-GB" smtClean="0"/>
              <a:t>17/03/2020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2DF72-C857-4A3D-A58A-6057BD2E8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022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Unit 3 – Bonding and structure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672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191" y="1010166"/>
            <a:ext cx="8769094" cy="4129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099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8197" y="374248"/>
            <a:ext cx="6311056" cy="36899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6452" y="4192971"/>
            <a:ext cx="8640681" cy="1940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3042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9409" y="1079777"/>
            <a:ext cx="8163787" cy="514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14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5921" y="1752821"/>
            <a:ext cx="8962277" cy="2899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642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8654" y="424467"/>
            <a:ext cx="6759989" cy="61777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079606" y="6117465"/>
            <a:ext cx="1777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 marks</a:t>
            </a:r>
          </a:p>
        </p:txBody>
      </p:sp>
    </p:spTree>
    <p:extLst>
      <p:ext uri="{BB962C8B-B14F-4D97-AF65-F5344CB8AC3E}">
        <p14:creationId xmlns:p14="http://schemas.microsoft.com/office/powerpoint/2010/main" val="2770863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8045" y="1210162"/>
            <a:ext cx="7996362" cy="466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94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3042" y="1332293"/>
            <a:ext cx="8820609" cy="507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9966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978" y="833653"/>
            <a:ext cx="9876678" cy="5452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3894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366" y="499856"/>
            <a:ext cx="8189545" cy="63581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5335" y="2678676"/>
            <a:ext cx="8148034" cy="2000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5315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403" y="1906073"/>
            <a:ext cx="10667468" cy="2364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267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1831" y="566861"/>
            <a:ext cx="8356970" cy="5787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5021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823" y="713473"/>
            <a:ext cx="10237285" cy="5613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129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76362" y="0"/>
            <a:ext cx="6764283" cy="280759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361" y="399703"/>
            <a:ext cx="7158848" cy="601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0028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041" y="1622738"/>
            <a:ext cx="9470579" cy="203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0857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3864" y="1738648"/>
            <a:ext cx="9424790" cy="2614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519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7735" y="842600"/>
            <a:ext cx="9168339" cy="402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589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275" y="2021984"/>
            <a:ext cx="10488725" cy="2060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1809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87598"/>
            <a:ext cx="9013792" cy="623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1576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9409" y="2311065"/>
            <a:ext cx="8717578" cy="2202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443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516"/>
            <a:ext cx="6787266" cy="51901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3911" y="4945487"/>
            <a:ext cx="7644896" cy="167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319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2288" y="505313"/>
            <a:ext cx="7906209" cy="6243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285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6073" y="842681"/>
            <a:ext cx="8163787" cy="4938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18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5921" y="1502261"/>
            <a:ext cx="8704700" cy="427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852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407" y="409593"/>
            <a:ext cx="8833488" cy="6014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925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913" y="720238"/>
            <a:ext cx="7571359" cy="53536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396" y="288853"/>
            <a:ext cx="3108227" cy="3108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197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282" y="631351"/>
            <a:ext cx="9078186" cy="516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662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</Words>
  <Application>Microsoft Office PowerPoint</Application>
  <PresentationFormat>Widescreen</PresentationFormat>
  <Paragraphs>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Unit 3 – Bonding and structure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 – Bonding and structure</dc:title>
  <dc:creator>Matthew Dodd</dc:creator>
  <cp:lastModifiedBy>Simon Blackwell</cp:lastModifiedBy>
  <cp:revision>4</cp:revision>
  <dcterms:created xsi:type="dcterms:W3CDTF">2018-04-18T13:49:39Z</dcterms:created>
  <dcterms:modified xsi:type="dcterms:W3CDTF">2020-03-17T10:39:42Z</dcterms:modified>
</cp:coreProperties>
</file>