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75" r:id="rId6"/>
    <p:sldId id="259" r:id="rId7"/>
    <p:sldId id="276" r:id="rId8"/>
    <p:sldId id="260" r:id="rId9"/>
    <p:sldId id="277" r:id="rId10"/>
    <p:sldId id="261" r:id="rId11"/>
    <p:sldId id="278" r:id="rId12"/>
    <p:sldId id="262" r:id="rId13"/>
    <p:sldId id="279" r:id="rId14"/>
    <p:sldId id="263" r:id="rId15"/>
    <p:sldId id="280" r:id="rId16"/>
    <p:sldId id="264" r:id="rId17"/>
    <p:sldId id="281" r:id="rId18"/>
    <p:sldId id="265" r:id="rId19"/>
    <p:sldId id="282" r:id="rId20"/>
    <p:sldId id="266" r:id="rId21"/>
    <p:sldId id="283" r:id="rId22"/>
    <p:sldId id="267" r:id="rId23"/>
    <p:sldId id="284" r:id="rId24"/>
    <p:sldId id="268" r:id="rId25"/>
    <p:sldId id="285" r:id="rId26"/>
    <p:sldId id="269" r:id="rId27"/>
    <p:sldId id="286" r:id="rId28"/>
    <p:sldId id="270" r:id="rId29"/>
    <p:sldId id="287" r:id="rId30"/>
    <p:sldId id="271" r:id="rId31"/>
    <p:sldId id="288" r:id="rId32"/>
    <p:sldId id="272" r:id="rId33"/>
    <p:sldId id="289" r:id="rId34"/>
    <p:sldId id="273" r:id="rId35"/>
    <p:sldId id="29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BF82-44E9-4EC4-95A5-850E25CABC46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FD48-A81C-4E29-BAC4-536CA7F80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65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BF82-44E9-4EC4-95A5-850E25CABC46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FD48-A81C-4E29-BAC4-536CA7F80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52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BF82-44E9-4EC4-95A5-850E25CABC46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FD48-A81C-4E29-BAC4-536CA7F80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02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BF82-44E9-4EC4-95A5-850E25CABC46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FD48-A81C-4E29-BAC4-536CA7F80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22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BF82-44E9-4EC4-95A5-850E25CABC46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FD48-A81C-4E29-BAC4-536CA7F80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71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BF82-44E9-4EC4-95A5-850E25CABC46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FD48-A81C-4E29-BAC4-536CA7F80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54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BF82-44E9-4EC4-95A5-850E25CABC46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FD48-A81C-4E29-BAC4-536CA7F80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10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BF82-44E9-4EC4-95A5-850E25CABC46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FD48-A81C-4E29-BAC4-536CA7F80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70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BF82-44E9-4EC4-95A5-850E25CABC46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FD48-A81C-4E29-BAC4-536CA7F80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5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BF82-44E9-4EC4-95A5-850E25CABC46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FD48-A81C-4E29-BAC4-536CA7F80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51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BF82-44E9-4EC4-95A5-850E25CABC46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FD48-A81C-4E29-BAC4-536CA7F80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54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6BF82-44E9-4EC4-95A5-850E25CABC46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8FD48-A81C-4E29-BAC4-536CA7F80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30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Unit 4 Electricity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Physics</a:t>
            </a:r>
          </a:p>
        </p:txBody>
      </p:sp>
    </p:spTree>
    <p:extLst>
      <p:ext uri="{BB962C8B-B14F-4D97-AF65-F5344CB8AC3E}">
        <p14:creationId xmlns:p14="http://schemas.microsoft.com/office/powerpoint/2010/main" val="2968790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3046" y="1088286"/>
            <a:ext cx="8451415" cy="462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689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7285" y="751581"/>
            <a:ext cx="8292575" cy="543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85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496" y="1346472"/>
            <a:ext cx="8767425" cy="415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263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285" y="2704563"/>
            <a:ext cx="9200547" cy="71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221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946" y="1"/>
            <a:ext cx="8680361" cy="49197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649" y="4906853"/>
            <a:ext cx="7330953" cy="193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21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679" y="1635814"/>
            <a:ext cx="7120598" cy="300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017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7286" y="715457"/>
            <a:ext cx="8511516" cy="552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237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276" y="1751528"/>
            <a:ext cx="9610829" cy="314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590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070" y="247674"/>
            <a:ext cx="8681393" cy="621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642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579" y="1571223"/>
            <a:ext cx="9166464" cy="326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76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798" y="1086607"/>
            <a:ext cx="9168340" cy="436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8816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471" y="363719"/>
            <a:ext cx="7738784" cy="640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606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98" y="2125014"/>
            <a:ext cx="9481740" cy="255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088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53" y="540141"/>
            <a:ext cx="8717579" cy="574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206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814" y="1867438"/>
            <a:ext cx="8646835" cy="283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788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7893" y="1"/>
            <a:ext cx="7675808" cy="676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5158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193" y="1390919"/>
            <a:ext cx="8227966" cy="348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7511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54" y="168899"/>
            <a:ext cx="8435661" cy="668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0775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710" y="1230433"/>
            <a:ext cx="7854694" cy="431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6630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083" y="1481070"/>
            <a:ext cx="9048992" cy="371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5857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649" y="1738648"/>
            <a:ext cx="9140907" cy="323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301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40" y="1931831"/>
            <a:ext cx="8820569" cy="256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4026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798" y="1021942"/>
            <a:ext cx="9181218" cy="527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8937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408" y="299153"/>
            <a:ext cx="8150908" cy="618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726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03" y="101502"/>
            <a:ext cx="6687010" cy="35639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7296" y="3665430"/>
            <a:ext cx="8421364" cy="299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3112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652" y="1327087"/>
            <a:ext cx="8189544" cy="519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082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949" y="700958"/>
            <a:ext cx="8859246" cy="561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491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471" y="1378039"/>
            <a:ext cx="9049693" cy="418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262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4862" y="154547"/>
            <a:ext cx="8034998" cy="625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901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738" y="975111"/>
            <a:ext cx="8897883" cy="542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256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54" y="100853"/>
            <a:ext cx="6777049" cy="34537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374" y="3517170"/>
            <a:ext cx="6262008" cy="33408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0464" y="2780486"/>
            <a:ext cx="6446583" cy="372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345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617" y="2009104"/>
            <a:ext cx="8460424" cy="234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579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0771" y="710982"/>
            <a:ext cx="6759990" cy="554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315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658" y="1957589"/>
            <a:ext cx="8163230" cy="244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265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</Words>
  <Application>Microsoft Office PowerPoint</Application>
  <PresentationFormat>Widescreen</PresentationFormat>
  <Paragraphs>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Unit 4 Electricity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Electricity</dc:title>
  <dc:creator>Matthew Dodd</dc:creator>
  <cp:lastModifiedBy>Simon Blackwell</cp:lastModifiedBy>
  <cp:revision>3</cp:revision>
  <dcterms:created xsi:type="dcterms:W3CDTF">2018-05-04T11:46:17Z</dcterms:created>
  <dcterms:modified xsi:type="dcterms:W3CDTF">2020-03-17T10:43:10Z</dcterms:modified>
</cp:coreProperties>
</file>