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gan Oddy" userId="a5e0ad9d786d6a18" providerId="LiveId" clId="{C9F0FFAB-D783-45B3-922F-BCF38DC96AE1}"/>
    <pc:docChg chg="delSld">
      <pc:chgData name="Megan Oddy" userId="a5e0ad9d786d6a18" providerId="LiveId" clId="{C9F0FFAB-D783-45B3-922F-BCF38DC96AE1}" dt="2024-10-03T11:04:24.662" v="33" actId="47"/>
      <pc:docMkLst>
        <pc:docMk/>
      </pc:docMkLst>
      <pc:sldChg chg="del">
        <pc:chgData name="Megan Oddy" userId="a5e0ad9d786d6a18" providerId="LiveId" clId="{C9F0FFAB-D783-45B3-922F-BCF38DC96AE1}" dt="2024-10-03T11:04:03.655" v="0" actId="47"/>
        <pc:sldMkLst>
          <pc:docMk/>
          <pc:sldMk cId="2774425401" sldId="256"/>
        </pc:sldMkLst>
      </pc:sldChg>
      <pc:sldChg chg="del">
        <pc:chgData name="Megan Oddy" userId="a5e0ad9d786d6a18" providerId="LiveId" clId="{C9F0FFAB-D783-45B3-922F-BCF38DC96AE1}" dt="2024-10-03T11:04:03.655" v="0" actId="47"/>
        <pc:sldMkLst>
          <pc:docMk/>
          <pc:sldMk cId="997474696" sldId="257"/>
        </pc:sldMkLst>
      </pc:sldChg>
      <pc:sldChg chg="del">
        <pc:chgData name="Megan Oddy" userId="a5e0ad9d786d6a18" providerId="LiveId" clId="{C9F0FFAB-D783-45B3-922F-BCF38DC96AE1}" dt="2024-10-03T11:04:03.655" v="0" actId="47"/>
        <pc:sldMkLst>
          <pc:docMk/>
          <pc:sldMk cId="399629246" sldId="258"/>
        </pc:sldMkLst>
      </pc:sldChg>
      <pc:sldChg chg="del">
        <pc:chgData name="Megan Oddy" userId="a5e0ad9d786d6a18" providerId="LiveId" clId="{C9F0FFAB-D783-45B3-922F-BCF38DC96AE1}" dt="2024-10-03T11:04:04.828" v="1" actId="47"/>
        <pc:sldMkLst>
          <pc:docMk/>
          <pc:sldMk cId="2773128036" sldId="259"/>
        </pc:sldMkLst>
      </pc:sldChg>
      <pc:sldChg chg="del">
        <pc:chgData name="Megan Oddy" userId="a5e0ad9d786d6a18" providerId="LiveId" clId="{C9F0FFAB-D783-45B3-922F-BCF38DC96AE1}" dt="2024-10-03T11:04:06.500" v="4" actId="47"/>
        <pc:sldMkLst>
          <pc:docMk/>
          <pc:sldMk cId="3650626106" sldId="260"/>
        </pc:sldMkLst>
      </pc:sldChg>
      <pc:sldChg chg="del">
        <pc:chgData name="Megan Oddy" userId="a5e0ad9d786d6a18" providerId="LiveId" clId="{C9F0FFAB-D783-45B3-922F-BCF38DC96AE1}" dt="2024-10-03T11:04:07.875" v="7" actId="47"/>
        <pc:sldMkLst>
          <pc:docMk/>
          <pc:sldMk cId="1468778328" sldId="261"/>
        </pc:sldMkLst>
      </pc:sldChg>
      <pc:sldChg chg="del">
        <pc:chgData name="Megan Oddy" userId="a5e0ad9d786d6a18" providerId="LiveId" clId="{C9F0FFAB-D783-45B3-922F-BCF38DC96AE1}" dt="2024-10-03T11:04:09.516" v="10" actId="47"/>
        <pc:sldMkLst>
          <pc:docMk/>
          <pc:sldMk cId="2043236637" sldId="262"/>
        </pc:sldMkLst>
      </pc:sldChg>
      <pc:sldChg chg="del">
        <pc:chgData name="Megan Oddy" userId="a5e0ad9d786d6a18" providerId="LiveId" clId="{C9F0FFAB-D783-45B3-922F-BCF38DC96AE1}" dt="2024-10-03T11:04:11.423" v="13" actId="47"/>
        <pc:sldMkLst>
          <pc:docMk/>
          <pc:sldMk cId="3536721250" sldId="263"/>
        </pc:sldMkLst>
      </pc:sldChg>
      <pc:sldChg chg="del">
        <pc:chgData name="Megan Oddy" userId="a5e0ad9d786d6a18" providerId="LiveId" clId="{C9F0FFAB-D783-45B3-922F-BCF38DC96AE1}" dt="2024-10-03T11:04:13.721" v="16" actId="47"/>
        <pc:sldMkLst>
          <pc:docMk/>
          <pc:sldMk cId="3068274478" sldId="264"/>
        </pc:sldMkLst>
      </pc:sldChg>
      <pc:sldChg chg="del">
        <pc:chgData name="Megan Oddy" userId="a5e0ad9d786d6a18" providerId="LiveId" clId="{C9F0FFAB-D783-45B3-922F-BCF38DC96AE1}" dt="2024-10-03T11:04:15.862" v="19" actId="47"/>
        <pc:sldMkLst>
          <pc:docMk/>
          <pc:sldMk cId="2704421832" sldId="265"/>
        </pc:sldMkLst>
      </pc:sldChg>
      <pc:sldChg chg="del">
        <pc:chgData name="Megan Oddy" userId="a5e0ad9d786d6a18" providerId="LiveId" clId="{C9F0FFAB-D783-45B3-922F-BCF38DC96AE1}" dt="2024-10-03T11:04:18.003" v="22" actId="47"/>
        <pc:sldMkLst>
          <pc:docMk/>
          <pc:sldMk cId="2321081262" sldId="266"/>
        </pc:sldMkLst>
      </pc:sldChg>
      <pc:sldChg chg="del">
        <pc:chgData name="Megan Oddy" userId="a5e0ad9d786d6a18" providerId="LiveId" clId="{C9F0FFAB-D783-45B3-922F-BCF38DC96AE1}" dt="2024-10-03T11:04:22.098" v="28" actId="47"/>
        <pc:sldMkLst>
          <pc:docMk/>
          <pc:sldMk cId="2194886236" sldId="267"/>
        </pc:sldMkLst>
      </pc:sldChg>
      <pc:sldChg chg="del">
        <pc:chgData name="Megan Oddy" userId="a5e0ad9d786d6a18" providerId="LiveId" clId="{C9F0FFAB-D783-45B3-922F-BCF38DC96AE1}" dt="2024-10-03T11:04:24.068" v="31" actId="47"/>
        <pc:sldMkLst>
          <pc:docMk/>
          <pc:sldMk cId="3129294090" sldId="268"/>
        </pc:sldMkLst>
      </pc:sldChg>
      <pc:sldChg chg="del">
        <pc:chgData name="Megan Oddy" userId="a5e0ad9d786d6a18" providerId="LiveId" clId="{C9F0FFAB-D783-45B3-922F-BCF38DC96AE1}" dt="2024-10-03T11:04:03.655" v="0" actId="47"/>
        <pc:sldMkLst>
          <pc:docMk/>
          <pc:sldMk cId="1752711674" sldId="269"/>
        </pc:sldMkLst>
      </pc:sldChg>
      <pc:sldChg chg="del">
        <pc:chgData name="Megan Oddy" userId="a5e0ad9d786d6a18" providerId="LiveId" clId="{C9F0FFAB-D783-45B3-922F-BCF38DC96AE1}" dt="2024-10-03T11:04:03.655" v="0" actId="47"/>
        <pc:sldMkLst>
          <pc:docMk/>
          <pc:sldMk cId="2159567811" sldId="270"/>
        </pc:sldMkLst>
      </pc:sldChg>
      <pc:sldChg chg="del">
        <pc:chgData name="Megan Oddy" userId="a5e0ad9d786d6a18" providerId="LiveId" clId="{C9F0FFAB-D783-45B3-922F-BCF38DC96AE1}" dt="2024-10-03T11:04:05.375" v="2" actId="47"/>
        <pc:sldMkLst>
          <pc:docMk/>
          <pc:sldMk cId="3823169709" sldId="271"/>
        </pc:sldMkLst>
      </pc:sldChg>
      <pc:sldChg chg="del">
        <pc:chgData name="Megan Oddy" userId="a5e0ad9d786d6a18" providerId="LiveId" clId="{C9F0FFAB-D783-45B3-922F-BCF38DC96AE1}" dt="2024-10-03T11:04:05.703" v="3" actId="47"/>
        <pc:sldMkLst>
          <pc:docMk/>
          <pc:sldMk cId="1143647652" sldId="272"/>
        </pc:sldMkLst>
      </pc:sldChg>
      <pc:sldChg chg="del">
        <pc:chgData name="Megan Oddy" userId="a5e0ad9d786d6a18" providerId="LiveId" clId="{C9F0FFAB-D783-45B3-922F-BCF38DC96AE1}" dt="2024-10-03T11:04:06.828" v="5" actId="47"/>
        <pc:sldMkLst>
          <pc:docMk/>
          <pc:sldMk cId="582632038" sldId="273"/>
        </pc:sldMkLst>
      </pc:sldChg>
      <pc:sldChg chg="del">
        <pc:chgData name="Megan Oddy" userId="a5e0ad9d786d6a18" providerId="LiveId" clId="{C9F0FFAB-D783-45B3-922F-BCF38DC96AE1}" dt="2024-10-03T11:04:07.235" v="6" actId="47"/>
        <pc:sldMkLst>
          <pc:docMk/>
          <pc:sldMk cId="2343528306" sldId="274"/>
        </pc:sldMkLst>
      </pc:sldChg>
      <pc:sldChg chg="del">
        <pc:chgData name="Megan Oddy" userId="a5e0ad9d786d6a18" providerId="LiveId" clId="{C9F0FFAB-D783-45B3-922F-BCF38DC96AE1}" dt="2024-10-03T11:04:08.204" v="8" actId="47"/>
        <pc:sldMkLst>
          <pc:docMk/>
          <pc:sldMk cId="3094504262" sldId="275"/>
        </pc:sldMkLst>
      </pc:sldChg>
      <pc:sldChg chg="del">
        <pc:chgData name="Megan Oddy" userId="a5e0ad9d786d6a18" providerId="LiveId" clId="{C9F0FFAB-D783-45B3-922F-BCF38DC96AE1}" dt="2024-10-03T11:04:08.516" v="9" actId="47"/>
        <pc:sldMkLst>
          <pc:docMk/>
          <pc:sldMk cId="801005796" sldId="276"/>
        </pc:sldMkLst>
      </pc:sldChg>
      <pc:sldChg chg="del">
        <pc:chgData name="Megan Oddy" userId="a5e0ad9d786d6a18" providerId="LiveId" clId="{C9F0FFAB-D783-45B3-922F-BCF38DC96AE1}" dt="2024-10-03T11:04:09.860" v="11" actId="47"/>
        <pc:sldMkLst>
          <pc:docMk/>
          <pc:sldMk cId="516272076" sldId="277"/>
        </pc:sldMkLst>
      </pc:sldChg>
      <pc:sldChg chg="del">
        <pc:chgData name="Megan Oddy" userId="a5e0ad9d786d6a18" providerId="LiveId" clId="{C9F0FFAB-D783-45B3-922F-BCF38DC96AE1}" dt="2024-10-03T11:04:10.267" v="12" actId="47"/>
        <pc:sldMkLst>
          <pc:docMk/>
          <pc:sldMk cId="1241282660" sldId="278"/>
        </pc:sldMkLst>
      </pc:sldChg>
      <pc:sldChg chg="del">
        <pc:chgData name="Megan Oddy" userId="a5e0ad9d786d6a18" providerId="LiveId" clId="{C9F0FFAB-D783-45B3-922F-BCF38DC96AE1}" dt="2024-10-03T11:04:12.330" v="14" actId="47"/>
        <pc:sldMkLst>
          <pc:docMk/>
          <pc:sldMk cId="3197911667" sldId="279"/>
        </pc:sldMkLst>
      </pc:sldChg>
      <pc:sldChg chg="del">
        <pc:chgData name="Megan Oddy" userId="a5e0ad9d786d6a18" providerId="LiveId" clId="{C9F0FFAB-D783-45B3-922F-BCF38DC96AE1}" dt="2024-10-03T11:04:12.642" v="15" actId="47"/>
        <pc:sldMkLst>
          <pc:docMk/>
          <pc:sldMk cId="2779708296" sldId="280"/>
        </pc:sldMkLst>
      </pc:sldChg>
      <pc:sldChg chg="del">
        <pc:chgData name="Megan Oddy" userId="a5e0ad9d786d6a18" providerId="LiveId" clId="{C9F0FFAB-D783-45B3-922F-BCF38DC96AE1}" dt="2024-10-03T11:04:14.596" v="17" actId="47"/>
        <pc:sldMkLst>
          <pc:docMk/>
          <pc:sldMk cId="1029791556" sldId="281"/>
        </pc:sldMkLst>
      </pc:sldChg>
      <pc:sldChg chg="del">
        <pc:chgData name="Megan Oddy" userId="a5e0ad9d786d6a18" providerId="LiveId" clId="{C9F0FFAB-D783-45B3-922F-BCF38DC96AE1}" dt="2024-10-03T11:04:14.893" v="18" actId="47"/>
        <pc:sldMkLst>
          <pc:docMk/>
          <pc:sldMk cId="3367662838" sldId="282"/>
        </pc:sldMkLst>
      </pc:sldChg>
      <pc:sldChg chg="del">
        <pc:chgData name="Megan Oddy" userId="a5e0ad9d786d6a18" providerId="LiveId" clId="{C9F0FFAB-D783-45B3-922F-BCF38DC96AE1}" dt="2024-10-03T11:04:16.143" v="20" actId="47"/>
        <pc:sldMkLst>
          <pc:docMk/>
          <pc:sldMk cId="1057588417" sldId="283"/>
        </pc:sldMkLst>
      </pc:sldChg>
      <pc:sldChg chg="del">
        <pc:chgData name="Megan Oddy" userId="a5e0ad9d786d6a18" providerId="LiveId" clId="{C9F0FFAB-D783-45B3-922F-BCF38DC96AE1}" dt="2024-10-03T11:04:16.644" v="21" actId="47"/>
        <pc:sldMkLst>
          <pc:docMk/>
          <pc:sldMk cId="466075311" sldId="284"/>
        </pc:sldMkLst>
      </pc:sldChg>
      <pc:sldChg chg="del">
        <pc:chgData name="Megan Oddy" userId="a5e0ad9d786d6a18" providerId="LiveId" clId="{C9F0FFAB-D783-45B3-922F-BCF38DC96AE1}" dt="2024-10-03T11:04:18.316" v="23" actId="47"/>
        <pc:sldMkLst>
          <pc:docMk/>
          <pc:sldMk cId="97553223" sldId="285"/>
        </pc:sldMkLst>
      </pc:sldChg>
      <pc:sldChg chg="del">
        <pc:chgData name="Megan Oddy" userId="a5e0ad9d786d6a18" providerId="LiveId" clId="{C9F0FFAB-D783-45B3-922F-BCF38DC96AE1}" dt="2024-10-03T11:04:18.613" v="24" actId="47"/>
        <pc:sldMkLst>
          <pc:docMk/>
          <pc:sldMk cId="3344423468" sldId="286"/>
        </pc:sldMkLst>
      </pc:sldChg>
      <pc:sldChg chg="del">
        <pc:chgData name="Megan Oddy" userId="a5e0ad9d786d6a18" providerId="LiveId" clId="{C9F0FFAB-D783-45B3-922F-BCF38DC96AE1}" dt="2024-10-03T11:04:22.317" v="29" actId="47"/>
        <pc:sldMkLst>
          <pc:docMk/>
          <pc:sldMk cId="612756508" sldId="287"/>
        </pc:sldMkLst>
      </pc:sldChg>
      <pc:sldChg chg="del">
        <pc:chgData name="Megan Oddy" userId="a5e0ad9d786d6a18" providerId="LiveId" clId="{C9F0FFAB-D783-45B3-922F-BCF38DC96AE1}" dt="2024-10-03T11:04:22.645" v="30" actId="47"/>
        <pc:sldMkLst>
          <pc:docMk/>
          <pc:sldMk cId="231855026" sldId="288"/>
        </pc:sldMkLst>
      </pc:sldChg>
      <pc:sldChg chg="del">
        <pc:chgData name="Megan Oddy" userId="a5e0ad9d786d6a18" providerId="LiveId" clId="{C9F0FFAB-D783-45B3-922F-BCF38DC96AE1}" dt="2024-10-03T11:04:24.380" v="32" actId="47"/>
        <pc:sldMkLst>
          <pc:docMk/>
          <pc:sldMk cId="1173513696" sldId="289"/>
        </pc:sldMkLst>
      </pc:sldChg>
      <pc:sldChg chg="del">
        <pc:chgData name="Megan Oddy" userId="a5e0ad9d786d6a18" providerId="LiveId" clId="{C9F0FFAB-D783-45B3-922F-BCF38DC96AE1}" dt="2024-10-03T11:04:24.662" v="33" actId="47"/>
        <pc:sldMkLst>
          <pc:docMk/>
          <pc:sldMk cId="3315756068" sldId="290"/>
        </pc:sldMkLst>
      </pc:sldChg>
      <pc:sldChg chg="del">
        <pc:chgData name="Megan Oddy" userId="a5e0ad9d786d6a18" providerId="LiveId" clId="{C9F0FFAB-D783-45B3-922F-BCF38DC96AE1}" dt="2024-10-03T11:04:20.160" v="25" actId="47"/>
        <pc:sldMkLst>
          <pc:docMk/>
          <pc:sldMk cId="3406799088" sldId="291"/>
        </pc:sldMkLst>
      </pc:sldChg>
      <pc:sldChg chg="del">
        <pc:chgData name="Megan Oddy" userId="a5e0ad9d786d6a18" providerId="LiveId" clId="{C9F0FFAB-D783-45B3-922F-BCF38DC96AE1}" dt="2024-10-03T11:04:20.379" v="26" actId="47"/>
        <pc:sldMkLst>
          <pc:docMk/>
          <pc:sldMk cId="304417590" sldId="292"/>
        </pc:sldMkLst>
      </pc:sldChg>
      <pc:sldChg chg="del">
        <pc:chgData name="Megan Oddy" userId="a5e0ad9d786d6a18" providerId="LiveId" clId="{C9F0FFAB-D783-45B3-922F-BCF38DC96AE1}" dt="2024-10-03T11:04:20.895" v="27" actId="47"/>
        <pc:sldMkLst>
          <pc:docMk/>
          <pc:sldMk cId="2350134316" sldId="29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A08A1-BC28-47AA-AD26-1E4AA188CE78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23A5-E9C0-43BF-B588-EB575295FB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295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2FED2-DB9D-471B-87E5-7C00413D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E203F-ADBF-402D-94FA-EF11B2DF9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544E4-C5D0-4FA2-BD3F-7798AC075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7D9B-A97F-42C2-B049-2093303F7BBC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38845-E671-466A-A54A-75A835385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EBD14-DA70-4E37-8F4B-532824FC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53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D62B5-105D-4E92-A464-77084D488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3DE605-8D09-4858-856A-5AB5893C0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2688D-FC24-4543-8E4D-85EF70C22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3B24-9B1D-40EB-97EE-68A40DEF5842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AE7BC-71FB-49D3-B3DE-557D1A795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DC058-F00F-4F05-BB69-665096AD2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82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4549C5-788D-43F8-89AF-17ACEF251C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C4DE3C-E672-4DD6-A916-351B398D7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8EED1-DB3E-49BA-9CAB-35F9304A2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575C-9250-4977-867C-E5CDFFF3E348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5DFC6-B37D-4537-B812-A3B5DBAF3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CF-A780-46CF-B07F-9AA5730D4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75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C8368-A5FF-4C51-B201-5AF19EC68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E4B41-FDB8-4213-BC2D-5BC73FB18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02829-0827-4149-833C-BD82F43CF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3276-BA0D-4B1B-A854-33E009FDDBC2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7592A-0B5B-4BBF-9AF1-6F46C5C5A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1CEB5-CF1B-456F-9649-DB39B1FA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47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86E7B-B1FD-4FDF-BCB9-8B46D87FC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C516D-A327-4B6A-9410-86D113904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6F831-22A7-4905-89F3-745D51579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8A8A-F5C0-4C43-96ED-5D5C7B2DB9F3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A8305-64E6-41FF-ADAB-7E8E46433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62710-F1CD-46C7-903B-FA3A4EF17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775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58CF1-C94E-4803-B742-C5AAFEC05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FC6CF-0B34-48C6-AE7D-52D0B28B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BCD71E-6475-4A5B-B86A-E8A7CF6C1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C9F32-82A0-422A-AD71-BF41CF5A4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9425-9FE8-4E43-801D-820284E590D3}" type="datetime1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338E3-B3A0-4555-8BB9-A3DBD4B5A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B0AEA-BE60-4341-9CD0-E25E6CBC1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92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3CCF4-FF57-48A0-AB51-781E5B9E7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B52D3F-5923-47AB-B9AC-0DAD0B8B6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91DB4D-DD01-4B57-8438-691E2AF0C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4429ED-D0DD-4F60-8DBE-2C7E049B4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E71B67-B626-4ABB-BBDF-86945FA24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3184F2-A1E6-48F6-8663-3F2715E43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CC18-49DF-481C-BAA8-2845EE0B918F}" type="datetime1">
              <a:rPr lang="en-GB" smtClean="0"/>
              <a:t>03/10/2024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EC60B1-8339-44FD-A3AE-404AE7B8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EC911C-8BF7-4285-81F6-0259E25C6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30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45F85-CDA0-41AE-9B64-36E417A7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2A0ED6-24A5-4C5F-9D46-A80BC5CD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1253-F98C-4431-A2C5-05725CDEFBF1}" type="datetime1">
              <a:rPr lang="en-GB" smtClean="0"/>
              <a:t>03/10/2024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D050E1-7EB8-418E-9B6D-B6B42E44F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487F0-952A-4BAB-90CF-931D4C91F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75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9BD405-41C4-4C75-9D79-E477CD28C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9EE9-441A-4DBA-B6D5-E4D1C5062AA7}" type="datetime1">
              <a:rPr lang="en-GB" smtClean="0"/>
              <a:t>03/10/2024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588AF5-EEE7-4191-ABA9-10F89EDD5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5B45E-65F9-4E5D-B219-7688FF311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5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9D9DB-C520-435B-B0FC-5979C0E4D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6EB58-170C-48B0-BAFE-CACC2C48D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26CC4-0B3B-426B-A291-02D8D6D6B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9C3E9-61F9-4538-AD91-A223B2427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AE68-AD98-4E61-8C24-8EFB27DDE2E4}" type="datetime1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B996C-C0B4-42F9-8E22-DAA5CD061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8FC155-4B21-43D9-8FF0-B3A0F7E84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98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74A2C-651B-45ED-A950-3418102D7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253284-F026-4BA1-B91B-12D1F7CD10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2F8F7-916E-4C52-B928-1793CD6C8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7078D-3B03-429B-87FE-B3C309A6E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D53C-55F3-4009-8087-CE2B2E6C7319}" type="datetime1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6A48C8-6BDA-4368-B838-350E7F44C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250B5-B9C0-478F-9544-91EE8E1EB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7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52DAAD-593E-4867-AD0F-C725A904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99C8B-EA44-45C0-B332-4254CDCFE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1A456-DA77-4F55-843F-0E1869252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D5A0A-5B73-4111-9336-4ABAE416FD09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8F423-7A41-470B-9704-65410DBBC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0D17C-BB2D-4326-991B-1B6DDE879C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67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C724CA9-9654-4910-9160-16B8917BF9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62265"/>
              </p:ext>
            </p:extLst>
          </p:nvPr>
        </p:nvGraphicFramePr>
        <p:xfrm>
          <a:off x="0" y="2089943"/>
          <a:ext cx="12192002" cy="2678113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188412">
                  <a:extLst>
                    <a:ext uri="{9D8B030D-6E8A-4147-A177-3AD203B41FA5}">
                      <a16:colId xmlns:a16="http://schemas.microsoft.com/office/drawing/2014/main" val="1897127255"/>
                    </a:ext>
                  </a:extLst>
                </a:gridCol>
                <a:gridCol w="889205">
                  <a:extLst>
                    <a:ext uri="{9D8B030D-6E8A-4147-A177-3AD203B41FA5}">
                      <a16:colId xmlns:a16="http://schemas.microsoft.com/office/drawing/2014/main" val="2959352870"/>
                    </a:ext>
                  </a:extLst>
                </a:gridCol>
                <a:gridCol w="889205">
                  <a:extLst>
                    <a:ext uri="{9D8B030D-6E8A-4147-A177-3AD203B41FA5}">
                      <a16:colId xmlns:a16="http://schemas.microsoft.com/office/drawing/2014/main" val="2195420550"/>
                    </a:ext>
                  </a:extLst>
                </a:gridCol>
                <a:gridCol w="889205">
                  <a:extLst>
                    <a:ext uri="{9D8B030D-6E8A-4147-A177-3AD203B41FA5}">
                      <a16:colId xmlns:a16="http://schemas.microsoft.com/office/drawing/2014/main" val="840210926"/>
                    </a:ext>
                  </a:extLst>
                </a:gridCol>
                <a:gridCol w="889205">
                  <a:extLst>
                    <a:ext uri="{9D8B030D-6E8A-4147-A177-3AD203B41FA5}">
                      <a16:colId xmlns:a16="http://schemas.microsoft.com/office/drawing/2014/main" val="2658812903"/>
                    </a:ext>
                  </a:extLst>
                </a:gridCol>
                <a:gridCol w="889205">
                  <a:extLst>
                    <a:ext uri="{9D8B030D-6E8A-4147-A177-3AD203B41FA5}">
                      <a16:colId xmlns:a16="http://schemas.microsoft.com/office/drawing/2014/main" val="1503468560"/>
                    </a:ext>
                  </a:extLst>
                </a:gridCol>
                <a:gridCol w="889205">
                  <a:extLst>
                    <a:ext uri="{9D8B030D-6E8A-4147-A177-3AD203B41FA5}">
                      <a16:colId xmlns:a16="http://schemas.microsoft.com/office/drawing/2014/main" val="3950374090"/>
                    </a:ext>
                  </a:extLst>
                </a:gridCol>
                <a:gridCol w="889205">
                  <a:extLst>
                    <a:ext uri="{9D8B030D-6E8A-4147-A177-3AD203B41FA5}">
                      <a16:colId xmlns:a16="http://schemas.microsoft.com/office/drawing/2014/main" val="2152745815"/>
                    </a:ext>
                  </a:extLst>
                </a:gridCol>
                <a:gridCol w="889205">
                  <a:extLst>
                    <a:ext uri="{9D8B030D-6E8A-4147-A177-3AD203B41FA5}">
                      <a16:colId xmlns:a16="http://schemas.microsoft.com/office/drawing/2014/main" val="4099778864"/>
                    </a:ext>
                  </a:extLst>
                </a:gridCol>
                <a:gridCol w="944975">
                  <a:extLst>
                    <a:ext uri="{9D8B030D-6E8A-4147-A177-3AD203B41FA5}">
                      <a16:colId xmlns:a16="http://schemas.microsoft.com/office/drawing/2014/main" val="720812529"/>
                    </a:ext>
                  </a:extLst>
                </a:gridCol>
                <a:gridCol w="944975">
                  <a:extLst>
                    <a:ext uri="{9D8B030D-6E8A-4147-A177-3AD203B41FA5}">
                      <a16:colId xmlns:a16="http://schemas.microsoft.com/office/drawing/2014/main" val="2423677011"/>
                    </a:ext>
                  </a:extLst>
                </a:gridCol>
              </a:tblGrid>
              <a:tr h="4457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Unit 1 - Directed number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74823086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Code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DN-1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DN-2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DN-3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DN-4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DN-5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DN-6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DN-7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DN-8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DN-9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DN-10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20137228"/>
                  </a:ext>
                </a:extLst>
              </a:tr>
              <a:tr h="117506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Name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Comparing directed number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Comparing directed number in a context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Adding and Subtracting with DN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Applied Addition and Subtraction with DN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Fact family with directed number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Multiplication and Division with DN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Substituting using directed number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Evaluating expressions with directed number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Square roots of directed number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Indices and directed number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92648822"/>
                  </a:ext>
                </a:extLst>
              </a:tr>
              <a:tr h="311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645555"/>
                  </a:ext>
                </a:extLst>
              </a:tr>
              <a:tr h="3003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08934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447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10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52B7582-7D7A-4867-BDAB-5467BDD777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405414"/>
              </p:ext>
            </p:extLst>
          </p:nvPr>
        </p:nvGraphicFramePr>
        <p:xfrm>
          <a:off x="0" y="2116137"/>
          <a:ext cx="12192001" cy="262572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342569">
                  <a:extLst>
                    <a:ext uri="{9D8B030D-6E8A-4147-A177-3AD203B41FA5}">
                      <a16:colId xmlns:a16="http://schemas.microsoft.com/office/drawing/2014/main" val="1824123204"/>
                    </a:ext>
                  </a:extLst>
                </a:gridCol>
                <a:gridCol w="1106179">
                  <a:extLst>
                    <a:ext uri="{9D8B030D-6E8A-4147-A177-3AD203B41FA5}">
                      <a16:colId xmlns:a16="http://schemas.microsoft.com/office/drawing/2014/main" val="2626448876"/>
                    </a:ext>
                  </a:extLst>
                </a:gridCol>
                <a:gridCol w="1106179">
                  <a:extLst>
                    <a:ext uri="{9D8B030D-6E8A-4147-A177-3AD203B41FA5}">
                      <a16:colId xmlns:a16="http://schemas.microsoft.com/office/drawing/2014/main" val="456141563"/>
                    </a:ext>
                  </a:extLst>
                </a:gridCol>
                <a:gridCol w="1106179">
                  <a:extLst>
                    <a:ext uri="{9D8B030D-6E8A-4147-A177-3AD203B41FA5}">
                      <a16:colId xmlns:a16="http://schemas.microsoft.com/office/drawing/2014/main" val="4119821974"/>
                    </a:ext>
                  </a:extLst>
                </a:gridCol>
                <a:gridCol w="1106179">
                  <a:extLst>
                    <a:ext uri="{9D8B030D-6E8A-4147-A177-3AD203B41FA5}">
                      <a16:colId xmlns:a16="http://schemas.microsoft.com/office/drawing/2014/main" val="1600784905"/>
                    </a:ext>
                  </a:extLst>
                </a:gridCol>
                <a:gridCol w="1106179">
                  <a:extLst>
                    <a:ext uri="{9D8B030D-6E8A-4147-A177-3AD203B41FA5}">
                      <a16:colId xmlns:a16="http://schemas.microsoft.com/office/drawing/2014/main" val="1050989610"/>
                    </a:ext>
                  </a:extLst>
                </a:gridCol>
                <a:gridCol w="1106179">
                  <a:extLst>
                    <a:ext uri="{9D8B030D-6E8A-4147-A177-3AD203B41FA5}">
                      <a16:colId xmlns:a16="http://schemas.microsoft.com/office/drawing/2014/main" val="55739657"/>
                    </a:ext>
                  </a:extLst>
                </a:gridCol>
                <a:gridCol w="1106179">
                  <a:extLst>
                    <a:ext uri="{9D8B030D-6E8A-4147-A177-3AD203B41FA5}">
                      <a16:colId xmlns:a16="http://schemas.microsoft.com/office/drawing/2014/main" val="3985266113"/>
                    </a:ext>
                  </a:extLst>
                </a:gridCol>
                <a:gridCol w="1106179">
                  <a:extLst>
                    <a:ext uri="{9D8B030D-6E8A-4147-A177-3AD203B41FA5}">
                      <a16:colId xmlns:a16="http://schemas.microsoft.com/office/drawing/2014/main" val="2545833865"/>
                    </a:ext>
                  </a:extLst>
                </a:gridCol>
              </a:tblGrid>
              <a:tr h="9315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Unit 10 - Fractions &amp; percentages of amounts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83032931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FP-1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FP-2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FP-3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FP-4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FP-5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FP-6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FP-7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FP-8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6115870"/>
                  </a:ext>
                </a:extLst>
              </a:tr>
              <a:tr h="71786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a fraction of an amount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Percentage worded problem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Fraction worded problem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a percentage of an amount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Fraction and percentage equivalence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Using a calculator when finding a percentage of an amount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Comparing a fraction of an amount with a percentage of an amount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a percentage of a fraction of an amount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04535058"/>
                  </a:ext>
                </a:extLst>
              </a:tr>
              <a:tr h="2514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73897086"/>
                  </a:ext>
                </a:extLst>
              </a:tr>
              <a:tr h="2432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76984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040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11</a:t>
            </a:fld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61C6780-0BC2-44C0-8BD6-7AE52BD25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389936"/>
              </p:ext>
            </p:extLst>
          </p:nvPr>
        </p:nvGraphicFramePr>
        <p:xfrm>
          <a:off x="0" y="2336641"/>
          <a:ext cx="12191997" cy="2184718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206229">
                  <a:extLst>
                    <a:ext uri="{9D8B030D-6E8A-4147-A177-3AD203B41FA5}">
                      <a16:colId xmlns:a16="http://schemas.microsoft.com/office/drawing/2014/main" val="2761720390"/>
                    </a:ext>
                  </a:extLst>
                </a:gridCol>
                <a:gridCol w="1123221">
                  <a:extLst>
                    <a:ext uri="{9D8B030D-6E8A-4147-A177-3AD203B41FA5}">
                      <a16:colId xmlns:a16="http://schemas.microsoft.com/office/drawing/2014/main" val="1117358768"/>
                    </a:ext>
                  </a:extLst>
                </a:gridCol>
                <a:gridCol w="1123221">
                  <a:extLst>
                    <a:ext uri="{9D8B030D-6E8A-4147-A177-3AD203B41FA5}">
                      <a16:colId xmlns:a16="http://schemas.microsoft.com/office/drawing/2014/main" val="3169770890"/>
                    </a:ext>
                  </a:extLst>
                </a:gridCol>
                <a:gridCol w="1123221">
                  <a:extLst>
                    <a:ext uri="{9D8B030D-6E8A-4147-A177-3AD203B41FA5}">
                      <a16:colId xmlns:a16="http://schemas.microsoft.com/office/drawing/2014/main" val="2983054252"/>
                    </a:ext>
                  </a:extLst>
                </a:gridCol>
                <a:gridCol w="1123221">
                  <a:extLst>
                    <a:ext uri="{9D8B030D-6E8A-4147-A177-3AD203B41FA5}">
                      <a16:colId xmlns:a16="http://schemas.microsoft.com/office/drawing/2014/main" val="1846022718"/>
                    </a:ext>
                  </a:extLst>
                </a:gridCol>
                <a:gridCol w="1123221">
                  <a:extLst>
                    <a:ext uri="{9D8B030D-6E8A-4147-A177-3AD203B41FA5}">
                      <a16:colId xmlns:a16="http://schemas.microsoft.com/office/drawing/2014/main" val="751681015"/>
                    </a:ext>
                  </a:extLst>
                </a:gridCol>
                <a:gridCol w="1123221">
                  <a:extLst>
                    <a:ext uri="{9D8B030D-6E8A-4147-A177-3AD203B41FA5}">
                      <a16:colId xmlns:a16="http://schemas.microsoft.com/office/drawing/2014/main" val="1583380844"/>
                    </a:ext>
                  </a:extLst>
                </a:gridCol>
                <a:gridCol w="1123221">
                  <a:extLst>
                    <a:ext uri="{9D8B030D-6E8A-4147-A177-3AD203B41FA5}">
                      <a16:colId xmlns:a16="http://schemas.microsoft.com/office/drawing/2014/main" val="491301030"/>
                    </a:ext>
                  </a:extLst>
                </a:gridCol>
                <a:gridCol w="1123221">
                  <a:extLst>
                    <a:ext uri="{9D8B030D-6E8A-4147-A177-3AD203B41FA5}">
                      <a16:colId xmlns:a16="http://schemas.microsoft.com/office/drawing/2014/main" val="2215472073"/>
                    </a:ext>
                  </a:extLst>
                </a:gridCol>
              </a:tblGrid>
              <a:tr h="6445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Unit 11 - Sets and Probability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12137730"/>
                  </a:ext>
                </a:extLst>
              </a:tr>
              <a:tr h="321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SP-1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SP-2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SP-3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SP-4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SP-5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SP-6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SP-7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SP-8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20649589"/>
                  </a:ext>
                </a:extLst>
              </a:tr>
              <a:tr h="71278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Find the probability from a given set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Understand sets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List the elements of a set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 the probability from a frequency table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Complete a Venn diagram and understand set notation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Calculate probability given other probabilities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probability on a scale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Understanding complements of a set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14351098"/>
                  </a:ext>
                </a:extLst>
              </a:tr>
              <a:tr h="2527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70058627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57176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451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12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47E638B-F534-4CB5-9A79-215069C5CB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463931"/>
              </p:ext>
            </p:extLst>
          </p:nvPr>
        </p:nvGraphicFramePr>
        <p:xfrm>
          <a:off x="2" y="2117169"/>
          <a:ext cx="12191998" cy="262366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126577">
                  <a:extLst>
                    <a:ext uri="{9D8B030D-6E8A-4147-A177-3AD203B41FA5}">
                      <a16:colId xmlns:a16="http://schemas.microsoft.com/office/drawing/2014/main" val="3742717301"/>
                    </a:ext>
                  </a:extLst>
                </a:gridCol>
                <a:gridCol w="1007269">
                  <a:extLst>
                    <a:ext uri="{9D8B030D-6E8A-4147-A177-3AD203B41FA5}">
                      <a16:colId xmlns:a16="http://schemas.microsoft.com/office/drawing/2014/main" val="1113225101"/>
                    </a:ext>
                  </a:extLst>
                </a:gridCol>
                <a:gridCol w="1007269">
                  <a:extLst>
                    <a:ext uri="{9D8B030D-6E8A-4147-A177-3AD203B41FA5}">
                      <a16:colId xmlns:a16="http://schemas.microsoft.com/office/drawing/2014/main" val="1643295258"/>
                    </a:ext>
                  </a:extLst>
                </a:gridCol>
                <a:gridCol w="1007269">
                  <a:extLst>
                    <a:ext uri="{9D8B030D-6E8A-4147-A177-3AD203B41FA5}">
                      <a16:colId xmlns:a16="http://schemas.microsoft.com/office/drawing/2014/main" val="1928931263"/>
                    </a:ext>
                  </a:extLst>
                </a:gridCol>
                <a:gridCol w="1007269">
                  <a:extLst>
                    <a:ext uri="{9D8B030D-6E8A-4147-A177-3AD203B41FA5}">
                      <a16:colId xmlns:a16="http://schemas.microsoft.com/office/drawing/2014/main" val="1411328885"/>
                    </a:ext>
                  </a:extLst>
                </a:gridCol>
                <a:gridCol w="1007269">
                  <a:extLst>
                    <a:ext uri="{9D8B030D-6E8A-4147-A177-3AD203B41FA5}">
                      <a16:colId xmlns:a16="http://schemas.microsoft.com/office/drawing/2014/main" val="464700104"/>
                    </a:ext>
                  </a:extLst>
                </a:gridCol>
                <a:gridCol w="1007269">
                  <a:extLst>
                    <a:ext uri="{9D8B030D-6E8A-4147-A177-3AD203B41FA5}">
                      <a16:colId xmlns:a16="http://schemas.microsoft.com/office/drawing/2014/main" val="3802672509"/>
                    </a:ext>
                  </a:extLst>
                </a:gridCol>
                <a:gridCol w="1007269">
                  <a:extLst>
                    <a:ext uri="{9D8B030D-6E8A-4147-A177-3AD203B41FA5}">
                      <a16:colId xmlns:a16="http://schemas.microsoft.com/office/drawing/2014/main" val="3233281169"/>
                    </a:ext>
                  </a:extLst>
                </a:gridCol>
                <a:gridCol w="1007269">
                  <a:extLst>
                    <a:ext uri="{9D8B030D-6E8A-4147-A177-3AD203B41FA5}">
                      <a16:colId xmlns:a16="http://schemas.microsoft.com/office/drawing/2014/main" val="1720066839"/>
                    </a:ext>
                  </a:extLst>
                </a:gridCol>
                <a:gridCol w="1007269">
                  <a:extLst>
                    <a:ext uri="{9D8B030D-6E8A-4147-A177-3AD203B41FA5}">
                      <a16:colId xmlns:a16="http://schemas.microsoft.com/office/drawing/2014/main" val="1292343162"/>
                    </a:ext>
                  </a:extLst>
                </a:gridCol>
              </a:tblGrid>
              <a:tr h="6838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Unit 12 - Geometric reasoning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01139768"/>
                  </a:ext>
                </a:extLst>
              </a:tr>
              <a:tr h="6838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GR-1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Gr-2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GR-3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GR-4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GR-5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GR-6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GR-7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GR-8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GR-9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4469408"/>
                  </a:ext>
                </a:extLst>
              </a:tr>
              <a:tr h="75168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 a missing angle on a straight line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 a missing angle in a triangle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Reason with angles about a point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Reason with angles in an isosceles triangle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Recognising vertically opposite angles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Using algebraic angles in a triangle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Angles in a quadrilateral and straight line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 angles in parallel lines (multi-step)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Angles in a regular hexagon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12819483"/>
                  </a:ext>
                </a:extLst>
              </a:tr>
              <a:tr h="2565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8232465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75207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04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CC9D1BF-B6D1-49D8-97C0-61D0CB522F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616762"/>
              </p:ext>
            </p:extLst>
          </p:nvPr>
        </p:nvGraphicFramePr>
        <p:xfrm>
          <a:off x="42532" y="2436940"/>
          <a:ext cx="12106935" cy="19841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965113">
                  <a:extLst>
                    <a:ext uri="{9D8B030D-6E8A-4147-A177-3AD203B41FA5}">
                      <a16:colId xmlns:a16="http://schemas.microsoft.com/office/drawing/2014/main" val="1112959688"/>
                    </a:ext>
                  </a:extLst>
                </a:gridCol>
                <a:gridCol w="1015758">
                  <a:extLst>
                    <a:ext uri="{9D8B030D-6E8A-4147-A177-3AD203B41FA5}">
                      <a16:colId xmlns:a16="http://schemas.microsoft.com/office/drawing/2014/main" val="3380376476"/>
                    </a:ext>
                  </a:extLst>
                </a:gridCol>
                <a:gridCol w="1015758">
                  <a:extLst>
                    <a:ext uri="{9D8B030D-6E8A-4147-A177-3AD203B41FA5}">
                      <a16:colId xmlns:a16="http://schemas.microsoft.com/office/drawing/2014/main" val="3896489033"/>
                    </a:ext>
                  </a:extLst>
                </a:gridCol>
                <a:gridCol w="1015758">
                  <a:extLst>
                    <a:ext uri="{9D8B030D-6E8A-4147-A177-3AD203B41FA5}">
                      <a16:colId xmlns:a16="http://schemas.microsoft.com/office/drawing/2014/main" val="697024780"/>
                    </a:ext>
                  </a:extLst>
                </a:gridCol>
                <a:gridCol w="1015758">
                  <a:extLst>
                    <a:ext uri="{9D8B030D-6E8A-4147-A177-3AD203B41FA5}">
                      <a16:colId xmlns:a16="http://schemas.microsoft.com/office/drawing/2014/main" val="647618203"/>
                    </a:ext>
                  </a:extLst>
                </a:gridCol>
                <a:gridCol w="1015758">
                  <a:extLst>
                    <a:ext uri="{9D8B030D-6E8A-4147-A177-3AD203B41FA5}">
                      <a16:colId xmlns:a16="http://schemas.microsoft.com/office/drawing/2014/main" val="1021579475"/>
                    </a:ext>
                  </a:extLst>
                </a:gridCol>
                <a:gridCol w="1015758">
                  <a:extLst>
                    <a:ext uri="{9D8B030D-6E8A-4147-A177-3AD203B41FA5}">
                      <a16:colId xmlns:a16="http://schemas.microsoft.com/office/drawing/2014/main" val="266320481"/>
                    </a:ext>
                  </a:extLst>
                </a:gridCol>
                <a:gridCol w="1015758">
                  <a:extLst>
                    <a:ext uri="{9D8B030D-6E8A-4147-A177-3AD203B41FA5}">
                      <a16:colId xmlns:a16="http://schemas.microsoft.com/office/drawing/2014/main" val="3955459920"/>
                    </a:ext>
                  </a:extLst>
                </a:gridCol>
                <a:gridCol w="1015758">
                  <a:extLst>
                    <a:ext uri="{9D8B030D-6E8A-4147-A177-3AD203B41FA5}">
                      <a16:colId xmlns:a16="http://schemas.microsoft.com/office/drawing/2014/main" val="3771521048"/>
                    </a:ext>
                  </a:extLst>
                </a:gridCol>
                <a:gridCol w="1015758">
                  <a:extLst>
                    <a:ext uri="{9D8B030D-6E8A-4147-A177-3AD203B41FA5}">
                      <a16:colId xmlns:a16="http://schemas.microsoft.com/office/drawing/2014/main" val="561788121"/>
                    </a:ext>
                  </a:extLst>
                </a:gridCol>
              </a:tblGrid>
              <a:tr h="339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2 - Sequences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7242649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S1-1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S1-2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S1-3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S1-4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S1-5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S1-6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S1-7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S1-8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S1-9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03803568"/>
                  </a:ext>
                </a:extLst>
              </a:tr>
              <a:tr h="77254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Continue a Picture Sequence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Continue a number Sequences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Predict a term in a Sequence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Linear and non linear Sequence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Continue  non-linear Sequence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Problem solving involving using nth terms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terms in quadratic sequences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Deeper understanding of algebraic sequences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the nth term of a given sequence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94796901"/>
                  </a:ext>
                </a:extLst>
              </a:tr>
              <a:tr h="2660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95296582"/>
                  </a:ext>
                </a:extLst>
              </a:tr>
              <a:tr h="2660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83974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938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632291-E0A4-4C9B-AA63-686A9CC3A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594115"/>
              </p:ext>
            </p:extLst>
          </p:nvPr>
        </p:nvGraphicFramePr>
        <p:xfrm>
          <a:off x="0" y="2197417"/>
          <a:ext cx="12191995" cy="246316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670230">
                  <a:extLst>
                    <a:ext uri="{9D8B030D-6E8A-4147-A177-3AD203B41FA5}">
                      <a16:colId xmlns:a16="http://schemas.microsoft.com/office/drawing/2014/main" val="2318752077"/>
                    </a:ext>
                  </a:extLst>
                </a:gridCol>
                <a:gridCol w="865615">
                  <a:extLst>
                    <a:ext uri="{9D8B030D-6E8A-4147-A177-3AD203B41FA5}">
                      <a16:colId xmlns:a16="http://schemas.microsoft.com/office/drawing/2014/main" val="1130796171"/>
                    </a:ext>
                  </a:extLst>
                </a:gridCol>
                <a:gridCol w="865615">
                  <a:extLst>
                    <a:ext uri="{9D8B030D-6E8A-4147-A177-3AD203B41FA5}">
                      <a16:colId xmlns:a16="http://schemas.microsoft.com/office/drawing/2014/main" val="709323013"/>
                    </a:ext>
                  </a:extLst>
                </a:gridCol>
                <a:gridCol w="865615">
                  <a:extLst>
                    <a:ext uri="{9D8B030D-6E8A-4147-A177-3AD203B41FA5}">
                      <a16:colId xmlns:a16="http://schemas.microsoft.com/office/drawing/2014/main" val="4126385135"/>
                    </a:ext>
                  </a:extLst>
                </a:gridCol>
                <a:gridCol w="865615">
                  <a:extLst>
                    <a:ext uri="{9D8B030D-6E8A-4147-A177-3AD203B41FA5}">
                      <a16:colId xmlns:a16="http://schemas.microsoft.com/office/drawing/2014/main" val="3939771992"/>
                    </a:ext>
                  </a:extLst>
                </a:gridCol>
                <a:gridCol w="865615">
                  <a:extLst>
                    <a:ext uri="{9D8B030D-6E8A-4147-A177-3AD203B41FA5}">
                      <a16:colId xmlns:a16="http://schemas.microsoft.com/office/drawing/2014/main" val="3820346993"/>
                    </a:ext>
                  </a:extLst>
                </a:gridCol>
                <a:gridCol w="865615">
                  <a:extLst>
                    <a:ext uri="{9D8B030D-6E8A-4147-A177-3AD203B41FA5}">
                      <a16:colId xmlns:a16="http://schemas.microsoft.com/office/drawing/2014/main" val="2712394950"/>
                    </a:ext>
                  </a:extLst>
                </a:gridCol>
                <a:gridCol w="865615">
                  <a:extLst>
                    <a:ext uri="{9D8B030D-6E8A-4147-A177-3AD203B41FA5}">
                      <a16:colId xmlns:a16="http://schemas.microsoft.com/office/drawing/2014/main" val="2968861568"/>
                    </a:ext>
                  </a:extLst>
                </a:gridCol>
                <a:gridCol w="865615">
                  <a:extLst>
                    <a:ext uri="{9D8B030D-6E8A-4147-A177-3AD203B41FA5}">
                      <a16:colId xmlns:a16="http://schemas.microsoft.com/office/drawing/2014/main" val="1752652768"/>
                    </a:ext>
                  </a:extLst>
                </a:gridCol>
                <a:gridCol w="865615">
                  <a:extLst>
                    <a:ext uri="{9D8B030D-6E8A-4147-A177-3AD203B41FA5}">
                      <a16:colId xmlns:a16="http://schemas.microsoft.com/office/drawing/2014/main" val="228826397"/>
                    </a:ext>
                  </a:extLst>
                </a:gridCol>
                <a:gridCol w="865615">
                  <a:extLst>
                    <a:ext uri="{9D8B030D-6E8A-4147-A177-3AD203B41FA5}">
                      <a16:colId xmlns:a16="http://schemas.microsoft.com/office/drawing/2014/main" val="1227333836"/>
                    </a:ext>
                  </a:extLst>
                </a:gridCol>
                <a:gridCol w="865615">
                  <a:extLst>
                    <a:ext uri="{9D8B030D-6E8A-4147-A177-3AD203B41FA5}">
                      <a16:colId xmlns:a16="http://schemas.microsoft.com/office/drawing/2014/main" val="2536754428"/>
                    </a:ext>
                  </a:extLst>
                </a:gridCol>
              </a:tblGrid>
              <a:tr h="6737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3 - Algebraic Notation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01534969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AN-9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AN-10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AN-11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60742790"/>
                  </a:ext>
                </a:extLst>
              </a:tr>
              <a:tr h="91630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Name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Function machines (output)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Function machines (input/function)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the inverse function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Simplifying expressions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Writing an expression from a function machine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Evaluating expressions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Function machines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the value of a given expressions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Substitution with directed number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Understanding order of operations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Evaluating expressions/sequences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85871134"/>
                  </a:ext>
                </a:extLst>
              </a:tr>
              <a:tr h="273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17150020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04878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202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91FF72E-DB9A-4790-95AF-1A63360E8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921557"/>
              </p:ext>
            </p:extLst>
          </p:nvPr>
        </p:nvGraphicFramePr>
        <p:xfrm>
          <a:off x="2" y="2138680"/>
          <a:ext cx="12191998" cy="25806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019038">
                  <a:extLst>
                    <a:ext uri="{9D8B030D-6E8A-4147-A177-3AD203B41FA5}">
                      <a16:colId xmlns:a16="http://schemas.microsoft.com/office/drawing/2014/main" val="1182127915"/>
                    </a:ext>
                  </a:extLst>
                </a:gridCol>
                <a:gridCol w="917296">
                  <a:extLst>
                    <a:ext uri="{9D8B030D-6E8A-4147-A177-3AD203B41FA5}">
                      <a16:colId xmlns:a16="http://schemas.microsoft.com/office/drawing/2014/main" val="3749088418"/>
                    </a:ext>
                  </a:extLst>
                </a:gridCol>
                <a:gridCol w="917296">
                  <a:extLst>
                    <a:ext uri="{9D8B030D-6E8A-4147-A177-3AD203B41FA5}">
                      <a16:colId xmlns:a16="http://schemas.microsoft.com/office/drawing/2014/main" val="721860968"/>
                    </a:ext>
                  </a:extLst>
                </a:gridCol>
                <a:gridCol w="917296">
                  <a:extLst>
                    <a:ext uri="{9D8B030D-6E8A-4147-A177-3AD203B41FA5}">
                      <a16:colId xmlns:a16="http://schemas.microsoft.com/office/drawing/2014/main" val="2809824553"/>
                    </a:ext>
                  </a:extLst>
                </a:gridCol>
                <a:gridCol w="917296">
                  <a:extLst>
                    <a:ext uri="{9D8B030D-6E8A-4147-A177-3AD203B41FA5}">
                      <a16:colId xmlns:a16="http://schemas.microsoft.com/office/drawing/2014/main" val="3814780110"/>
                    </a:ext>
                  </a:extLst>
                </a:gridCol>
                <a:gridCol w="917296">
                  <a:extLst>
                    <a:ext uri="{9D8B030D-6E8A-4147-A177-3AD203B41FA5}">
                      <a16:colId xmlns:a16="http://schemas.microsoft.com/office/drawing/2014/main" val="502555523"/>
                    </a:ext>
                  </a:extLst>
                </a:gridCol>
                <a:gridCol w="917296">
                  <a:extLst>
                    <a:ext uri="{9D8B030D-6E8A-4147-A177-3AD203B41FA5}">
                      <a16:colId xmlns:a16="http://schemas.microsoft.com/office/drawing/2014/main" val="1671846129"/>
                    </a:ext>
                  </a:extLst>
                </a:gridCol>
                <a:gridCol w="917296">
                  <a:extLst>
                    <a:ext uri="{9D8B030D-6E8A-4147-A177-3AD203B41FA5}">
                      <a16:colId xmlns:a16="http://schemas.microsoft.com/office/drawing/2014/main" val="2372190242"/>
                    </a:ext>
                  </a:extLst>
                </a:gridCol>
                <a:gridCol w="917296">
                  <a:extLst>
                    <a:ext uri="{9D8B030D-6E8A-4147-A177-3AD203B41FA5}">
                      <a16:colId xmlns:a16="http://schemas.microsoft.com/office/drawing/2014/main" val="3896647667"/>
                    </a:ext>
                  </a:extLst>
                </a:gridCol>
                <a:gridCol w="917296">
                  <a:extLst>
                    <a:ext uri="{9D8B030D-6E8A-4147-A177-3AD203B41FA5}">
                      <a16:colId xmlns:a16="http://schemas.microsoft.com/office/drawing/2014/main" val="3847976269"/>
                    </a:ext>
                  </a:extLst>
                </a:gridCol>
                <a:gridCol w="917296">
                  <a:extLst>
                    <a:ext uri="{9D8B030D-6E8A-4147-A177-3AD203B41FA5}">
                      <a16:colId xmlns:a16="http://schemas.microsoft.com/office/drawing/2014/main" val="1566910431"/>
                    </a:ext>
                  </a:extLst>
                </a:gridCol>
              </a:tblGrid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4 - Equality and Equivalence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46714534"/>
                  </a:ext>
                </a:extLst>
              </a:tr>
              <a:tr h="4089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EE-1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EE-2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EE-3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EE-4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EE-5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EE-6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EE-7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EE-8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EE-9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EE-10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32484007"/>
                  </a:ext>
                </a:extLst>
              </a:tr>
              <a:tr h="70231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Fact family (diagram)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Fact family (diagram)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equations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Forming an equation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Forming and solving an equation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Collecting like terms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equivalent expressions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Simplifying by collecting like terms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Simplifying an expression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Equivalent expressions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42125761"/>
                  </a:ext>
                </a:extLst>
              </a:tr>
              <a:tr h="33147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7014951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43119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162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71FBEE4-B55D-4341-A7D6-A8A21D97C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621665"/>
              </p:ext>
            </p:extLst>
          </p:nvPr>
        </p:nvGraphicFramePr>
        <p:xfrm>
          <a:off x="0" y="2409190"/>
          <a:ext cx="12192003" cy="20396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276003">
                  <a:extLst>
                    <a:ext uri="{9D8B030D-6E8A-4147-A177-3AD203B41FA5}">
                      <a16:colId xmlns:a16="http://schemas.microsoft.com/office/drawing/2014/main" val="3725536320"/>
                    </a:ext>
                  </a:extLst>
                </a:gridCol>
                <a:gridCol w="1114500">
                  <a:extLst>
                    <a:ext uri="{9D8B030D-6E8A-4147-A177-3AD203B41FA5}">
                      <a16:colId xmlns:a16="http://schemas.microsoft.com/office/drawing/2014/main" val="705738521"/>
                    </a:ext>
                  </a:extLst>
                </a:gridCol>
                <a:gridCol w="1114500">
                  <a:extLst>
                    <a:ext uri="{9D8B030D-6E8A-4147-A177-3AD203B41FA5}">
                      <a16:colId xmlns:a16="http://schemas.microsoft.com/office/drawing/2014/main" val="2717213019"/>
                    </a:ext>
                  </a:extLst>
                </a:gridCol>
                <a:gridCol w="1114500">
                  <a:extLst>
                    <a:ext uri="{9D8B030D-6E8A-4147-A177-3AD203B41FA5}">
                      <a16:colId xmlns:a16="http://schemas.microsoft.com/office/drawing/2014/main" val="3707529465"/>
                    </a:ext>
                  </a:extLst>
                </a:gridCol>
                <a:gridCol w="1114500">
                  <a:extLst>
                    <a:ext uri="{9D8B030D-6E8A-4147-A177-3AD203B41FA5}">
                      <a16:colId xmlns:a16="http://schemas.microsoft.com/office/drawing/2014/main" val="1091346066"/>
                    </a:ext>
                  </a:extLst>
                </a:gridCol>
                <a:gridCol w="1114500">
                  <a:extLst>
                    <a:ext uri="{9D8B030D-6E8A-4147-A177-3AD203B41FA5}">
                      <a16:colId xmlns:a16="http://schemas.microsoft.com/office/drawing/2014/main" val="3030217426"/>
                    </a:ext>
                  </a:extLst>
                </a:gridCol>
                <a:gridCol w="1114500">
                  <a:extLst>
                    <a:ext uri="{9D8B030D-6E8A-4147-A177-3AD203B41FA5}">
                      <a16:colId xmlns:a16="http://schemas.microsoft.com/office/drawing/2014/main" val="4094627976"/>
                    </a:ext>
                  </a:extLst>
                </a:gridCol>
                <a:gridCol w="1114500">
                  <a:extLst>
                    <a:ext uri="{9D8B030D-6E8A-4147-A177-3AD203B41FA5}">
                      <a16:colId xmlns:a16="http://schemas.microsoft.com/office/drawing/2014/main" val="2612490782"/>
                    </a:ext>
                  </a:extLst>
                </a:gridCol>
                <a:gridCol w="1114500">
                  <a:extLst>
                    <a:ext uri="{9D8B030D-6E8A-4147-A177-3AD203B41FA5}">
                      <a16:colId xmlns:a16="http://schemas.microsoft.com/office/drawing/2014/main" val="2223045540"/>
                    </a:ext>
                  </a:extLst>
                </a:gridCol>
              </a:tblGrid>
              <a:tr h="3130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Unit 5 - Place Value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94408602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PV-1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PV-2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PV-3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PV-4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PV-5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PV-6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PV-7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PV-8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63384633"/>
                  </a:ext>
                </a:extLst>
              </a:tr>
              <a:tr h="9144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Understanding place value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Comparing numbers (decimals/millions/fractions)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Finding the range/median of a group of numbers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Rounding to the whole number/significant figure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a number on a number line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Understanding place value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Problem solving with the range/median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Understanding powers of 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12861430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51637851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60274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686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FD4E6C-37EA-4ADD-BE74-84574C7266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003719"/>
              </p:ext>
            </p:extLst>
          </p:nvPr>
        </p:nvGraphicFramePr>
        <p:xfrm>
          <a:off x="3" y="2005647"/>
          <a:ext cx="12191997" cy="284670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074031">
                  <a:extLst>
                    <a:ext uri="{9D8B030D-6E8A-4147-A177-3AD203B41FA5}">
                      <a16:colId xmlns:a16="http://schemas.microsoft.com/office/drawing/2014/main" val="187627005"/>
                    </a:ext>
                  </a:extLst>
                </a:gridCol>
                <a:gridCol w="828906">
                  <a:extLst>
                    <a:ext uri="{9D8B030D-6E8A-4147-A177-3AD203B41FA5}">
                      <a16:colId xmlns:a16="http://schemas.microsoft.com/office/drawing/2014/main" val="1890313794"/>
                    </a:ext>
                  </a:extLst>
                </a:gridCol>
                <a:gridCol w="828906">
                  <a:extLst>
                    <a:ext uri="{9D8B030D-6E8A-4147-A177-3AD203B41FA5}">
                      <a16:colId xmlns:a16="http://schemas.microsoft.com/office/drawing/2014/main" val="2373111186"/>
                    </a:ext>
                  </a:extLst>
                </a:gridCol>
                <a:gridCol w="828906">
                  <a:extLst>
                    <a:ext uri="{9D8B030D-6E8A-4147-A177-3AD203B41FA5}">
                      <a16:colId xmlns:a16="http://schemas.microsoft.com/office/drawing/2014/main" val="3780296316"/>
                    </a:ext>
                  </a:extLst>
                </a:gridCol>
                <a:gridCol w="828906">
                  <a:extLst>
                    <a:ext uri="{9D8B030D-6E8A-4147-A177-3AD203B41FA5}">
                      <a16:colId xmlns:a16="http://schemas.microsoft.com/office/drawing/2014/main" val="4084712810"/>
                    </a:ext>
                  </a:extLst>
                </a:gridCol>
                <a:gridCol w="828906">
                  <a:extLst>
                    <a:ext uri="{9D8B030D-6E8A-4147-A177-3AD203B41FA5}">
                      <a16:colId xmlns:a16="http://schemas.microsoft.com/office/drawing/2014/main" val="3834484988"/>
                    </a:ext>
                  </a:extLst>
                </a:gridCol>
                <a:gridCol w="828906">
                  <a:extLst>
                    <a:ext uri="{9D8B030D-6E8A-4147-A177-3AD203B41FA5}">
                      <a16:colId xmlns:a16="http://schemas.microsoft.com/office/drawing/2014/main" val="4059454492"/>
                    </a:ext>
                  </a:extLst>
                </a:gridCol>
                <a:gridCol w="828906">
                  <a:extLst>
                    <a:ext uri="{9D8B030D-6E8A-4147-A177-3AD203B41FA5}">
                      <a16:colId xmlns:a16="http://schemas.microsoft.com/office/drawing/2014/main" val="839223151"/>
                    </a:ext>
                  </a:extLst>
                </a:gridCol>
                <a:gridCol w="828906">
                  <a:extLst>
                    <a:ext uri="{9D8B030D-6E8A-4147-A177-3AD203B41FA5}">
                      <a16:colId xmlns:a16="http://schemas.microsoft.com/office/drawing/2014/main" val="3240496545"/>
                    </a:ext>
                  </a:extLst>
                </a:gridCol>
                <a:gridCol w="828906">
                  <a:extLst>
                    <a:ext uri="{9D8B030D-6E8A-4147-A177-3AD203B41FA5}">
                      <a16:colId xmlns:a16="http://schemas.microsoft.com/office/drawing/2014/main" val="4288795114"/>
                    </a:ext>
                  </a:extLst>
                </a:gridCol>
                <a:gridCol w="828906">
                  <a:extLst>
                    <a:ext uri="{9D8B030D-6E8A-4147-A177-3AD203B41FA5}">
                      <a16:colId xmlns:a16="http://schemas.microsoft.com/office/drawing/2014/main" val="2876895241"/>
                    </a:ext>
                  </a:extLst>
                </a:gridCol>
                <a:gridCol w="828906">
                  <a:extLst>
                    <a:ext uri="{9D8B030D-6E8A-4147-A177-3AD203B41FA5}">
                      <a16:colId xmlns:a16="http://schemas.microsoft.com/office/drawing/2014/main" val="3376773434"/>
                    </a:ext>
                  </a:extLst>
                </a:gridCol>
              </a:tblGrid>
              <a:tr h="5899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Unit 6- Solving problems addition &amp; Subtraction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5614230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AS-9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AS-10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AS-11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69925873"/>
                  </a:ext>
                </a:extLst>
              </a:tr>
              <a:tr h="149225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Addition using place value counters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Flexible thinking for addition and subtraction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Completing a bar model representation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Addition and subtraction with money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the perimeter of a rectangle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Completing a frequency tree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Problem solving with addition and subtraction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the perimeter of a triangle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the missing numbers on a number line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the next term in a sequence with fractions and decimals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Addition with standard form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18622728"/>
                  </a:ext>
                </a:extLst>
              </a:tr>
              <a:tr h="2387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49790460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72512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33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F68D546-A6FB-41DF-A1AF-EF280CA0B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88077"/>
              </p:ext>
            </p:extLst>
          </p:nvPr>
        </p:nvGraphicFramePr>
        <p:xfrm>
          <a:off x="0" y="2099945"/>
          <a:ext cx="12192000" cy="265811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903941">
                  <a:extLst>
                    <a:ext uri="{9D8B030D-6E8A-4147-A177-3AD203B41FA5}">
                      <a16:colId xmlns:a16="http://schemas.microsoft.com/office/drawing/2014/main" val="1079717118"/>
                    </a:ext>
                  </a:extLst>
                </a:gridCol>
                <a:gridCol w="844369">
                  <a:extLst>
                    <a:ext uri="{9D8B030D-6E8A-4147-A177-3AD203B41FA5}">
                      <a16:colId xmlns:a16="http://schemas.microsoft.com/office/drawing/2014/main" val="1447473139"/>
                    </a:ext>
                  </a:extLst>
                </a:gridCol>
                <a:gridCol w="844369">
                  <a:extLst>
                    <a:ext uri="{9D8B030D-6E8A-4147-A177-3AD203B41FA5}">
                      <a16:colId xmlns:a16="http://schemas.microsoft.com/office/drawing/2014/main" val="2158424985"/>
                    </a:ext>
                  </a:extLst>
                </a:gridCol>
                <a:gridCol w="844369">
                  <a:extLst>
                    <a:ext uri="{9D8B030D-6E8A-4147-A177-3AD203B41FA5}">
                      <a16:colId xmlns:a16="http://schemas.microsoft.com/office/drawing/2014/main" val="1653770979"/>
                    </a:ext>
                  </a:extLst>
                </a:gridCol>
                <a:gridCol w="844369">
                  <a:extLst>
                    <a:ext uri="{9D8B030D-6E8A-4147-A177-3AD203B41FA5}">
                      <a16:colId xmlns:a16="http://schemas.microsoft.com/office/drawing/2014/main" val="4246510201"/>
                    </a:ext>
                  </a:extLst>
                </a:gridCol>
                <a:gridCol w="844369">
                  <a:extLst>
                    <a:ext uri="{9D8B030D-6E8A-4147-A177-3AD203B41FA5}">
                      <a16:colId xmlns:a16="http://schemas.microsoft.com/office/drawing/2014/main" val="3966349007"/>
                    </a:ext>
                  </a:extLst>
                </a:gridCol>
                <a:gridCol w="844369">
                  <a:extLst>
                    <a:ext uri="{9D8B030D-6E8A-4147-A177-3AD203B41FA5}">
                      <a16:colId xmlns:a16="http://schemas.microsoft.com/office/drawing/2014/main" val="1045592191"/>
                    </a:ext>
                  </a:extLst>
                </a:gridCol>
                <a:gridCol w="844369">
                  <a:extLst>
                    <a:ext uri="{9D8B030D-6E8A-4147-A177-3AD203B41FA5}">
                      <a16:colId xmlns:a16="http://schemas.microsoft.com/office/drawing/2014/main" val="1848868808"/>
                    </a:ext>
                  </a:extLst>
                </a:gridCol>
                <a:gridCol w="844369">
                  <a:extLst>
                    <a:ext uri="{9D8B030D-6E8A-4147-A177-3AD203B41FA5}">
                      <a16:colId xmlns:a16="http://schemas.microsoft.com/office/drawing/2014/main" val="1048007789"/>
                    </a:ext>
                  </a:extLst>
                </a:gridCol>
                <a:gridCol w="844369">
                  <a:extLst>
                    <a:ext uri="{9D8B030D-6E8A-4147-A177-3AD203B41FA5}">
                      <a16:colId xmlns:a16="http://schemas.microsoft.com/office/drawing/2014/main" val="2455931719"/>
                    </a:ext>
                  </a:extLst>
                </a:gridCol>
                <a:gridCol w="844369">
                  <a:extLst>
                    <a:ext uri="{9D8B030D-6E8A-4147-A177-3AD203B41FA5}">
                      <a16:colId xmlns:a16="http://schemas.microsoft.com/office/drawing/2014/main" val="3255596904"/>
                    </a:ext>
                  </a:extLst>
                </a:gridCol>
                <a:gridCol w="844369">
                  <a:extLst>
                    <a:ext uri="{9D8B030D-6E8A-4147-A177-3AD203B41FA5}">
                      <a16:colId xmlns:a16="http://schemas.microsoft.com/office/drawing/2014/main" val="601047851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Unit 7 - Solving problems Multiplication &amp; Division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17177355"/>
                  </a:ext>
                </a:extLst>
              </a:tr>
              <a:tr h="3117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MD-9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MD-10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MD-11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59601842"/>
                  </a:ext>
                </a:extLst>
              </a:tr>
              <a:tr h="123380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the area of a rectangle and parallelogram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Reasoning with multiplication and division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Multiplying a 3 digit by 1 digit/dividing a 4 digit by 1 digit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Working out a multiplication worded problem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Completing a Venn diagram using facts about factors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the mean of a set of numbers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Understanding units of measurement to find equivalence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Multiplying a whole number with a decimal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Understanding order of operations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Substituting into an expression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the area of a trapezium using algebraic terms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44233799"/>
                  </a:ext>
                </a:extLst>
              </a:tr>
              <a:tr h="2444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6240903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87087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96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911A924-68FD-47C8-8A33-46F5B492AE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397888"/>
              </p:ext>
            </p:extLst>
          </p:nvPr>
        </p:nvGraphicFramePr>
        <p:xfrm>
          <a:off x="0" y="2166461"/>
          <a:ext cx="12191995" cy="2525078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753635">
                  <a:extLst>
                    <a:ext uri="{9D8B030D-6E8A-4147-A177-3AD203B41FA5}">
                      <a16:colId xmlns:a16="http://schemas.microsoft.com/office/drawing/2014/main" val="4189924036"/>
                    </a:ext>
                  </a:extLst>
                </a:gridCol>
                <a:gridCol w="943836">
                  <a:extLst>
                    <a:ext uri="{9D8B030D-6E8A-4147-A177-3AD203B41FA5}">
                      <a16:colId xmlns:a16="http://schemas.microsoft.com/office/drawing/2014/main" val="435715853"/>
                    </a:ext>
                  </a:extLst>
                </a:gridCol>
                <a:gridCol w="943836">
                  <a:extLst>
                    <a:ext uri="{9D8B030D-6E8A-4147-A177-3AD203B41FA5}">
                      <a16:colId xmlns:a16="http://schemas.microsoft.com/office/drawing/2014/main" val="4212677338"/>
                    </a:ext>
                  </a:extLst>
                </a:gridCol>
                <a:gridCol w="943836">
                  <a:extLst>
                    <a:ext uri="{9D8B030D-6E8A-4147-A177-3AD203B41FA5}">
                      <a16:colId xmlns:a16="http://schemas.microsoft.com/office/drawing/2014/main" val="3475999743"/>
                    </a:ext>
                  </a:extLst>
                </a:gridCol>
                <a:gridCol w="943836">
                  <a:extLst>
                    <a:ext uri="{9D8B030D-6E8A-4147-A177-3AD203B41FA5}">
                      <a16:colId xmlns:a16="http://schemas.microsoft.com/office/drawing/2014/main" val="3653350473"/>
                    </a:ext>
                  </a:extLst>
                </a:gridCol>
                <a:gridCol w="943836">
                  <a:extLst>
                    <a:ext uri="{9D8B030D-6E8A-4147-A177-3AD203B41FA5}">
                      <a16:colId xmlns:a16="http://schemas.microsoft.com/office/drawing/2014/main" val="455424614"/>
                    </a:ext>
                  </a:extLst>
                </a:gridCol>
                <a:gridCol w="943836">
                  <a:extLst>
                    <a:ext uri="{9D8B030D-6E8A-4147-A177-3AD203B41FA5}">
                      <a16:colId xmlns:a16="http://schemas.microsoft.com/office/drawing/2014/main" val="2263712733"/>
                    </a:ext>
                  </a:extLst>
                </a:gridCol>
                <a:gridCol w="943836">
                  <a:extLst>
                    <a:ext uri="{9D8B030D-6E8A-4147-A177-3AD203B41FA5}">
                      <a16:colId xmlns:a16="http://schemas.microsoft.com/office/drawing/2014/main" val="3481875540"/>
                    </a:ext>
                  </a:extLst>
                </a:gridCol>
                <a:gridCol w="943836">
                  <a:extLst>
                    <a:ext uri="{9D8B030D-6E8A-4147-A177-3AD203B41FA5}">
                      <a16:colId xmlns:a16="http://schemas.microsoft.com/office/drawing/2014/main" val="1228794105"/>
                    </a:ext>
                  </a:extLst>
                </a:gridCol>
                <a:gridCol w="943836">
                  <a:extLst>
                    <a:ext uri="{9D8B030D-6E8A-4147-A177-3AD203B41FA5}">
                      <a16:colId xmlns:a16="http://schemas.microsoft.com/office/drawing/2014/main" val="3570955426"/>
                    </a:ext>
                  </a:extLst>
                </a:gridCol>
                <a:gridCol w="943836">
                  <a:extLst>
                    <a:ext uri="{9D8B030D-6E8A-4147-A177-3AD203B41FA5}">
                      <a16:colId xmlns:a16="http://schemas.microsoft.com/office/drawing/2014/main" val="262688448"/>
                    </a:ext>
                  </a:extLst>
                </a:gridCol>
              </a:tblGrid>
              <a:tr h="66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Unit 8  - FDP equivalence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3519670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FDP-1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FDP-2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FDP-3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FDP-4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FDP-5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FDP-6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FDP-7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FDP-8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FDP-9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FDP-10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08592058"/>
                  </a:ext>
                </a:extLst>
              </a:tr>
              <a:tr h="99028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a fraction/decimal from a diagram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Comparing fractions, decimals and percentages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Comparing fractions and decimals on a number line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a percentage from a pie chart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Shading in a fraction of a shape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equivalent fractions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Comparing fractions (different denominators)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equivalent fractions and decimals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Ordering fractions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terms in a sequence with FDP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80429392"/>
                  </a:ext>
                </a:extLst>
              </a:tr>
              <a:tr h="2705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47919642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31856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939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AD951FA-64DD-4E6F-931C-EBF290CB6B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833678"/>
              </p:ext>
            </p:extLst>
          </p:nvPr>
        </p:nvGraphicFramePr>
        <p:xfrm>
          <a:off x="0" y="2117725"/>
          <a:ext cx="12192001" cy="262255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586613">
                  <a:extLst>
                    <a:ext uri="{9D8B030D-6E8A-4147-A177-3AD203B41FA5}">
                      <a16:colId xmlns:a16="http://schemas.microsoft.com/office/drawing/2014/main" val="3764549910"/>
                    </a:ext>
                  </a:extLst>
                </a:gridCol>
                <a:gridCol w="800449">
                  <a:extLst>
                    <a:ext uri="{9D8B030D-6E8A-4147-A177-3AD203B41FA5}">
                      <a16:colId xmlns:a16="http://schemas.microsoft.com/office/drawing/2014/main" val="2881678599"/>
                    </a:ext>
                  </a:extLst>
                </a:gridCol>
                <a:gridCol w="800449">
                  <a:extLst>
                    <a:ext uri="{9D8B030D-6E8A-4147-A177-3AD203B41FA5}">
                      <a16:colId xmlns:a16="http://schemas.microsoft.com/office/drawing/2014/main" val="1491662052"/>
                    </a:ext>
                  </a:extLst>
                </a:gridCol>
                <a:gridCol w="800449">
                  <a:extLst>
                    <a:ext uri="{9D8B030D-6E8A-4147-A177-3AD203B41FA5}">
                      <a16:colId xmlns:a16="http://schemas.microsoft.com/office/drawing/2014/main" val="42030600"/>
                    </a:ext>
                  </a:extLst>
                </a:gridCol>
                <a:gridCol w="800449">
                  <a:extLst>
                    <a:ext uri="{9D8B030D-6E8A-4147-A177-3AD203B41FA5}">
                      <a16:colId xmlns:a16="http://schemas.microsoft.com/office/drawing/2014/main" val="3136048896"/>
                    </a:ext>
                  </a:extLst>
                </a:gridCol>
                <a:gridCol w="800449">
                  <a:extLst>
                    <a:ext uri="{9D8B030D-6E8A-4147-A177-3AD203B41FA5}">
                      <a16:colId xmlns:a16="http://schemas.microsoft.com/office/drawing/2014/main" val="1520489780"/>
                    </a:ext>
                  </a:extLst>
                </a:gridCol>
                <a:gridCol w="800449">
                  <a:extLst>
                    <a:ext uri="{9D8B030D-6E8A-4147-A177-3AD203B41FA5}">
                      <a16:colId xmlns:a16="http://schemas.microsoft.com/office/drawing/2014/main" val="2341065535"/>
                    </a:ext>
                  </a:extLst>
                </a:gridCol>
                <a:gridCol w="800449">
                  <a:extLst>
                    <a:ext uri="{9D8B030D-6E8A-4147-A177-3AD203B41FA5}">
                      <a16:colId xmlns:a16="http://schemas.microsoft.com/office/drawing/2014/main" val="2354445843"/>
                    </a:ext>
                  </a:extLst>
                </a:gridCol>
                <a:gridCol w="800449">
                  <a:extLst>
                    <a:ext uri="{9D8B030D-6E8A-4147-A177-3AD203B41FA5}">
                      <a16:colId xmlns:a16="http://schemas.microsoft.com/office/drawing/2014/main" val="550671417"/>
                    </a:ext>
                  </a:extLst>
                </a:gridCol>
                <a:gridCol w="800449">
                  <a:extLst>
                    <a:ext uri="{9D8B030D-6E8A-4147-A177-3AD203B41FA5}">
                      <a16:colId xmlns:a16="http://schemas.microsoft.com/office/drawing/2014/main" val="2153188850"/>
                    </a:ext>
                  </a:extLst>
                </a:gridCol>
                <a:gridCol w="800449">
                  <a:extLst>
                    <a:ext uri="{9D8B030D-6E8A-4147-A177-3AD203B41FA5}">
                      <a16:colId xmlns:a16="http://schemas.microsoft.com/office/drawing/2014/main" val="3763575362"/>
                    </a:ext>
                  </a:extLst>
                </a:gridCol>
                <a:gridCol w="800449">
                  <a:extLst>
                    <a:ext uri="{9D8B030D-6E8A-4147-A177-3AD203B41FA5}">
                      <a16:colId xmlns:a16="http://schemas.microsoft.com/office/drawing/2014/main" val="1497413333"/>
                    </a:ext>
                  </a:extLst>
                </a:gridCol>
                <a:gridCol w="800449">
                  <a:extLst>
                    <a:ext uri="{9D8B030D-6E8A-4147-A177-3AD203B41FA5}">
                      <a16:colId xmlns:a16="http://schemas.microsoft.com/office/drawing/2014/main" val="1739475391"/>
                    </a:ext>
                  </a:extLst>
                </a:gridCol>
              </a:tblGrid>
              <a:tr h="598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Unit 9 - Addition and subtraction of fractions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54180184"/>
                  </a:ext>
                </a:extLst>
              </a:tr>
              <a:tr h="299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ASF-1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ASF-2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ASF-3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ASF-4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ASF-5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ASF-6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ASF-7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ASF-8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ASF-9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ASF-10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ASF-11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ASF-12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18374275"/>
                  </a:ext>
                </a:extLst>
              </a:tr>
              <a:tr h="107442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Understanding equal parts of a fraction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equivalent fractions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Fractions on a number line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Adding and subtracting fractions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Adding and subtracting fractions (mixed numbers)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Converting mixed numbers into improper fractions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Adding mixed numbers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Adding fractions and decimals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Evaluating and comparing with fractions and decimals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Substituting fractions into expressions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worded problems with mixed numbers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adding algebraic fractions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70584147"/>
                  </a:ext>
                </a:extLst>
              </a:tr>
              <a:tr h="24257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23817198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63536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017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1237</Words>
  <Application>Microsoft Office PowerPoint</Application>
  <PresentationFormat>Widescreen</PresentationFormat>
  <Paragraphs>644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Oddy</dc:creator>
  <cp:lastModifiedBy>Megan Oddy</cp:lastModifiedBy>
  <cp:revision>25</cp:revision>
  <cp:lastPrinted>2024-07-22T09:47:37Z</cp:lastPrinted>
  <dcterms:created xsi:type="dcterms:W3CDTF">2024-07-11T13:05:52Z</dcterms:created>
  <dcterms:modified xsi:type="dcterms:W3CDTF">2024-10-03T11:04:27Z</dcterms:modified>
</cp:coreProperties>
</file>