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Oddy" userId="a5e0ad9d786d6a18" providerId="LiveId" clId="{C9F0FFAB-D783-45B3-922F-BCF38DC96AE1}"/>
    <pc:docChg chg="delSld">
      <pc:chgData name="Megan Oddy" userId="a5e0ad9d786d6a18" providerId="LiveId" clId="{C9F0FFAB-D783-45B3-922F-BCF38DC96AE1}" dt="2024-10-03T11:04:24.662" v="33" actId="47"/>
      <pc:docMkLst>
        <pc:docMk/>
      </pc:docMkLst>
      <pc:sldChg chg="del">
        <pc:chgData name="Megan Oddy" userId="a5e0ad9d786d6a18" providerId="LiveId" clId="{C9F0FFAB-D783-45B3-922F-BCF38DC96AE1}" dt="2024-10-03T11:04:03.655" v="0" actId="47"/>
        <pc:sldMkLst>
          <pc:docMk/>
          <pc:sldMk cId="2774425401" sldId="256"/>
        </pc:sldMkLst>
      </pc:sldChg>
      <pc:sldChg chg="del">
        <pc:chgData name="Megan Oddy" userId="a5e0ad9d786d6a18" providerId="LiveId" clId="{C9F0FFAB-D783-45B3-922F-BCF38DC96AE1}" dt="2024-10-03T11:04:03.655" v="0" actId="47"/>
        <pc:sldMkLst>
          <pc:docMk/>
          <pc:sldMk cId="997474696" sldId="257"/>
        </pc:sldMkLst>
      </pc:sldChg>
      <pc:sldChg chg="del">
        <pc:chgData name="Megan Oddy" userId="a5e0ad9d786d6a18" providerId="LiveId" clId="{C9F0FFAB-D783-45B3-922F-BCF38DC96AE1}" dt="2024-10-03T11:04:03.655" v="0" actId="47"/>
        <pc:sldMkLst>
          <pc:docMk/>
          <pc:sldMk cId="399629246" sldId="258"/>
        </pc:sldMkLst>
      </pc:sldChg>
      <pc:sldChg chg="del">
        <pc:chgData name="Megan Oddy" userId="a5e0ad9d786d6a18" providerId="LiveId" clId="{C9F0FFAB-D783-45B3-922F-BCF38DC96AE1}" dt="2024-10-03T11:04:04.828" v="1" actId="47"/>
        <pc:sldMkLst>
          <pc:docMk/>
          <pc:sldMk cId="2773128036" sldId="259"/>
        </pc:sldMkLst>
      </pc:sldChg>
      <pc:sldChg chg="del">
        <pc:chgData name="Megan Oddy" userId="a5e0ad9d786d6a18" providerId="LiveId" clId="{C9F0FFAB-D783-45B3-922F-BCF38DC96AE1}" dt="2024-10-03T11:04:06.500" v="4" actId="47"/>
        <pc:sldMkLst>
          <pc:docMk/>
          <pc:sldMk cId="3650626106" sldId="260"/>
        </pc:sldMkLst>
      </pc:sldChg>
      <pc:sldChg chg="del">
        <pc:chgData name="Megan Oddy" userId="a5e0ad9d786d6a18" providerId="LiveId" clId="{C9F0FFAB-D783-45B3-922F-BCF38DC96AE1}" dt="2024-10-03T11:04:07.875" v="7" actId="47"/>
        <pc:sldMkLst>
          <pc:docMk/>
          <pc:sldMk cId="1468778328" sldId="261"/>
        </pc:sldMkLst>
      </pc:sldChg>
      <pc:sldChg chg="del">
        <pc:chgData name="Megan Oddy" userId="a5e0ad9d786d6a18" providerId="LiveId" clId="{C9F0FFAB-D783-45B3-922F-BCF38DC96AE1}" dt="2024-10-03T11:04:09.516" v="10" actId="47"/>
        <pc:sldMkLst>
          <pc:docMk/>
          <pc:sldMk cId="2043236637" sldId="262"/>
        </pc:sldMkLst>
      </pc:sldChg>
      <pc:sldChg chg="del">
        <pc:chgData name="Megan Oddy" userId="a5e0ad9d786d6a18" providerId="LiveId" clId="{C9F0FFAB-D783-45B3-922F-BCF38DC96AE1}" dt="2024-10-03T11:04:11.423" v="13" actId="47"/>
        <pc:sldMkLst>
          <pc:docMk/>
          <pc:sldMk cId="3536721250" sldId="263"/>
        </pc:sldMkLst>
      </pc:sldChg>
      <pc:sldChg chg="del">
        <pc:chgData name="Megan Oddy" userId="a5e0ad9d786d6a18" providerId="LiveId" clId="{C9F0FFAB-D783-45B3-922F-BCF38DC96AE1}" dt="2024-10-03T11:04:13.721" v="16" actId="47"/>
        <pc:sldMkLst>
          <pc:docMk/>
          <pc:sldMk cId="3068274478" sldId="264"/>
        </pc:sldMkLst>
      </pc:sldChg>
      <pc:sldChg chg="del">
        <pc:chgData name="Megan Oddy" userId="a5e0ad9d786d6a18" providerId="LiveId" clId="{C9F0FFAB-D783-45B3-922F-BCF38DC96AE1}" dt="2024-10-03T11:04:15.862" v="19" actId="47"/>
        <pc:sldMkLst>
          <pc:docMk/>
          <pc:sldMk cId="2704421832" sldId="265"/>
        </pc:sldMkLst>
      </pc:sldChg>
      <pc:sldChg chg="del">
        <pc:chgData name="Megan Oddy" userId="a5e0ad9d786d6a18" providerId="LiveId" clId="{C9F0FFAB-D783-45B3-922F-BCF38DC96AE1}" dt="2024-10-03T11:04:18.003" v="22" actId="47"/>
        <pc:sldMkLst>
          <pc:docMk/>
          <pc:sldMk cId="2321081262" sldId="266"/>
        </pc:sldMkLst>
      </pc:sldChg>
      <pc:sldChg chg="del">
        <pc:chgData name="Megan Oddy" userId="a5e0ad9d786d6a18" providerId="LiveId" clId="{C9F0FFAB-D783-45B3-922F-BCF38DC96AE1}" dt="2024-10-03T11:04:22.098" v="28" actId="47"/>
        <pc:sldMkLst>
          <pc:docMk/>
          <pc:sldMk cId="2194886236" sldId="267"/>
        </pc:sldMkLst>
      </pc:sldChg>
      <pc:sldChg chg="del">
        <pc:chgData name="Megan Oddy" userId="a5e0ad9d786d6a18" providerId="LiveId" clId="{C9F0FFAB-D783-45B3-922F-BCF38DC96AE1}" dt="2024-10-03T11:04:24.068" v="31" actId="47"/>
        <pc:sldMkLst>
          <pc:docMk/>
          <pc:sldMk cId="3129294090" sldId="268"/>
        </pc:sldMkLst>
      </pc:sldChg>
      <pc:sldChg chg="del">
        <pc:chgData name="Megan Oddy" userId="a5e0ad9d786d6a18" providerId="LiveId" clId="{C9F0FFAB-D783-45B3-922F-BCF38DC96AE1}" dt="2024-10-03T11:04:03.655" v="0" actId="47"/>
        <pc:sldMkLst>
          <pc:docMk/>
          <pc:sldMk cId="1752711674" sldId="269"/>
        </pc:sldMkLst>
      </pc:sldChg>
      <pc:sldChg chg="del">
        <pc:chgData name="Megan Oddy" userId="a5e0ad9d786d6a18" providerId="LiveId" clId="{C9F0FFAB-D783-45B3-922F-BCF38DC96AE1}" dt="2024-10-03T11:04:03.655" v="0" actId="47"/>
        <pc:sldMkLst>
          <pc:docMk/>
          <pc:sldMk cId="2159567811" sldId="270"/>
        </pc:sldMkLst>
      </pc:sldChg>
      <pc:sldChg chg="del">
        <pc:chgData name="Megan Oddy" userId="a5e0ad9d786d6a18" providerId="LiveId" clId="{C9F0FFAB-D783-45B3-922F-BCF38DC96AE1}" dt="2024-10-03T11:04:05.375" v="2" actId="47"/>
        <pc:sldMkLst>
          <pc:docMk/>
          <pc:sldMk cId="3823169709" sldId="271"/>
        </pc:sldMkLst>
      </pc:sldChg>
      <pc:sldChg chg="del">
        <pc:chgData name="Megan Oddy" userId="a5e0ad9d786d6a18" providerId="LiveId" clId="{C9F0FFAB-D783-45B3-922F-BCF38DC96AE1}" dt="2024-10-03T11:04:05.703" v="3" actId="47"/>
        <pc:sldMkLst>
          <pc:docMk/>
          <pc:sldMk cId="1143647652" sldId="272"/>
        </pc:sldMkLst>
      </pc:sldChg>
      <pc:sldChg chg="del">
        <pc:chgData name="Megan Oddy" userId="a5e0ad9d786d6a18" providerId="LiveId" clId="{C9F0FFAB-D783-45B3-922F-BCF38DC96AE1}" dt="2024-10-03T11:04:06.828" v="5" actId="47"/>
        <pc:sldMkLst>
          <pc:docMk/>
          <pc:sldMk cId="582632038" sldId="273"/>
        </pc:sldMkLst>
      </pc:sldChg>
      <pc:sldChg chg="del">
        <pc:chgData name="Megan Oddy" userId="a5e0ad9d786d6a18" providerId="LiveId" clId="{C9F0FFAB-D783-45B3-922F-BCF38DC96AE1}" dt="2024-10-03T11:04:07.235" v="6" actId="47"/>
        <pc:sldMkLst>
          <pc:docMk/>
          <pc:sldMk cId="2343528306" sldId="274"/>
        </pc:sldMkLst>
      </pc:sldChg>
      <pc:sldChg chg="del">
        <pc:chgData name="Megan Oddy" userId="a5e0ad9d786d6a18" providerId="LiveId" clId="{C9F0FFAB-D783-45B3-922F-BCF38DC96AE1}" dt="2024-10-03T11:04:08.204" v="8" actId="47"/>
        <pc:sldMkLst>
          <pc:docMk/>
          <pc:sldMk cId="3094504262" sldId="275"/>
        </pc:sldMkLst>
      </pc:sldChg>
      <pc:sldChg chg="del">
        <pc:chgData name="Megan Oddy" userId="a5e0ad9d786d6a18" providerId="LiveId" clId="{C9F0FFAB-D783-45B3-922F-BCF38DC96AE1}" dt="2024-10-03T11:04:08.516" v="9" actId="47"/>
        <pc:sldMkLst>
          <pc:docMk/>
          <pc:sldMk cId="801005796" sldId="276"/>
        </pc:sldMkLst>
      </pc:sldChg>
      <pc:sldChg chg="del">
        <pc:chgData name="Megan Oddy" userId="a5e0ad9d786d6a18" providerId="LiveId" clId="{C9F0FFAB-D783-45B3-922F-BCF38DC96AE1}" dt="2024-10-03T11:04:09.860" v="11" actId="47"/>
        <pc:sldMkLst>
          <pc:docMk/>
          <pc:sldMk cId="516272076" sldId="277"/>
        </pc:sldMkLst>
      </pc:sldChg>
      <pc:sldChg chg="del">
        <pc:chgData name="Megan Oddy" userId="a5e0ad9d786d6a18" providerId="LiveId" clId="{C9F0FFAB-D783-45B3-922F-BCF38DC96AE1}" dt="2024-10-03T11:04:10.267" v="12" actId="47"/>
        <pc:sldMkLst>
          <pc:docMk/>
          <pc:sldMk cId="1241282660" sldId="278"/>
        </pc:sldMkLst>
      </pc:sldChg>
      <pc:sldChg chg="del">
        <pc:chgData name="Megan Oddy" userId="a5e0ad9d786d6a18" providerId="LiveId" clId="{C9F0FFAB-D783-45B3-922F-BCF38DC96AE1}" dt="2024-10-03T11:04:12.330" v="14" actId="47"/>
        <pc:sldMkLst>
          <pc:docMk/>
          <pc:sldMk cId="3197911667" sldId="279"/>
        </pc:sldMkLst>
      </pc:sldChg>
      <pc:sldChg chg="del">
        <pc:chgData name="Megan Oddy" userId="a5e0ad9d786d6a18" providerId="LiveId" clId="{C9F0FFAB-D783-45B3-922F-BCF38DC96AE1}" dt="2024-10-03T11:04:12.642" v="15" actId="47"/>
        <pc:sldMkLst>
          <pc:docMk/>
          <pc:sldMk cId="2779708296" sldId="280"/>
        </pc:sldMkLst>
      </pc:sldChg>
      <pc:sldChg chg="del">
        <pc:chgData name="Megan Oddy" userId="a5e0ad9d786d6a18" providerId="LiveId" clId="{C9F0FFAB-D783-45B3-922F-BCF38DC96AE1}" dt="2024-10-03T11:04:14.596" v="17" actId="47"/>
        <pc:sldMkLst>
          <pc:docMk/>
          <pc:sldMk cId="1029791556" sldId="281"/>
        </pc:sldMkLst>
      </pc:sldChg>
      <pc:sldChg chg="del">
        <pc:chgData name="Megan Oddy" userId="a5e0ad9d786d6a18" providerId="LiveId" clId="{C9F0FFAB-D783-45B3-922F-BCF38DC96AE1}" dt="2024-10-03T11:04:14.893" v="18" actId="47"/>
        <pc:sldMkLst>
          <pc:docMk/>
          <pc:sldMk cId="3367662838" sldId="282"/>
        </pc:sldMkLst>
      </pc:sldChg>
      <pc:sldChg chg="del">
        <pc:chgData name="Megan Oddy" userId="a5e0ad9d786d6a18" providerId="LiveId" clId="{C9F0FFAB-D783-45B3-922F-BCF38DC96AE1}" dt="2024-10-03T11:04:16.143" v="20" actId="47"/>
        <pc:sldMkLst>
          <pc:docMk/>
          <pc:sldMk cId="1057588417" sldId="283"/>
        </pc:sldMkLst>
      </pc:sldChg>
      <pc:sldChg chg="del">
        <pc:chgData name="Megan Oddy" userId="a5e0ad9d786d6a18" providerId="LiveId" clId="{C9F0FFAB-D783-45B3-922F-BCF38DC96AE1}" dt="2024-10-03T11:04:16.644" v="21" actId="47"/>
        <pc:sldMkLst>
          <pc:docMk/>
          <pc:sldMk cId="466075311" sldId="284"/>
        </pc:sldMkLst>
      </pc:sldChg>
      <pc:sldChg chg="del">
        <pc:chgData name="Megan Oddy" userId="a5e0ad9d786d6a18" providerId="LiveId" clId="{C9F0FFAB-D783-45B3-922F-BCF38DC96AE1}" dt="2024-10-03T11:04:18.316" v="23" actId="47"/>
        <pc:sldMkLst>
          <pc:docMk/>
          <pc:sldMk cId="97553223" sldId="285"/>
        </pc:sldMkLst>
      </pc:sldChg>
      <pc:sldChg chg="del">
        <pc:chgData name="Megan Oddy" userId="a5e0ad9d786d6a18" providerId="LiveId" clId="{C9F0FFAB-D783-45B3-922F-BCF38DC96AE1}" dt="2024-10-03T11:04:18.613" v="24" actId="47"/>
        <pc:sldMkLst>
          <pc:docMk/>
          <pc:sldMk cId="3344423468" sldId="286"/>
        </pc:sldMkLst>
      </pc:sldChg>
      <pc:sldChg chg="del">
        <pc:chgData name="Megan Oddy" userId="a5e0ad9d786d6a18" providerId="LiveId" clId="{C9F0FFAB-D783-45B3-922F-BCF38DC96AE1}" dt="2024-10-03T11:04:22.317" v="29" actId="47"/>
        <pc:sldMkLst>
          <pc:docMk/>
          <pc:sldMk cId="612756508" sldId="287"/>
        </pc:sldMkLst>
      </pc:sldChg>
      <pc:sldChg chg="del">
        <pc:chgData name="Megan Oddy" userId="a5e0ad9d786d6a18" providerId="LiveId" clId="{C9F0FFAB-D783-45B3-922F-BCF38DC96AE1}" dt="2024-10-03T11:04:22.645" v="30" actId="47"/>
        <pc:sldMkLst>
          <pc:docMk/>
          <pc:sldMk cId="231855026" sldId="288"/>
        </pc:sldMkLst>
      </pc:sldChg>
      <pc:sldChg chg="del">
        <pc:chgData name="Megan Oddy" userId="a5e0ad9d786d6a18" providerId="LiveId" clId="{C9F0FFAB-D783-45B3-922F-BCF38DC96AE1}" dt="2024-10-03T11:04:24.380" v="32" actId="47"/>
        <pc:sldMkLst>
          <pc:docMk/>
          <pc:sldMk cId="1173513696" sldId="289"/>
        </pc:sldMkLst>
      </pc:sldChg>
      <pc:sldChg chg="del">
        <pc:chgData name="Megan Oddy" userId="a5e0ad9d786d6a18" providerId="LiveId" clId="{C9F0FFAB-D783-45B3-922F-BCF38DC96AE1}" dt="2024-10-03T11:04:24.662" v="33" actId="47"/>
        <pc:sldMkLst>
          <pc:docMk/>
          <pc:sldMk cId="3315756068" sldId="290"/>
        </pc:sldMkLst>
      </pc:sldChg>
      <pc:sldChg chg="del">
        <pc:chgData name="Megan Oddy" userId="a5e0ad9d786d6a18" providerId="LiveId" clId="{C9F0FFAB-D783-45B3-922F-BCF38DC96AE1}" dt="2024-10-03T11:04:20.160" v="25" actId="47"/>
        <pc:sldMkLst>
          <pc:docMk/>
          <pc:sldMk cId="3406799088" sldId="291"/>
        </pc:sldMkLst>
      </pc:sldChg>
      <pc:sldChg chg="del">
        <pc:chgData name="Megan Oddy" userId="a5e0ad9d786d6a18" providerId="LiveId" clId="{C9F0FFAB-D783-45B3-922F-BCF38DC96AE1}" dt="2024-10-03T11:04:20.379" v="26" actId="47"/>
        <pc:sldMkLst>
          <pc:docMk/>
          <pc:sldMk cId="304417590" sldId="292"/>
        </pc:sldMkLst>
      </pc:sldChg>
      <pc:sldChg chg="del">
        <pc:chgData name="Megan Oddy" userId="a5e0ad9d786d6a18" providerId="LiveId" clId="{C9F0FFAB-D783-45B3-922F-BCF38DC96AE1}" dt="2024-10-03T11:04:20.895" v="27" actId="47"/>
        <pc:sldMkLst>
          <pc:docMk/>
          <pc:sldMk cId="2350134316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A08A1-BC28-47AA-AD26-1E4AA188CE78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23A5-E9C0-43BF-B588-EB575295F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9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FED2-DB9D-471B-87E5-7C00413D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E203F-ADBF-402D-94FA-EF11B2DF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44E4-C5D0-4FA2-BD3F-7798AC07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7D9B-A97F-42C2-B049-2093303F7BBC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38845-E671-466A-A54A-75A83538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BD14-DA70-4E37-8F4B-532824FC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3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62B5-105D-4E92-A464-77084D48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DE605-8D09-4858-856A-5AB5893C0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2688D-FC24-4543-8E4D-85EF70C2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3B24-9B1D-40EB-97EE-68A40DEF584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E7BC-71FB-49D3-B3DE-557D1A79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DC058-F00F-4F05-BB69-665096AD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8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549C5-788D-43F8-89AF-17ACEF25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DE3C-E672-4DD6-A916-351B398D7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8EED1-DB3E-49BA-9CAB-35F9304A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75C-9250-4977-867C-E5CDFFF3E348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DFC6-B37D-4537-B812-A3B5DBAF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CF-A780-46CF-B07F-9AA5730D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5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8368-A5FF-4C51-B201-5AF19EC6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E4B41-FDB8-4213-BC2D-5BC73FB1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02829-0827-4149-833C-BD82F43C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3276-BA0D-4B1B-A854-33E009FDDBC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7592A-0B5B-4BBF-9AF1-6F46C5C5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1CEB5-CF1B-456F-9649-DB39B1FA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47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6E7B-B1FD-4FDF-BCB9-8B46D87F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516D-A327-4B6A-9410-86D113904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F831-22A7-4905-89F3-745D5157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8A8A-F5C0-4C43-96ED-5D5C7B2DB9F3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8305-64E6-41FF-ADAB-7E8E4643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62710-F1CD-46C7-903B-FA3A4EF1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7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8CF1-C94E-4803-B742-C5AAFEC0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C6CF-0B34-48C6-AE7D-52D0B28B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CD71E-6475-4A5B-B86A-E8A7CF6C1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C9F32-82A0-422A-AD71-BF41CF5A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9425-9FE8-4E43-801D-820284E590D3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338E3-B3A0-4555-8BB9-A3DBD4B5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B0AEA-BE60-4341-9CD0-E25E6CBC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CCF4-FF57-48A0-AB51-781E5B9E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2D3F-5923-47AB-B9AC-0DAD0B8B6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1DB4D-DD01-4B57-8438-691E2AF0C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429ED-D0DD-4F60-8DBE-2C7E049B4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71B67-B626-4ABB-BBDF-86945FA24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184F2-A1E6-48F6-8663-3F2715E4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CC18-49DF-481C-BAA8-2845EE0B918F}" type="datetime1">
              <a:rPr lang="en-GB" smtClean="0"/>
              <a:t>03/10/2024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C60B1-8339-44FD-A3AE-404AE7B8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C911C-8BF7-4285-81F6-0259E25C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5F85-CDA0-41AE-9B64-36E417A7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A0ED6-24A5-4C5F-9D46-A80BC5CD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1253-F98C-4431-A2C5-05725CDEFBF1}" type="datetime1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050E1-7EB8-418E-9B6D-B6B42E44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487F0-952A-4BAB-90CF-931D4C91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BD405-41C4-4C75-9D79-E477CD28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EE9-441A-4DBA-B6D5-E4D1C5062AA7}" type="datetime1">
              <a:rPr lang="en-GB" smtClean="0"/>
              <a:t>03/10/2024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88AF5-EEE7-4191-ABA9-10F89EDD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5B45E-65F9-4E5D-B219-7688FF31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9D9DB-C520-435B-B0FC-5979C0E4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EB58-170C-48B0-BAFE-CACC2C48D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26CC4-0B3B-426B-A291-02D8D6D6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9C3E9-61F9-4538-AD91-A223B242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AE68-AD98-4E61-8C24-8EFB27DDE2E4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B996C-C0B4-42F9-8E22-DAA5CD06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FC155-4B21-43D9-8FF0-B3A0F7E8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4A2C-651B-45ED-A950-3418102D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53284-F026-4BA1-B91B-12D1F7CD1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2F8F7-916E-4C52-B928-1793CD6C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7078D-3B03-429B-87FE-B3C309A6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53C-55F3-4009-8087-CE2B2E6C7319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A48C8-6BDA-4368-B838-350E7F44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250B5-B9C0-478F-9544-91EE8E1E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2DAAD-593E-4867-AD0F-C725A904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99C8B-EA44-45C0-B332-4254CDCF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1A456-DA77-4F55-843F-0E1869252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5A0A-5B73-4111-9336-4ABAE416FD09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F423-7A41-470B-9704-65410DBBC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D17C-BB2D-4326-991B-1B6DDE879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7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724CA9-9654-4910-9160-16B8917BF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2265"/>
              </p:ext>
            </p:extLst>
          </p:nvPr>
        </p:nvGraphicFramePr>
        <p:xfrm>
          <a:off x="0" y="2089943"/>
          <a:ext cx="12192002" cy="267811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188412">
                  <a:extLst>
                    <a:ext uri="{9D8B030D-6E8A-4147-A177-3AD203B41FA5}">
                      <a16:colId xmlns:a16="http://schemas.microsoft.com/office/drawing/2014/main" val="1897127255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2959352870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2195420550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840210926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2658812903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1503468560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3950374090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2152745815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4099778864"/>
                    </a:ext>
                  </a:extLst>
                </a:gridCol>
                <a:gridCol w="944975">
                  <a:extLst>
                    <a:ext uri="{9D8B030D-6E8A-4147-A177-3AD203B41FA5}">
                      <a16:colId xmlns:a16="http://schemas.microsoft.com/office/drawing/2014/main" val="720812529"/>
                    </a:ext>
                  </a:extLst>
                </a:gridCol>
                <a:gridCol w="944975">
                  <a:extLst>
                    <a:ext uri="{9D8B030D-6E8A-4147-A177-3AD203B41FA5}">
                      <a16:colId xmlns:a16="http://schemas.microsoft.com/office/drawing/2014/main" val="2423677011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Unit 1 - Directed number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482308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DN-10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0137228"/>
                  </a:ext>
                </a:extLst>
              </a:tr>
              <a:tr h="11750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Comparing directed number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directed number in a context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Adding and Subtracting with DN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Applied Addition and Subtraction with DN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Fact family with directed number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Multiplication and Division with DN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Substituting using directed number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Evaluating expressions with directed number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Square roots of directed number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Indices and directed number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2648822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45555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893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2B7582-7D7A-4867-BDAB-5467BDD77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05414"/>
              </p:ext>
            </p:extLst>
          </p:nvPr>
        </p:nvGraphicFramePr>
        <p:xfrm>
          <a:off x="0" y="2116137"/>
          <a:ext cx="12192001" cy="262572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42569">
                  <a:extLst>
                    <a:ext uri="{9D8B030D-6E8A-4147-A177-3AD203B41FA5}">
                      <a16:colId xmlns:a16="http://schemas.microsoft.com/office/drawing/2014/main" val="1824123204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2626448876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456141563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4119821974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1600784905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1050989610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55739657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3985266113"/>
                    </a:ext>
                  </a:extLst>
                </a:gridCol>
                <a:gridCol w="1106179">
                  <a:extLst>
                    <a:ext uri="{9D8B030D-6E8A-4147-A177-3AD203B41FA5}">
                      <a16:colId xmlns:a16="http://schemas.microsoft.com/office/drawing/2014/main" val="2545833865"/>
                    </a:ext>
                  </a:extLst>
                </a:gridCol>
              </a:tblGrid>
              <a:tr h="9315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10 - Fractions &amp; percentages of amounts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8303293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115870"/>
                  </a:ext>
                </a:extLst>
              </a:tr>
              <a:tr h="7178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fraction of an amount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 worded problem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Fraction worded problem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percentage of an amount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Fraction and percentage equivalence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a calculator when finding a percentage of an amount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a fraction of an amount with a percentage of an amount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percentage of a fraction of an amount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4535058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73897086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698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4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1C6780-0BC2-44C0-8BD6-7AE52BD25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89936"/>
              </p:ext>
            </p:extLst>
          </p:nvPr>
        </p:nvGraphicFramePr>
        <p:xfrm>
          <a:off x="0" y="2336641"/>
          <a:ext cx="12191997" cy="218471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206229">
                  <a:extLst>
                    <a:ext uri="{9D8B030D-6E8A-4147-A177-3AD203B41FA5}">
                      <a16:colId xmlns:a16="http://schemas.microsoft.com/office/drawing/2014/main" val="2761720390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1117358768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3169770890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2983054252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1846022718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751681015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1583380844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491301030"/>
                    </a:ext>
                  </a:extLst>
                </a:gridCol>
                <a:gridCol w="1123221">
                  <a:extLst>
                    <a:ext uri="{9D8B030D-6E8A-4147-A177-3AD203B41FA5}">
                      <a16:colId xmlns:a16="http://schemas.microsoft.com/office/drawing/2014/main" val="2215472073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11 - Sets and Probability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2137730"/>
                  </a:ext>
                </a:extLst>
              </a:tr>
              <a:tr h="321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0649589"/>
                  </a:ext>
                </a:extLst>
              </a:tr>
              <a:tr h="7127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Find the probability from a given set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 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List the elements of a set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 the probability from a frequency table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Complete a Venn diagram and understand set notation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Calculate probability given other probabilities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probability on a scale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complements of a set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4351098"/>
                  </a:ext>
                </a:extLst>
              </a:tr>
              <a:tr h="2527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70058627"/>
                  </a:ext>
                </a:extLst>
              </a:tr>
              <a:tr h="252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717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5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7E638B-F534-4CB5-9A79-215069C5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63931"/>
              </p:ext>
            </p:extLst>
          </p:nvPr>
        </p:nvGraphicFramePr>
        <p:xfrm>
          <a:off x="2" y="2117169"/>
          <a:ext cx="12191998" cy="262366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126577">
                  <a:extLst>
                    <a:ext uri="{9D8B030D-6E8A-4147-A177-3AD203B41FA5}">
                      <a16:colId xmlns:a16="http://schemas.microsoft.com/office/drawing/2014/main" val="3742717301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113225101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643295258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928931263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411328885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464700104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3802672509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3233281169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720066839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1292343162"/>
                    </a:ext>
                  </a:extLst>
                </a:gridCol>
              </a:tblGrid>
              <a:tr h="683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12 - Geometric reasoning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1139768"/>
                  </a:ext>
                </a:extLst>
              </a:tr>
              <a:tr h="6838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4469408"/>
                  </a:ext>
                </a:extLst>
              </a:tr>
              <a:tr h="7516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 a missing angle on a straight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 a missing angle in a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Reason with angles about a point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Reason with angles in an isosceles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Recognising vertically opposite angles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algebraic angles in a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Angles in a quadrilateral and straight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 angles in parallel lines (multi-step)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Angles in a regular hexagon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2819483"/>
                  </a:ext>
                </a:extLst>
              </a:tr>
              <a:tr h="256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8232465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520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0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C9D1BF-B6D1-49D8-97C0-61D0CB522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16762"/>
              </p:ext>
            </p:extLst>
          </p:nvPr>
        </p:nvGraphicFramePr>
        <p:xfrm>
          <a:off x="42532" y="2436940"/>
          <a:ext cx="12106935" cy="19841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965113">
                  <a:extLst>
                    <a:ext uri="{9D8B030D-6E8A-4147-A177-3AD203B41FA5}">
                      <a16:colId xmlns:a16="http://schemas.microsoft.com/office/drawing/2014/main" val="1112959688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3380376476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3896489033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697024780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647618203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1021579475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266320481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3955459920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3771521048"/>
                    </a:ext>
                  </a:extLst>
                </a:gridCol>
                <a:gridCol w="1015758">
                  <a:extLst>
                    <a:ext uri="{9D8B030D-6E8A-4147-A177-3AD203B41FA5}">
                      <a16:colId xmlns:a16="http://schemas.microsoft.com/office/drawing/2014/main" val="561788121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2 - Sequences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724264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S1-9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3803568"/>
                  </a:ext>
                </a:extLst>
              </a:tr>
              <a:tr h="7725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Continue a Picture Sequence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Continue a number Sequences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Predict a term in a Sequence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Linear and non linear Sequence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Continue  non-linear Sequence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Problem solving involving using nth terms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terms in quadratic sequences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Deeper understanding of algebraic sequences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nth term of a given sequence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4796901"/>
                  </a:ext>
                </a:extLst>
              </a:tr>
              <a:tr h="266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5296582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397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3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632291-E0A4-4C9B-AA63-686A9CC3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94115"/>
              </p:ext>
            </p:extLst>
          </p:nvPr>
        </p:nvGraphicFramePr>
        <p:xfrm>
          <a:off x="0" y="2197417"/>
          <a:ext cx="12191995" cy="246316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670230">
                  <a:extLst>
                    <a:ext uri="{9D8B030D-6E8A-4147-A177-3AD203B41FA5}">
                      <a16:colId xmlns:a16="http://schemas.microsoft.com/office/drawing/2014/main" val="2318752077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1130796171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709323013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4126385135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3939771992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3820346993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2712394950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2968861568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1752652768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228826397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1227333836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2536754428"/>
                    </a:ext>
                  </a:extLst>
                </a:gridCol>
              </a:tblGrid>
              <a:tr h="673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3 - Algebraic Notation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153496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AN-11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0742790"/>
                  </a:ext>
                </a:extLst>
              </a:tr>
              <a:tr h="91630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Function machines (output)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Function machines (input/function)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inverse function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Simplifying expressions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Writing an expression from a function machine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Evaluating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Function machines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value of a given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Substitution with directed number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Understanding order of operations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Evaluating expressions/sequences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5871134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715002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4878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1FF72E-DB9A-4790-95AF-1A63360E8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21557"/>
              </p:ext>
            </p:extLst>
          </p:nvPr>
        </p:nvGraphicFramePr>
        <p:xfrm>
          <a:off x="2" y="2138680"/>
          <a:ext cx="12191998" cy="25806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19038">
                  <a:extLst>
                    <a:ext uri="{9D8B030D-6E8A-4147-A177-3AD203B41FA5}">
                      <a16:colId xmlns:a16="http://schemas.microsoft.com/office/drawing/2014/main" val="1182127915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3749088418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721860968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2809824553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3814780110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502555523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1671846129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2372190242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3896647667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3847976269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1566910431"/>
                    </a:ext>
                  </a:extLst>
                </a:gridCol>
              </a:tblGrid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4 - Equality and Equivalence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6714534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2484007"/>
                  </a:ext>
                </a:extLst>
              </a:tr>
              <a:tr h="7023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Fact family (diagram)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Fact family (diagram)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Forming an equation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Forming and solving an equation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Collecting like terms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equivalent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Simplifying by collecting like terms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Simplifying an expression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Equivalent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42125761"/>
                  </a:ext>
                </a:extLst>
              </a:tr>
              <a:tr h="3314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01495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4311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1FBEE4-B55D-4341-A7D6-A8A21D97C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21665"/>
              </p:ext>
            </p:extLst>
          </p:nvPr>
        </p:nvGraphicFramePr>
        <p:xfrm>
          <a:off x="0" y="2409190"/>
          <a:ext cx="12192003" cy="20396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276003">
                  <a:extLst>
                    <a:ext uri="{9D8B030D-6E8A-4147-A177-3AD203B41FA5}">
                      <a16:colId xmlns:a16="http://schemas.microsoft.com/office/drawing/2014/main" val="3725536320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705738521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2717213019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3707529465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1091346066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3030217426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4094627976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2612490782"/>
                    </a:ext>
                  </a:extLst>
                </a:gridCol>
                <a:gridCol w="1114500">
                  <a:extLst>
                    <a:ext uri="{9D8B030D-6E8A-4147-A177-3AD203B41FA5}">
                      <a16:colId xmlns:a16="http://schemas.microsoft.com/office/drawing/2014/main" val="2223045540"/>
                    </a:ext>
                  </a:extLst>
                </a:gridCol>
              </a:tblGrid>
              <a:tr h="313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5 - Place Value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94408602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PV-8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3384633"/>
                  </a:ext>
                </a:extLst>
              </a:tr>
              <a:tr h="9144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place value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numbers (decimals/millions/fractions)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Finding the range/median of a group of numbers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Rounding to the whole number/significant figure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number on a number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place value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Problem solving with the range/median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powers of 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2861430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1637851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027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8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FD4E6C-37EA-4ADD-BE74-84574C726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03719"/>
              </p:ext>
            </p:extLst>
          </p:nvPr>
        </p:nvGraphicFramePr>
        <p:xfrm>
          <a:off x="3" y="2005647"/>
          <a:ext cx="12191997" cy="284670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74031">
                  <a:extLst>
                    <a:ext uri="{9D8B030D-6E8A-4147-A177-3AD203B41FA5}">
                      <a16:colId xmlns:a16="http://schemas.microsoft.com/office/drawing/2014/main" val="187627005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1890313794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2373111186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3780296316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4084712810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3834484988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4059454492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839223151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3240496545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4288795114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2876895241"/>
                    </a:ext>
                  </a:extLst>
                </a:gridCol>
                <a:gridCol w="828906">
                  <a:extLst>
                    <a:ext uri="{9D8B030D-6E8A-4147-A177-3AD203B41FA5}">
                      <a16:colId xmlns:a16="http://schemas.microsoft.com/office/drawing/2014/main" val="3376773434"/>
                    </a:ext>
                  </a:extLst>
                </a:gridCol>
              </a:tblGrid>
              <a:tr h="5899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6- Solving problems addition &amp; Subtraction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61423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AS-11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9925873"/>
                  </a:ext>
                </a:extLst>
              </a:tr>
              <a:tr h="14922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Addition using place value counters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Flexible thinking for addition and subtraction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 bar model representation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Addition and subtraction with money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perimeter of a rectangle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 frequency tree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Problem solving with addition and subtraction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perimeter of a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missing numbers on a number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next term in a sequence with fractions and decimals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Addition with standard form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18622728"/>
                  </a:ext>
                </a:extLst>
              </a:tr>
              <a:tr h="238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979046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251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3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8D546-A6FB-41DF-A1AF-EF280CA0B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8077"/>
              </p:ext>
            </p:extLst>
          </p:nvPr>
        </p:nvGraphicFramePr>
        <p:xfrm>
          <a:off x="0" y="2099945"/>
          <a:ext cx="12192000" cy="265811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903941">
                  <a:extLst>
                    <a:ext uri="{9D8B030D-6E8A-4147-A177-3AD203B41FA5}">
                      <a16:colId xmlns:a16="http://schemas.microsoft.com/office/drawing/2014/main" val="1079717118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1447473139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2158424985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1653770979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4246510201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3966349007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1045592191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1848868808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1048007789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2455931719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3255596904"/>
                    </a:ext>
                  </a:extLst>
                </a:gridCol>
                <a:gridCol w="844369">
                  <a:extLst>
                    <a:ext uri="{9D8B030D-6E8A-4147-A177-3AD203B41FA5}">
                      <a16:colId xmlns:a16="http://schemas.microsoft.com/office/drawing/2014/main" val="601047851"/>
                    </a:ext>
                  </a:extLst>
                </a:gridCol>
              </a:tblGrid>
              <a:tr h="623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7 - Solving problems Multiplication &amp; Division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7177355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MD-11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9601842"/>
                  </a:ext>
                </a:extLst>
              </a:tr>
              <a:tr h="123380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area of a rectangle and parallelogram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Reasoning with multiplication and division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Multiplying a 3 digit by 1 digit/dividing a 4 digit by 1 digit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Working out a multiplication worded problem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 Venn diagram using facts about factors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mean of a set of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units of measurement to find equivalence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Multiplying a whole number with a decimal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order of operations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Substituting into an expression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area of a trapezium using algebraic terms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4233799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240903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708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9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11A924-68FD-47C8-8A33-46F5B492A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97888"/>
              </p:ext>
            </p:extLst>
          </p:nvPr>
        </p:nvGraphicFramePr>
        <p:xfrm>
          <a:off x="0" y="2166461"/>
          <a:ext cx="12191995" cy="25250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53635">
                  <a:extLst>
                    <a:ext uri="{9D8B030D-6E8A-4147-A177-3AD203B41FA5}">
                      <a16:colId xmlns:a16="http://schemas.microsoft.com/office/drawing/2014/main" val="4189924036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435715853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4212677338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3475999743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3653350473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455424614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2263712733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3481875540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1228794105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3570955426"/>
                    </a:ext>
                  </a:extLst>
                </a:gridCol>
                <a:gridCol w="943836">
                  <a:extLst>
                    <a:ext uri="{9D8B030D-6E8A-4147-A177-3AD203B41FA5}">
                      <a16:colId xmlns:a16="http://schemas.microsoft.com/office/drawing/2014/main" val="262688448"/>
                    </a:ext>
                  </a:extLst>
                </a:gridCol>
              </a:tblGrid>
              <a:tr h="66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8  - FDP equivalence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3519670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FDP-10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8592058"/>
                  </a:ext>
                </a:extLst>
              </a:tr>
              <a:tr h="9902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fraction/decimal from a diagram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fractions, decimals and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fractions and decimals on a number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a percentage from a pie chart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Shading in a fraction of a shape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equivalent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fractions (different denominators)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equivalent fractions and decimals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Ordering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terms in a sequence with FDP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0429392"/>
                  </a:ext>
                </a:extLst>
              </a:tr>
              <a:tr h="270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7919642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185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3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D951FA-64DD-4E6F-931C-EBF290CB6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33678"/>
              </p:ext>
            </p:extLst>
          </p:nvPr>
        </p:nvGraphicFramePr>
        <p:xfrm>
          <a:off x="0" y="2117725"/>
          <a:ext cx="12192001" cy="262255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86613">
                  <a:extLst>
                    <a:ext uri="{9D8B030D-6E8A-4147-A177-3AD203B41FA5}">
                      <a16:colId xmlns:a16="http://schemas.microsoft.com/office/drawing/2014/main" val="3764549910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2881678599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1491662052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42030600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3136048896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1520489780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2341065535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2354445843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550671417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2153188850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3763575362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1497413333"/>
                    </a:ext>
                  </a:extLst>
                </a:gridCol>
                <a:gridCol w="800449">
                  <a:extLst>
                    <a:ext uri="{9D8B030D-6E8A-4147-A177-3AD203B41FA5}">
                      <a16:colId xmlns:a16="http://schemas.microsoft.com/office/drawing/2014/main" val="1739475391"/>
                    </a:ext>
                  </a:extLst>
                </a:gridCol>
              </a:tblGrid>
              <a:tr h="598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Unit 9 - Addition and subtraction of fractions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54180184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ASF-12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18374275"/>
                  </a:ext>
                </a:extLst>
              </a:tr>
              <a:tr h="10744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equal parts of a fraction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equivalent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Fractions on a number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and subtracting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and subtracting fractions (mixed numbers)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Converting mixed numbers into improper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mixed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fractions and decimals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Evaluating and comparing with fractions and decimals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Substituting fractions into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worded problems with mixed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algebraic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0584147"/>
                  </a:ext>
                </a:extLst>
              </a:tr>
              <a:tr h="2425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3817198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3536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1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1237</Words>
  <Application>Microsoft Office PowerPoint</Application>
  <PresentationFormat>Widescreen</PresentationFormat>
  <Paragraphs>644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Oddy</dc:creator>
  <cp:lastModifiedBy>Megan Oddy</cp:lastModifiedBy>
  <cp:revision>25</cp:revision>
  <cp:lastPrinted>2024-07-22T09:47:37Z</cp:lastPrinted>
  <dcterms:created xsi:type="dcterms:W3CDTF">2024-07-11T13:05:52Z</dcterms:created>
  <dcterms:modified xsi:type="dcterms:W3CDTF">2024-10-03T11:04:27Z</dcterms:modified>
</cp:coreProperties>
</file>