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9" r:id="rId14"/>
    <p:sldId id="31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gan Oddy" userId="a5e0ad9d786d6a18" providerId="LiveId" clId="{8AE12198-3A36-490E-80AD-7EBB9C1A4D76}"/>
    <pc:docChg chg="delSld">
      <pc:chgData name="Megan Oddy" userId="a5e0ad9d786d6a18" providerId="LiveId" clId="{8AE12198-3A36-490E-80AD-7EBB9C1A4D76}" dt="2024-10-03T11:06:50.839" v="43" actId="47"/>
      <pc:docMkLst>
        <pc:docMk/>
      </pc:docMkLst>
      <pc:sldChg chg="del">
        <pc:chgData name="Megan Oddy" userId="a5e0ad9d786d6a18" providerId="LiveId" clId="{8AE12198-3A36-490E-80AD-7EBB9C1A4D76}" dt="2024-10-03T11:06:10.746" v="0" actId="47"/>
        <pc:sldMkLst>
          <pc:docMk/>
          <pc:sldMk cId="2774425401" sldId="256"/>
        </pc:sldMkLst>
      </pc:sldChg>
      <pc:sldChg chg="del">
        <pc:chgData name="Megan Oddy" userId="a5e0ad9d786d6a18" providerId="LiveId" clId="{8AE12198-3A36-490E-80AD-7EBB9C1A4D76}" dt="2024-10-03T11:06:12.116" v="1" actId="47"/>
        <pc:sldMkLst>
          <pc:docMk/>
          <pc:sldMk cId="997474696" sldId="257"/>
        </pc:sldMkLst>
      </pc:sldChg>
      <pc:sldChg chg="del">
        <pc:chgData name="Megan Oddy" userId="a5e0ad9d786d6a18" providerId="LiveId" clId="{8AE12198-3A36-490E-80AD-7EBB9C1A4D76}" dt="2024-10-03T11:06:12.374" v="2" actId="47"/>
        <pc:sldMkLst>
          <pc:docMk/>
          <pc:sldMk cId="399629246" sldId="258"/>
        </pc:sldMkLst>
      </pc:sldChg>
      <pc:sldChg chg="del">
        <pc:chgData name="Megan Oddy" userId="a5e0ad9d786d6a18" providerId="LiveId" clId="{8AE12198-3A36-490E-80AD-7EBB9C1A4D76}" dt="2024-10-03T11:06:14.016" v="5" actId="47"/>
        <pc:sldMkLst>
          <pc:docMk/>
          <pc:sldMk cId="2773128036" sldId="259"/>
        </pc:sldMkLst>
      </pc:sldChg>
      <pc:sldChg chg="del">
        <pc:chgData name="Megan Oddy" userId="a5e0ad9d786d6a18" providerId="LiveId" clId="{8AE12198-3A36-490E-80AD-7EBB9C1A4D76}" dt="2024-10-03T11:06:15.329" v="8" actId="47"/>
        <pc:sldMkLst>
          <pc:docMk/>
          <pc:sldMk cId="3650626106" sldId="260"/>
        </pc:sldMkLst>
      </pc:sldChg>
      <pc:sldChg chg="del">
        <pc:chgData name="Megan Oddy" userId="a5e0ad9d786d6a18" providerId="LiveId" clId="{8AE12198-3A36-490E-80AD-7EBB9C1A4D76}" dt="2024-10-03T11:06:16.626" v="11" actId="47"/>
        <pc:sldMkLst>
          <pc:docMk/>
          <pc:sldMk cId="1468778328" sldId="261"/>
        </pc:sldMkLst>
      </pc:sldChg>
      <pc:sldChg chg="del">
        <pc:chgData name="Megan Oddy" userId="a5e0ad9d786d6a18" providerId="LiveId" clId="{8AE12198-3A36-490E-80AD-7EBB9C1A4D76}" dt="2024-10-03T11:06:22.268" v="14" actId="47"/>
        <pc:sldMkLst>
          <pc:docMk/>
          <pc:sldMk cId="2043236637" sldId="262"/>
        </pc:sldMkLst>
      </pc:sldChg>
      <pc:sldChg chg="del">
        <pc:chgData name="Megan Oddy" userId="a5e0ad9d786d6a18" providerId="LiveId" clId="{8AE12198-3A36-490E-80AD-7EBB9C1A4D76}" dt="2024-10-03T11:06:24.392" v="17" actId="47"/>
        <pc:sldMkLst>
          <pc:docMk/>
          <pc:sldMk cId="3536721250" sldId="263"/>
        </pc:sldMkLst>
      </pc:sldChg>
      <pc:sldChg chg="del">
        <pc:chgData name="Megan Oddy" userId="a5e0ad9d786d6a18" providerId="LiveId" clId="{8AE12198-3A36-490E-80AD-7EBB9C1A4D76}" dt="2024-10-03T11:06:25.846" v="20" actId="47"/>
        <pc:sldMkLst>
          <pc:docMk/>
          <pc:sldMk cId="3068274478" sldId="264"/>
        </pc:sldMkLst>
      </pc:sldChg>
      <pc:sldChg chg="del">
        <pc:chgData name="Megan Oddy" userId="a5e0ad9d786d6a18" providerId="LiveId" clId="{8AE12198-3A36-490E-80AD-7EBB9C1A4D76}" dt="2024-10-03T11:06:28.287" v="23" actId="47"/>
        <pc:sldMkLst>
          <pc:docMk/>
          <pc:sldMk cId="2704421832" sldId="265"/>
        </pc:sldMkLst>
      </pc:sldChg>
      <pc:sldChg chg="del">
        <pc:chgData name="Megan Oddy" userId="a5e0ad9d786d6a18" providerId="LiveId" clId="{8AE12198-3A36-490E-80AD-7EBB9C1A4D76}" dt="2024-10-03T11:06:29.863" v="26" actId="47"/>
        <pc:sldMkLst>
          <pc:docMk/>
          <pc:sldMk cId="2321081262" sldId="266"/>
        </pc:sldMkLst>
      </pc:sldChg>
      <pc:sldChg chg="del">
        <pc:chgData name="Megan Oddy" userId="a5e0ad9d786d6a18" providerId="LiveId" clId="{8AE12198-3A36-490E-80AD-7EBB9C1A4D76}" dt="2024-10-03T11:06:33.255" v="32" actId="47"/>
        <pc:sldMkLst>
          <pc:docMk/>
          <pc:sldMk cId="2194886236" sldId="267"/>
        </pc:sldMkLst>
      </pc:sldChg>
      <pc:sldChg chg="del">
        <pc:chgData name="Megan Oddy" userId="a5e0ad9d786d6a18" providerId="LiveId" clId="{8AE12198-3A36-490E-80AD-7EBB9C1A4D76}" dt="2024-10-03T11:06:42.554" v="35" actId="47"/>
        <pc:sldMkLst>
          <pc:docMk/>
          <pc:sldMk cId="3129294090" sldId="268"/>
        </pc:sldMkLst>
      </pc:sldChg>
      <pc:sldChg chg="del">
        <pc:chgData name="Megan Oddy" userId="a5e0ad9d786d6a18" providerId="LiveId" clId="{8AE12198-3A36-490E-80AD-7EBB9C1A4D76}" dt="2024-10-03T11:06:12.875" v="3" actId="47"/>
        <pc:sldMkLst>
          <pc:docMk/>
          <pc:sldMk cId="1752711674" sldId="269"/>
        </pc:sldMkLst>
      </pc:sldChg>
      <pc:sldChg chg="del">
        <pc:chgData name="Megan Oddy" userId="a5e0ad9d786d6a18" providerId="LiveId" clId="{8AE12198-3A36-490E-80AD-7EBB9C1A4D76}" dt="2024-10-03T11:06:13.172" v="4" actId="47"/>
        <pc:sldMkLst>
          <pc:docMk/>
          <pc:sldMk cId="2159567811" sldId="270"/>
        </pc:sldMkLst>
      </pc:sldChg>
      <pc:sldChg chg="del">
        <pc:chgData name="Megan Oddy" userId="a5e0ad9d786d6a18" providerId="LiveId" clId="{8AE12198-3A36-490E-80AD-7EBB9C1A4D76}" dt="2024-10-03T11:06:14.281" v="6" actId="47"/>
        <pc:sldMkLst>
          <pc:docMk/>
          <pc:sldMk cId="3823169709" sldId="271"/>
        </pc:sldMkLst>
      </pc:sldChg>
      <pc:sldChg chg="del">
        <pc:chgData name="Megan Oddy" userId="a5e0ad9d786d6a18" providerId="LiveId" clId="{8AE12198-3A36-490E-80AD-7EBB9C1A4D76}" dt="2024-10-03T11:06:14.547" v="7" actId="47"/>
        <pc:sldMkLst>
          <pc:docMk/>
          <pc:sldMk cId="1143647652" sldId="272"/>
        </pc:sldMkLst>
      </pc:sldChg>
      <pc:sldChg chg="del">
        <pc:chgData name="Megan Oddy" userId="a5e0ad9d786d6a18" providerId="LiveId" clId="{8AE12198-3A36-490E-80AD-7EBB9C1A4D76}" dt="2024-10-03T11:06:15.547" v="9" actId="47"/>
        <pc:sldMkLst>
          <pc:docMk/>
          <pc:sldMk cId="582632038" sldId="273"/>
        </pc:sldMkLst>
      </pc:sldChg>
      <pc:sldChg chg="del">
        <pc:chgData name="Megan Oddy" userId="a5e0ad9d786d6a18" providerId="LiveId" clId="{8AE12198-3A36-490E-80AD-7EBB9C1A4D76}" dt="2024-10-03T11:06:15.782" v="10" actId="47"/>
        <pc:sldMkLst>
          <pc:docMk/>
          <pc:sldMk cId="2343528306" sldId="274"/>
        </pc:sldMkLst>
      </pc:sldChg>
      <pc:sldChg chg="del">
        <pc:chgData name="Megan Oddy" userId="a5e0ad9d786d6a18" providerId="LiveId" clId="{8AE12198-3A36-490E-80AD-7EBB9C1A4D76}" dt="2024-10-03T11:06:16.829" v="12" actId="47"/>
        <pc:sldMkLst>
          <pc:docMk/>
          <pc:sldMk cId="3094504262" sldId="275"/>
        </pc:sldMkLst>
      </pc:sldChg>
      <pc:sldChg chg="del">
        <pc:chgData name="Megan Oddy" userId="a5e0ad9d786d6a18" providerId="LiveId" clId="{8AE12198-3A36-490E-80AD-7EBB9C1A4D76}" dt="2024-10-03T11:06:17.079" v="13" actId="47"/>
        <pc:sldMkLst>
          <pc:docMk/>
          <pc:sldMk cId="801005796" sldId="276"/>
        </pc:sldMkLst>
      </pc:sldChg>
      <pc:sldChg chg="del">
        <pc:chgData name="Megan Oddy" userId="a5e0ad9d786d6a18" providerId="LiveId" clId="{8AE12198-3A36-490E-80AD-7EBB9C1A4D76}" dt="2024-10-03T11:06:22.534" v="15" actId="47"/>
        <pc:sldMkLst>
          <pc:docMk/>
          <pc:sldMk cId="516272076" sldId="277"/>
        </pc:sldMkLst>
      </pc:sldChg>
      <pc:sldChg chg="del">
        <pc:chgData name="Megan Oddy" userId="a5e0ad9d786d6a18" providerId="LiveId" clId="{8AE12198-3A36-490E-80AD-7EBB9C1A4D76}" dt="2024-10-03T11:06:22.814" v="16" actId="47"/>
        <pc:sldMkLst>
          <pc:docMk/>
          <pc:sldMk cId="1241282660" sldId="278"/>
        </pc:sldMkLst>
      </pc:sldChg>
      <pc:sldChg chg="del">
        <pc:chgData name="Megan Oddy" userId="a5e0ad9d786d6a18" providerId="LiveId" clId="{8AE12198-3A36-490E-80AD-7EBB9C1A4D76}" dt="2024-10-03T11:06:24.689" v="18" actId="47"/>
        <pc:sldMkLst>
          <pc:docMk/>
          <pc:sldMk cId="3197911667" sldId="279"/>
        </pc:sldMkLst>
      </pc:sldChg>
      <pc:sldChg chg="del">
        <pc:chgData name="Megan Oddy" userId="a5e0ad9d786d6a18" providerId="LiveId" clId="{8AE12198-3A36-490E-80AD-7EBB9C1A4D76}" dt="2024-10-03T11:06:24.939" v="19" actId="47"/>
        <pc:sldMkLst>
          <pc:docMk/>
          <pc:sldMk cId="2779708296" sldId="280"/>
        </pc:sldMkLst>
      </pc:sldChg>
      <pc:sldChg chg="del">
        <pc:chgData name="Megan Oddy" userId="a5e0ad9d786d6a18" providerId="LiveId" clId="{8AE12198-3A36-490E-80AD-7EBB9C1A4D76}" dt="2024-10-03T11:06:26.111" v="21" actId="47"/>
        <pc:sldMkLst>
          <pc:docMk/>
          <pc:sldMk cId="1029791556" sldId="281"/>
        </pc:sldMkLst>
      </pc:sldChg>
      <pc:sldChg chg="del">
        <pc:chgData name="Megan Oddy" userId="a5e0ad9d786d6a18" providerId="LiveId" clId="{8AE12198-3A36-490E-80AD-7EBB9C1A4D76}" dt="2024-10-03T11:06:26.627" v="22" actId="47"/>
        <pc:sldMkLst>
          <pc:docMk/>
          <pc:sldMk cId="3367662838" sldId="282"/>
        </pc:sldMkLst>
      </pc:sldChg>
      <pc:sldChg chg="del">
        <pc:chgData name="Megan Oddy" userId="a5e0ad9d786d6a18" providerId="LiveId" clId="{8AE12198-3A36-490E-80AD-7EBB9C1A4D76}" dt="2024-10-03T11:06:28.535" v="24" actId="47"/>
        <pc:sldMkLst>
          <pc:docMk/>
          <pc:sldMk cId="1057588417" sldId="283"/>
        </pc:sldMkLst>
      </pc:sldChg>
      <pc:sldChg chg="del">
        <pc:chgData name="Megan Oddy" userId="a5e0ad9d786d6a18" providerId="LiveId" clId="{8AE12198-3A36-490E-80AD-7EBB9C1A4D76}" dt="2024-10-03T11:06:28.816" v="25" actId="47"/>
        <pc:sldMkLst>
          <pc:docMk/>
          <pc:sldMk cId="466075311" sldId="284"/>
        </pc:sldMkLst>
      </pc:sldChg>
      <pc:sldChg chg="del">
        <pc:chgData name="Megan Oddy" userId="a5e0ad9d786d6a18" providerId="LiveId" clId="{8AE12198-3A36-490E-80AD-7EBB9C1A4D76}" dt="2024-10-03T11:06:30.144" v="27" actId="47"/>
        <pc:sldMkLst>
          <pc:docMk/>
          <pc:sldMk cId="97553223" sldId="285"/>
        </pc:sldMkLst>
      </pc:sldChg>
      <pc:sldChg chg="del">
        <pc:chgData name="Megan Oddy" userId="a5e0ad9d786d6a18" providerId="LiveId" clId="{8AE12198-3A36-490E-80AD-7EBB9C1A4D76}" dt="2024-10-03T11:06:30.613" v="28" actId="47"/>
        <pc:sldMkLst>
          <pc:docMk/>
          <pc:sldMk cId="3344423468" sldId="286"/>
        </pc:sldMkLst>
      </pc:sldChg>
      <pc:sldChg chg="del">
        <pc:chgData name="Megan Oddy" userId="a5e0ad9d786d6a18" providerId="LiveId" clId="{8AE12198-3A36-490E-80AD-7EBB9C1A4D76}" dt="2024-10-03T11:06:33.442" v="33" actId="47"/>
        <pc:sldMkLst>
          <pc:docMk/>
          <pc:sldMk cId="612756508" sldId="287"/>
        </pc:sldMkLst>
      </pc:sldChg>
      <pc:sldChg chg="del">
        <pc:chgData name="Megan Oddy" userId="a5e0ad9d786d6a18" providerId="LiveId" clId="{8AE12198-3A36-490E-80AD-7EBB9C1A4D76}" dt="2024-10-03T11:06:33.630" v="34" actId="47"/>
        <pc:sldMkLst>
          <pc:docMk/>
          <pc:sldMk cId="231855026" sldId="288"/>
        </pc:sldMkLst>
      </pc:sldChg>
      <pc:sldChg chg="del">
        <pc:chgData name="Megan Oddy" userId="a5e0ad9d786d6a18" providerId="LiveId" clId="{8AE12198-3A36-490E-80AD-7EBB9C1A4D76}" dt="2024-10-03T11:06:42.804" v="36" actId="47"/>
        <pc:sldMkLst>
          <pc:docMk/>
          <pc:sldMk cId="1173513696" sldId="289"/>
        </pc:sldMkLst>
      </pc:sldChg>
      <pc:sldChg chg="del">
        <pc:chgData name="Megan Oddy" userId="a5e0ad9d786d6a18" providerId="LiveId" clId="{8AE12198-3A36-490E-80AD-7EBB9C1A4D76}" dt="2024-10-03T11:06:43.023" v="37" actId="47"/>
        <pc:sldMkLst>
          <pc:docMk/>
          <pc:sldMk cId="3315756068" sldId="290"/>
        </pc:sldMkLst>
      </pc:sldChg>
      <pc:sldChg chg="del">
        <pc:chgData name="Megan Oddy" userId="a5e0ad9d786d6a18" providerId="LiveId" clId="{8AE12198-3A36-490E-80AD-7EBB9C1A4D76}" dt="2024-10-03T11:06:31.645" v="29" actId="47"/>
        <pc:sldMkLst>
          <pc:docMk/>
          <pc:sldMk cId="3406799088" sldId="291"/>
        </pc:sldMkLst>
      </pc:sldChg>
      <pc:sldChg chg="del">
        <pc:chgData name="Megan Oddy" userId="a5e0ad9d786d6a18" providerId="LiveId" clId="{8AE12198-3A36-490E-80AD-7EBB9C1A4D76}" dt="2024-10-03T11:06:31.879" v="30" actId="47"/>
        <pc:sldMkLst>
          <pc:docMk/>
          <pc:sldMk cId="304417590" sldId="292"/>
        </pc:sldMkLst>
      </pc:sldChg>
      <pc:sldChg chg="del">
        <pc:chgData name="Megan Oddy" userId="a5e0ad9d786d6a18" providerId="LiveId" clId="{8AE12198-3A36-490E-80AD-7EBB9C1A4D76}" dt="2024-10-03T11:06:32.129" v="31" actId="47"/>
        <pc:sldMkLst>
          <pc:docMk/>
          <pc:sldMk cId="2350134316" sldId="293"/>
        </pc:sldMkLst>
      </pc:sldChg>
      <pc:sldChg chg="del">
        <pc:chgData name="Megan Oddy" userId="a5e0ad9d786d6a18" providerId="LiveId" clId="{8AE12198-3A36-490E-80AD-7EBB9C1A4D76}" dt="2024-10-03T11:06:44.055" v="38" actId="47"/>
        <pc:sldMkLst>
          <pc:docMk/>
          <pc:sldMk cId="477027915" sldId="306"/>
        </pc:sldMkLst>
      </pc:sldChg>
      <pc:sldChg chg="del">
        <pc:chgData name="Megan Oddy" userId="a5e0ad9d786d6a18" providerId="LiveId" clId="{8AE12198-3A36-490E-80AD-7EBB9C1A4D76}" dt="2024-10-03T11:06:44.383" v="39" actId="47"/>
        <pc:sldMkLst>
          <pc:docMk/>
          <pc:sldMk cId="1357957273" sldId="307"/>
        </pc:sldMkLst>
      </pc:sldChg>
      <pc:sldChg chg="del">
        <pc:chgData name="Megan Oddy" userId="a5e0ad9d786d6a18" providerId="LiveId" clId="{8AE12198-3A36-490E-80AD-7EBB9C1A4D76}" dt="2024-10-03T11:06:44.665" v="40" actId="47"/>
        <pc:sldMkLst>
          <pc:docMk/>
          <pc:sldMk cId="3678657364" sldId="308"/>
        </pc:sldMkLst>
      </pc:sldChg>
      <pc:sldChg chg="del">
        <pc:chgData name="Megan Oddy" userId="a5e0ad9d786d6a18" providerId="LiveId" clId="{8AE12198-3A36-490E-80AD-7EBB9C1A4D76}" dt="2024-10-03T11:06:50.263" v="41" actId="47"/>
        <pc:sldMkLst>
          <pc:docMk/>
          <pc:sldMk cId="1082467862" sldId="310"/>
        </pc:sldMkLst>
      </pc:sldChg>
      <pc:sldChg chg="del">
        <pc:chgData name="Megan Oddy" userId="a5e0ad9d786d6a18" providerId="LiveId" clId="{8AE12198-3A36-490E-80AD-7EBB9C1A4D76}" dt="2024-10-03T11:06:50.572" v="42" actId="47"/>
        <pc:sldMkLst>
          <pc:docMk/>
          <pc:sldMk cId="2247861049" sldId="311"/>
        </pc:sldMkLst>
      </pc:sldChg>
      <pc:sldChg chg="del">
        <pc:chgData name="Megan Oddy" userId="a5e0ad9d786d6a18" providerId="LiveId" clId="{8AE12198-3A36-490E-80AD-7EBB9C1A4D76}" dt="2024-10-03T11:06:50.839" v="43" actId="47"/>
        <pc:sldMkLst>
          <pc:docMk/>
          <pc:sldMk cId="2633043232" sldId="31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A08A1-BC28-47AA-AD26-1E4AA188CE78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623A5-E9C0-43BF-B588-EB575295FB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295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2FED2-DB9D-471B-87E5-7C00413D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E203F-ADBF-402D-94FA-EF11B2DF91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544E4-C5D0-4FA2-BD3F-7798AC075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77D9B-A97F-42C2-B049-2093303F7BBC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38845-E671-466A-A54A-75A835385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EBD14-DA70-4E37-8F4B-532824FC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53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D62B5-105D-4E92-A464-77084D488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3DE605-8D09-4858-856A-5AB5893C0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2688D-FC24-4543-8E4D-85EF70C22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03B24-9B1D-40EB-97EE-68A40DEF5842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AE7BC-71FB-49D3-B3DE-557D1A795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FDC058-F00F-4F05-BB69-665096AD2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82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4549C5-788D-43F8-89AF-17ACEF251C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C4DE3C-E672-4DD6-A916-351B398D70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8EED1-DB3E-49BA-9CAB-35F9304A2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575C-9250-4977-867C-E5CDFFF3E348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5DFC6-B37D-4537-B812-A3B5DBAF3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7FCF-A780-46CF-B07F-9AA5730D4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75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C8368-A5FF-4C51-B201-5AF19EC68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E4B41-FDB8-4213-BC2D-5BC73FB18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02829-0827-4149-833C-BD82F43CF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3276-BA0D-4B1B-A854-33E009FDDBC2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7592A-0B5B-4BBF-9AF1-6F46C5C5A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1CEB5-CF1B-456F-9649-DB39B1FA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47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86E7B-B1FD-4FDF-BCB9-8B46D87FC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C516D-A327-4B6A-9410-86D113904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6F831-22A7-4905-89F3-745D51579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38A8A-F5C0-4C43-96ED-5D5C7B2DB9F3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A8305-64E6-41FF-ADAB-7E8E46433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62710-F1CD-46C7-903B-FA3A4EF17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775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58CF1-C94E-4803-B742-C5AAFEC05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FC6CF-0B34-48C6-AE7D-52D0B28BD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BCD71E-6475-4A5B-B86A-E8A7CF6C1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FC9F32-82A0-422A-AD71-BF41CF5A4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9425-9FE8-4E43-801D-820284E590D3}" type="datetime1">
              <a:rPr lang="en-GB" smtClean="0"/>
              <a:t>03/10/2024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338E3-B3A0-4555-8BB9-A3DBD4B5A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3B0AEA-BE60-4341-9CD0-E25E6CBC1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92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3CCF4-FF57-48A0-AB51-781E5B9E7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B52D3F-5923-47AB-B9AC-0DAD0B8B6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91DB4D-DD01-4B57-8438-691E2AF0C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4429ED-D0DD-4F60-8DBE-2C7E049B4B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E71B67-B626-4ABB-BBDF-86945FA24B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3184F2-A1E6-48F6-8663-3F2715E43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CC18-49DF-481C-BAA8-2845EE0B918F}" type="datetime1">
              <a:rPr lang="en-GB" smtClean="0"/>
              <a:t>03/10/2024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EC60B1-8339-44FD-A3AE-404AE7B8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EC911C-8BF7-4285-81F6-0259E25C6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30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45F85-CDA0-41AE-9B64-36E417A7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2A0ED6-24A5-4C5F-9D46-A80BC5CD4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A1253-F98C-4431-A2C5-05725CDEFBF1}" type="datetime1">
              <a:rPr lang="en-GB" smtClean="0"/>
              <a:t>03/10/2024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D050E1-7EB8-418E-9B6D-B6B42E44F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3487F0-952A-4BAB-90CF-931D4C91F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75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9BD405-41C4-4C75-9D79-E477CD28C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D9EE9-441A-4DBA-B6D5-E4D1C5062AA7}" type="datetime1">
              <a:rPr lang="en-GB" smtClean="0"/>
              <a:t>03/10/2024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588AF5-EEE7-4191-ABA9-10F89EDD5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75B45E-65F9-4E5D-B219-7688FF311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52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9D9DB-C520-435B-B0FC-5979C0E4D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6EB58-170C-48B0-BAFE-CACC2C48D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26CC4-0B3B-426B-A291-02D8D6D6B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9C3E9-61F9-4538-AD91-A223B2427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AE68-AD98-4E61-8C24-8EFB27DDE2E4}" type="datetime1">
              <a:rPr lang="en-GB" smtClean="0"/>
              <a:t>03/10/2024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B996C-C0B4-42F9-8E22-DAA5CD061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8FC155-4B21-43D9-8FF0-B3A0F7E84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981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74A2C-651B-45ED-A950-3418102D7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253284-F026-4BA1-B91B-12D1F7CD10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02F8F7-916E-4C52-B928-1793CD6C8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7078D-3B03-429B-87FE-B3C309A6E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D53C-55F3-4009-8087-CE2B2E6C7319}" type="datetime1">
              <a:rPr lang="en-GB" smtClean="0"/>
              <a:t>03/10/2024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6A48C8-6BDA-4368-B838-350E7F44C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250B5-B9C0-478F-9544-91EE8E1EB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7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52DAAD-593E-4867-AD0F-C725A904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A99C8B-EA44-45C0-B332-4254CDCFE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1A456-DA77-4F55-843F-0E1869252A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D5A0A-5B73-4111-9336-4ABAE416FD09}" type="datetime1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8F423-7A41-470B-9704-65410DBBCB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0D17C-BB2D-4326-991B-1B6DDE879C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67400-0722-417E-9077-8B84ACA07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673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EF9218-C776-46E8-85DD-ED40C648F2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508287"/>
              </p:ext>
            </p:extLst>
          </p:nvPr>
        </p:nvGraphicFramePr>
        <p:xfrm>
          <a:off x="38100" y="2560209"/>
          <a:ext cx="12115800" cy="173758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700864">
                  <a:extLst>
                    <a:ext uri="{9D8B030D-6E8A-4147-A177-3AD203B41FA5}">
                      <a16:colId xmlns:a16="http://schemas.microsoft.com/office/drawing/2014/main" val="310200632"/>
                    </a:ext>
                  </a:extLst>
                </a:gridCol>
                <a:gridCol w="1464703">
                  <a:extLst>
                    <a:ext uri="{9D8B030D-6E8A-4147-A177-3AD203B41FA5}">
                      <a16:colId xmlns:a16="http://schemas.microsoft.com/office/drawing/2014/main" val="2861249032"/>
                    </a:ext>
                  </a:extLst>
                </a:gridCol>
                <a:gridCol w="1546380">
                  <a:extLst>
                    <a:ext uri="{9D8B030D-6E8A-4147-A177-3AD203B41FA5}">
                      <a16:colId xmlns:a16="http://schemas.microsoft.com/office/drawing/2014/main" val="1127183288"/>
                    </a:ext>
                  </a:extLst>
                </a:gridCol>
                <a:gridCol w="1546380">
                  <a:extLst>
                    <a:ext uri="{9D8B030D-6E8A-4147-A177-3AD203B41FA5}">
                      <a16:colId xmlns:a16="http://schemas.microsoft.com/office/drawing/2014/main" val="1915740464"/>
                    </a:ext>
                  </a:extLst>
                </a:gridCol>
                <a:gridCol w="1725443">
                  <a:extLst>
                    <a:ext uri="{9D8B030D-6E8A-4147-A177-3AD203B41FA5}">
                      <a16:colId xmlns:a16="http://schemas.microsoft.com/office/drawing/2014/main" val="1529837535"/>
                    </a:ext>
                  </a:extLst>
                </a:gridCol>
                <a:gridCol w="1725443">
                  <a:extLst>
                    <a:ext uri="{9D8B030D-6E8A-4147-A177-3AD203B41FA5}">
                      <a16:colId xmlns:a16="http://schemas.microsoft.com/office/drawing/2014/main" val="2771137668"/>
                    </a:ext>
                  </a:extLst>
                </a:gridCol>
                <a:gridCol w="1406587">
                  <a:extLst>
                    <a:ext uri="{9D8B030D-6E8A-4147-A177-3AD203B41FA5}">
                      <a16:colId xmlns:a16="http://schemas.microsoft.com/office/drawing/2014/main" val="2763760619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1 - Forming and solving equations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1a,b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1c, 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3, 5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6, 7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2019636936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FSE-1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FSE-2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FSE-3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FSE-4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FSE-5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FSE-6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665926098"/>
                  </a:ext>
                </a:extLst>
              </a:tr>
              <a:tr h="40528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Solving 1 step equations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Solving 2 step equations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Complex solving equations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Solving inequalities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Forming and solving equations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Rearranging equations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535190339"/>
                  </a:ext>
                </a:extLst>
              </a:tr>
              <a:tr h="2952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18467686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787670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447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10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62F0EFF-0856-47C5-935E-AFCD10B2CC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602121"/>
              </p:ext>
            </p:extLst>
          </p:nvPr>
        </p:nvGraphicFramePr>
        <p:xfrm>
          <a:off x="92965" y="2267997"/>
          <a:ext cx="12006070" cy="2322005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649111">
                  <a:extLst>
                    <a:ext uri="{9D8B030D-6E8A-4147-A177-3AD203B41FA5}">
                      <a16:colId xmlns:a16="http://schemas.microsoft.com/office/drawing/2014/main" val="1351856194"/>
                    </a:ext>
                  </a:extLst>
                </a:gridCol>
                <a:gridCol w="1181163">
                  <a:extLst>
                    <a:ext uri="{9D8B030D-6E8A-4147-A177-3AD203B41FA5}">
                      <a16:colId xmlns:a16="http://schemas.microsoft.com/office/drawing/2014/main" val="3647537222"/>
                    </a:ext>
                  </a:extLst>
                </a:gridCol>
                <a:gridCol w="1181163">
                  <a:extLst>
                    <a:ext uri="{9D8B030D-6E8A-4147-A177-3AD203B41FA5}">
                      <a16:colId xmlns:a16="http://schemas.microsoft.com/office/drawing/2014/main" val="1955034503"/>
                    </a:ext>
                  </a:extLst>
                </a:gridCol>
                <a:gridCol w="926213">
                  <a:extLst>
                    <a:ext uri="{9D8B030D-6E8A-4147-A177-3AD203B41FA5}">
                      <a16:colId xmlns:a16="http://schemas.microsoft.com/office/drawing/2014/main" val="1348491851"/>
                    </a:ext>
                  </a:extLst>
                </a:gridCol>
                <a:gridCol w="1206173">
                  <a:extLst>
                    <a:ext uri="{9D8B030D-6E8A-4147-A177-3AD203B41FA5}">
                      <a16:colId xmlns:a16="http://schemas.microsoft.com/office/drawing/2014/main" val="2370794424"/>
                    </a:ext>
                  </a:extLst>
                </a:gridCol>
                <a:gridCol w="1217469">
                  <a:extLst>
                    <a:ext uri="{9D8B030D-6E8A-4147-A177-3AD203B41FA5}">
                      <a16:colId xmlns:a16="http://schemas.microsoft.com/office/drawing/2014/main" val="191352978"/>
                    </a:ext>
                  </a:extLst>
                </a:gridCol>
                <a:gridCol w="1217469">
                  <a:extLst>
                    <a:ext uri="{9D8B030D-6E8A-4147-A177-3AD203B41FA5}">
                      <a16:colId xmlns:a16="http://schemas.microsoft.com/office/drawing/2014/main" val="288604703"/>
                    </a:ext>
                  </a:extLst>
                </a:gridCol>
                <a:gridCol w="875383">
                  <a:extLst>
                    <a:ext uri="{9D8B030D-6E8A-4147-A177-3AD203B41FA5}">
                      <a16:colId xmlns:a16="http://schemas.microsoft.com/office/drawing/2014/main" val="1851628429"/>
                    </a:ext>
                  </a:extLst>
                </a:gridCol>
                <a:gridCol w="838270">
                  <a:extLst>
                    <a:ext uri="{9D8B030D-6E8A-4147-A177-3AD203B41FA5}">
                      <a16:colId xmlns:a16="http://schemas.microsoft.com/office/drawing/2014/main" val="1006658928"/>
                    </a:ext>
                  </a:extLst>
                </a:gridCol>
                <a:gridCol w="856828">
                  <a:extLst>
                    <a:ext uri="{9D8B030D-6E8A-4147-A177-3AD203B41FA5}">
                      <a16:colId xmlns:a16="http://schemas.microsoft.com/office/drawing/2014/main" val="816754543"/>
                    </a:ext>
                  </a:extLst>
                </a:gridCol>
                <a:gridCol w="856828">
                  <a:extLst>
                    <a:ext uri="{9D8B030D-6E8A-4147-A177-3AD203B41FA5}">
                      <a16:colId xmlns:a16="http://schemas.microsoft.com/office/drawing/2014/main" val="362499583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10 - Transformations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8756022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T- 1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T- 2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T- 3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T- 4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T- 5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T- 6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T- 7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T- 8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T- 9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T- 10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1371784291"/>
                  </a:ext>
                </a:extLst>
              </a:tr>
              <a:tr h="127635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Identifying rotational symmetry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Reading and understanding column vectors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Rotatining a shape by a given point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Translating a shape by a given vector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Showing deeper understanding of rotational symmetry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Describing a transformation (reflection)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Identifying similar shapes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Problem solving with vectors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Enlarging a shape by a scale factor with no centre given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Enlarging a shape by given scale factor with a centre point given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278581189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8115595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2982015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040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11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463F262-9EE3-4B35-A439-01915A8458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520197"/>
              </p:ext>
            </p:extLst>
          </p:nvPr>
        </p:nvGraphicFramePr>
        <p:xfrm>
          <a:off x="70548" y="2670730"/>
          <a:ext cx="12050903" cy="1516539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439593">
                  <a:extLst>
                    <a:ext uri="{9D8B030D-6E8A-4147-A177-3AD203B41FA5}">
                      <a16:colId xmlns:a16="http://schemas.microsoft.com/office/drawing/2014/main" val="3122936435"/>
                    </a:ext>
                  </a:extLst>
                </a:gridCol>
                <a:gridCol w="1679654">
                  <a:extLst>
                    <a:ext uri="{9D8B030D-6E8A-4147-A177-3AD203B41FA5}">
                      <a16:colId xmlns:a16="http://schemas.microsoft.com/office/drawing/2014/main" val="2598750601"/>
                    </a:ext>
                  </a:extLst>
                </a:gridCol>
                <a:gridCol w="1679654">
                  <a:extLst>
                    <a:ext uri="{9D8B030D-6E8A-4147-A177-3AD203B41FA5}">
                      <a16:colId xmlns:a16="http://schemas.microsoft.com/office/drawing/2014/main" val="2474284257"/>
                    </a:ext>
                  </a:extLst>
                </a:gridCol>
                <a:gridCol w="1070750">
                  <a:extLst>
                    <a:ext uri="{9D8B030D-6E8A-4147-A177-3AD203B41FA5}">
                      <a16:colId xmlns:a16="http://schemas.microsoft.com/office/drawing/2014/main" val="3716213903"/>
                    </a:ext>
                  </a:extLst>
                </a:gridCol>
                <a:gridCol w="1070750">
                  <a:extLst>
                    <a:ext uri="{9D8B030D-6E8A-4147-A177-3AD203B41FA5}">
                      <a16:colId xmlns:a16="http://schemas.microsoft.com/office/drawing/2014/main" val="64337970"/>
                    </a:ext>
                  </a:extLst>
                </a:gridCol>
                <a:gridCol w="1065980">
                  <a:extLst>
                    <a:ext uri="{9D8B030D-6E8A-4147-A177-3AD203B41FA5}">
                      <a16:colId xmlns:a16="http://schemas.microsoft.com/office/drawing/2014/main" val="514473406"/>
                    </a:ext>
                  </a:extLst>
                </a:gridCol>
                <a:gridCol w="1522261">
                  <a:extLst>
                    <a:ext uri="{9D8B030D-6E8A-4147-A177-3AD203B41FA5}">
                      <a16:colId xmlns:a16="http://schemas.microsoft.com/office/drawing/2014/main" val="2531346260"/>
                    </a:ext>
                  </a:extLst>
                </a:gridCol>
                <a:gridCol w="1522261">
                  <a:extLst>
                    <a:ext uri="{9D8B030D-6E8A-4147-A177-3AD203B41FA5}">
                      <a16:colId xmlns:a16="http://schemas.microsoft.com/office/drawing/2014/main" val="40799127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11 - Solving ratio and proportion problems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1770344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rp- 1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rp- 2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rp- 3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rp- 4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rp- 5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rp- 6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rp- 7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097464177"/>
                  </a:ext>
                </a:extLst>
              </a:tr>
              <a:tr h="47088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Direct proportion with money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Identifying proportionality graphs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Averages with ratio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Inverse proportion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Ratio of amounts (difference)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Best buys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forming ratio usiing percentages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20158807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24440654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265444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451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12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222459E-D87E-4F0C-ABDC-4E0432817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214612"/>
              </p:ext>
            </p:extLst>
          </p:nvPr>
        </p:nvGraphicFramePr>
        <p:xfrm>
          <a:off x="104712" y="2774251"/>
          <a:ext cx="11982576" cy="1309497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160148">
                  <a:extLst>
                    <a:ext uri="{9D8B030D-6E8A-4147-A177-3AD203B41FA5}">
                      <a16:colId xmlns:a16="http://schemas.microsoft.com/office/drawing/2014/main" val="1237272281"/>
                    </a:ext>
                  </a:extLst>
                </a:gridCol>
                <a:gridCol w="1370382">
                  <a:extLst>
                    <a:ext uri="{9D8B030D-6E8A-4147-A177-3AD203B41FA5}">
                      <a16:colId xmlns:a16="http://schemas.microsoft.com/office/drawing/2014/main" val="1488129120"/>
                    </a:ext>
                  </a:extLst>
                </a:gridCol>
                <a:gridCol w="1370382">
                  <a:extLst>
                    <a:ext uri="{9D8B030D-6E8A-4147-A177-3AD203B41FA5}">
                      <a16:colId xmlns:a16="http://schemas.microsoft.com/office/drawing/2014/main" val="3733764859"/>
                    </a:ext>
                  </a:extLst>
                </a:gridCol>
                <a:gridCol w="1116556">
                  <a:extLst>
                    <a:ext uri="{9D8B030D-6E8A-4147-A177-3AD203B41FA5}">
                      <a16:colId xmlns:a16="http://schemas.microsoft.com/office/drawing/2014/main" val="294792653"/>
                    </a:ext>
                  </a:extLst>
                </a:gridCol>
                <a:gridCol w="975228">
                  <a:extLst>
                    <a:ext uri="{9D8B030D-6E8A-4147-A177-3AD203B41FA5}">
                      <a16:colId xmlns:a16="http://schemas.microsoft.com/office/drawing/2014/main" val="1311002454"/>
                    </a:ext>
                  </a:extLst>
                </a:gridCol>
                <a:gridCol w="975228">
                  <a:extLst>
                    <a:ext uri="{9D8B030D-6E8A-4147-A177-3AD203B41FA5}">
                      <a16:colId xmlns:a16="http://schemas.microsoft.com/office/drawing/2014/main" val="1131061702"/>
                    </a:ext>
                  </a:extLst>
                </a:gridCol>
                <a:gridCol w="644058">
                  <a:extLst>
                    <a:ext uri="{9D8B030D-6E8A-4147-A177-3AD203B41FA5}">
                      <a16:colId xmlns:a16="http://schemas.microsoft.com/office/drawing/2014/main" val="2837292584"/>
                    </a:ext>
                  </a:extLst>
                </a:gridCol>
                <a:gridCol w="1165773">
                  <a:extLst>
                    <a:ext uri="{9D8B030D-6E8A-4147-A177-3AD203B41FA5}">
                      <a16:colId xmlns:a16="http://schemas.microsoft.com/office/drawing/2014/main" val="172031978"/>
                    </a:ext>
                  </a:extLst>
                </a:gridCol>
                <a:gridCol w="1165773">
                  <a:extLst>
                    <a:ext uri="{9D8B030D-6E8A-4147-A177-3AD203B41FA5}">
                      <a16:colId xmlns:a16="http://schemas.microsoft.com/office/drawing/2014/main" val="3002035091"/>
                    </a:ext>
                  </a:extLst>
                </a:gridCol>
                <a:gridCol w="1019524">
                  <a:extLst>
                    <a:ext uri="{9D8B030D-6E8A-4147-A177-3AD203B41FA5}">
                      <a16:colId xmlns:a16="http://schemas.microsoft.com/office/drawing/2014/main" val="217793623"/>
                    </a:ext>
                  </a:extLst>
                </a:gridCol>
                <a:gridCol w="1019524">
                  <a:extLst>
                    <a:ext uri="{9D8B030D-6E8A-4147-A177-3AD203B41FA5}">
                      <a16:colId xmlns:a16="http://schemas.microsoft.com/office/drawing/2014/main" val="3525807103"/>
                    </a:ext>
                  </a:extLst>
                </a:gridCol>
              </a:tblGrid>
              <a:tr h="1485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12 - Rates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403834871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ra- 1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ra- 2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ra- 3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ra- 4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ra- 5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ra- 6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ra- 7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ra- 8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ra- 9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ra- 10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206915116"/>
                  </a:ext>
                </a:extLst>
              </a:tr>
              <a:tr h="47520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Speed, distance, time finding distance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Converting units hours to hours and minutes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Speed, distance, time finding speed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Direct proportion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Speed, distance, time graph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Real life graphs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density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Speed, distance, time application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Rates application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Comparing units fo speed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1708942803"/>
                  </a:ext>
                </a:extLst>
              </a:tr>
              <a:tr h="1485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61974615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813744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045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13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688D5C5-586C-4C29-8E9D-F88D0D157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359992"/>
              </p:ext>
            </p:extLst>
          </p:nvPr>
        </p:nvGraphicFramePr>
        <p:xfrm>
          <a:off x="88393" y="2883408"/>
          <a:ext cx="12015214" cy="109118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656186">
                  <a:extLst>
                    <a:ext uri="{9D8B030D-6E8A-4147-A177-3AD203B41FA5}">
                      <a16:colId xmlns:a16="http://schemas.microsoft.com/office/drawing/2014/main" val="1611631506"/>
                    </a:ext>
                  </a:extLst>
                </a:gridCol>
                <a:gridCol w="1577469">
                  <a:extLst>
                    <a:ext uri="{9D8B030D-6E8A-4147-A177-3AD203B41FA5}">
                      <a16:colId xmlns:a16="http://schemas.microsoft.com/office/drawing/2014/main" val="657876793"/>
                    </a:ext>
                  </a:extLst>
                </a:gridCol>
                <a:gridCol w="1228757">
                  <a:extLst>
                    <a:ext uri="{9D8B030D-6E8A-4147-A177-3AD203B41FA5}">
                      <a16:colId xmlns:a16="http://schemas.microsoft.com/office/drawing/2014/main" val="802027806"/>
                    </a:ext>
                  </a:extLst>
                </a:gridCol>
                <a:gridCol w="1889184">
                  <a:extLst>
                    <a:ext uri="{9D8B030D-6E8A-4147-A177-3AD203B41FA5}">
                      <a16:colId xmlns:a16="http://schemas.microsoft.com/office/drawing/2014/main" val="1402186634"/>
                    </a:ext>
                  </a:extLst>
                </a:gridCol>
                <a:gridCol w="1889184">
                  <a:extLst>
                    <a:ext uri="{9D8B030D-6E8A-4147-A177-3AD203B41FA5}">
                      <a16:colId xmlns:a16="http://schemas.microsoft.com/office/drawing/2014/main" val="1309791863"/>
                    </a:ext>
                  </a:extLst>
                </a:gridCol>
                <a:gridCol w="1331875">
                  <a:extLst>
                    <a:ext uri="{9D8B030D-6E8A-4147-A177-3AD203B41FA5}">
                      <a16:colId xmlns:a16="http://schemas.microsoft.com/office/drawing/2014/main" val="3742626093"/>
                    </a:ext>
                  </a:extLst>
                </a:gridCol>
                <a:gridCol w="1331875">
                  <a:extLst>
                    <a:ext uri="{9D8B030D-6E8A-4147-A177-3AD203B41FA5}">
                      <a16:colId xmlns:a16="http://schemas.microsoft.com/office/drawing/2014/main" val="3588202256"/>
                    </a:ext>
                  </a:extLst>
                </a:gridCol>
                <a:gridCol w="1110684">
                  <a:extLst>
                    <a:ext uri="{9D8B030D-6E8A-4147-A177-3AD203B41FA5}">
                      <a16:colId xmlns:a16="http://schemas.microsoft.com/office/drawing/2014/main" val="40776782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13 - Probability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22941836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P- 1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P- 2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P- 3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P- 4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P- 5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P- 6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P- 7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2109102400"/>
                  </a:ext>
                </a:extLst>
              </a:tr>
              <a:tr h="27381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Probability of an outcome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Probability spinner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Relative frequency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Decimal probability from a table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Two-way tables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Independent events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Probability trees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409055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8464759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755513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37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14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35CCC51-208D-4321-90C5-24E24E9715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591674"/>
              </p:ext>
            </p:extLst>
          </p:nvPr>
        </p:nvGraphicFramePr>
        <p:xfrm>
          <a:off x="102552" y="2664872"/>
          <a:ext cx="11986895" cy="1528255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164609">
                  <a:extLst>
                    <a:ext uri="{9D8B030D-6E8A-4147-A177-3AD203B41FA5}">
                      <a16:colId xmlns:a16="http://schemas.microsoft.com/office/drawing/2014/main" val="1913948985"/>
                    </a:ext>
                  </a:extLst>
                </a:gridCol>
                <a:gridCol w="1529636">
                  <a:extLst>
                    <a:ext uri="{9D8B030D-6E8A-4147-A177-3AD203B41FA5}">
                      <a16:colId xmlns:a16="http://schemas.microsoft.com/office/drawing/2014/main" val="3584894263"/>
                    </a:ext>
                  </a:extLst>
                </a:gridCol>
                <a:gridCol w="1529636">
                  <a:extLst>
                    <a:ext uri="{9D8B030D-6E8A-4147-A177-3AD203B41FA5}">
                      <a16:colId xmlns:a16="http://schemas.microsoft.com/office/drawing/2014/main" val="811546829"/>
                    </a:ext>
                  </a:extLst>
                </a:gridCol>
                <a:gridCol w="1404540">
                  <a:extLst>
                    <a:ext uri="{9D8B030D-6E8A-4147-A177-3AD203B41FA5}">
                      <a16:colId xmlns:a16="http://schemas.microsoft.com/office/drawing/2014/main" val="2547899735"/>
                    </a:ext>
                  </a:extLst>
                </a:gridCol>
                <a:gridCol w="1807535">
                  <a:extLst>
                    <a:ext uri="{9D8B030D-6E8A-4147-A177-3AD203B41FA5}">
                      <a16:colId xmlns:a16="http://schemas.microsoft.com/office/drawing/2014/main" val="1841851172"/>
                    </a:ext>
                  </a:extLst>
                </a:gridCol>
                <a:gridCol w="1807535">
                  <a:extLst>
                    <a:ext uri="{9D8B030D-6E8A-4147-A177-3AD203B41FA5}">
                      <a16:colId xmlns:a16="http://schemas.microsoft.com/office/drawing/2014/main" val="3240724869"/>
                    </a:ext>
                  </a:extLst>
                </a:gridCol>
                <a:gridCol w="1743404">
                  <a:extLst>
                    <a:ext uri="{9D8B030D-6E8A-4147-A177-3AD203B41FA5}">
                      <a16:colId xmlns:a16="http://schemas.microsoft.com/office/drawing/2014/main" val="254303507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14 - Alegbraic representation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1734021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ar- 1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ar- 2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ar- 3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ar- 4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ar- 5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ar- 6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1345285647"/>
                  </a:ext>
                </a:extLst>
              </a:tr>
              <a:tr h="48260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Plotting quadratic graphs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Reading from expodential graphs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Inequalities on a number line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Graphical inequalities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Representing functions in graphical form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Simultaneous equations using a graph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280612618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7785902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2757407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68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B1C6EE7-3C77-4C56-99BD-5EA9161820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776531"/>
              </p:ext>
            </p:extLst>
          </p:nvPr>
        </p:nvGraphicFramePr>
        <p:xfrm>
          <a:off x="92965" y="2598007"/>
          <a:ext cx="12006070" cy="1661986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289620">
                  <a:extLst>
                    <a:ext uri="{9D8B030D-6E8A-4147-A177-3AD203B41FA5}">
                      <a16:colId xmlns:a16="http://schemas.microsoft.com/office/drawing/2014/main" val="2649044637"/>
                    </a:ext>
                  </a:extLst>
                </a:gridCol>
                <a:gridCol w="1392911">
                  <a:extLst>
                    <a:ext uri="{9D8B030D-6E8A-4147-A177-3AD203B41FA5}">
                      <a16:colId xmlns:a16="http://schemas.microsoft.com/office/drawing/2014/main" val="2949462979"/>
                    </a:ext>
                  </a:extLst>
                </a:gridCol>
                <a:gridCol w="1392911">
                  <a:extLst>
                    <a:ext uri="{9D8B030D-6E8A-4147-A177-3AD203B41FA5}">
                      <a16:colId xmlns:a16="http://schemas.microsoft.com/office/drawing/2014/main" val="3587830236"/>
                    </a:ext>
                  </a:extLst>
                </a:gridCol>
                <a:gridCol w="1061771">
                  <a:extLst>
                    <a:ext uri="{9D8B030D-6E8A-4147-A177-3AD203B41FA5}">
                      <a16:colId xmlns:a16="http://schemas.microsoft.com/office/drawing/2014/main" val="11276618"/>
                    </a:ext>
                  </a:extLst>
                </a:gridCol>
                <a:gridCol w="1550126">
                  <a:extLst>
                    <a:ext uri="{9D8B030D-6E8A-4147-A177-3AD203B41FA5}">
                      <a16:colId xmlns:a16="http://schemas.microsoft.com/office/drawing/2014/main" val="2633288311"/>
                    </a:ext>
                  </a:extLst>
                </a:gridCol>
                <a:gridCol w="1550126">
                  <a:extLst>
                    <a:ext uri="{9D8B030D-6E8A-4147-A177-3AD203B41FA5}">
                      <a16:colId xmlns:a16="http://schemas.microsoft.com/office/drawing/2014/main" val="3051920529"/>
                    </a:ext>
                  </a:extLst>
                </a:gridCol>
                <a:gridCol w="1394430">
                  <a:extLst>
                    <a:ext uri="{9D8B030D-6E8A-4147-A177-3AD203B41FA5}">
                      <a16:colId xmlns:a16="http://schemas.microsoft.com/office/drawing/2014/main" val="593531626"/>
                    </a:ext>
                  </a:extLst>
                </a:gridCol>
                <a:gridCol w="1310125">
                  <a:extLst>
                    <a:ext uri="{9D8B030D-6E8A-4147-A177-3AD203B41FA5}">
                      <a16:colId xmlns:a16="http://schemas.microsoft.com/office/drawing/2014/main" val="3959416426"/>
                    </a:ext>
                  </a:extLst>
                </a:gridCol>
                <a:gridCol w="1064050">
                  <a:extLst>
                    <a:ext uri="{9D8B030D-6E8A-4147-A177-3AD203B41FA5}">
                      <a16:colId xmlns:a16="http://schemas.microsoft.com/office/drawing/2014/main" val="3714695538"/>
                    </a:ext>
                  </a:extLst>
                </a:gridCol>
              </a:tblGrid>
              <a:tr h="2647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2 - Straight line graphs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1b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7,8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54495394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SLG - 1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SLG - 2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SLG - 3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SLG - 4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SLG - 5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SLG - 6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SLG - 7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SLG - 8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1961536009"/>
                  </a:ext>
                </a:extLst>
              </a:tr>
              <a:tr h="42113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Identifying corordinate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Equations of vertical and horizontal lines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Plotting straight line graphs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the gradient of a line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Identifying points on a line (substitution)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Identifying information from y=mx+c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Finding the equation of a line (y=mx+c)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Application of y=mx+c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520795341"/>
                  </a:ext>
                </a:extLst>
              </a:tr>
              <a:tr h="26479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1930163027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4019848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938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C410773-0B26-4268-83FE-95A65C5540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549276"/>
              </p:ext>
            </p:extLst>
          </p:nvPr>
        </p:nvGraphicFramePr>
        <p:xfrm>
          <a:off x="115823" y="2485040"/>
          <a:ext cx="11960353" cy="1887919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547835">
                  <a:extLst>
                    <a:ext uri="{9D8B030D-6E8A-4147-A177-3AD203B41FA5}">
                      <a16:colId xmlns:a16="http://schemas.microsoft.com/office/drawing/2014/main" val="3053601963"/>
                    </a:ext>
                  </a:extLst>
                </a:gridCol>
                <a:gridCol w="1529066">
                  <a:extLst>
                    <a:ext uri="{9D8B030D-6E8A-4147-A177-3AD203B41FA5}">
                      <a16:colId xmlns:a16="http://schemas.microsoft.com/office/drawing/2014/main" val="4073489518"/>
                    </a:ext>
                  </a:extLst>
                </a:gridCol>
                <a:gridCol w="1593319">
                  <a:extLst>
                    <a:ext uri="{9D8B030D-6E8A-4147-A177-3AD203B41FA5}">
                      <a16:colId xmlns:a16="http://schemas.microsoft.com/office/drawing/2014/main" val="1087749683"/>
                    </a:ext>
                  </a:extLst>
                </a:gridCol>
                <a:gridCol w="1593319">
                  <a:extLst>
                    <a:ext uri="{9D8B030D-6E8A-4147-A177-3AD203B41FA5}">
                      <a16:colId xmlns:a16="http://schemas.microsoft.com/office/drawing/2014/main" val="2629312767"/>
                    </a:ext>
                  </a:extLst>
                </a:gridCol>
                <a:gridCol w="1119004">
                  <a:extLst>
                    <a:ext uri="{9D8B030D-6E8A-4147-A177-3AD203B41FA5}">
                      <a16:colId xmlns:a16="http://schemas.microsoft.com/office/drawing/2014/main" val="3321918490"/>
                    </a:ext>
                  </a:extLst>
                </a:gridCol>
                <a:gridCol w="1119004">
                  <a:extLst>
                    <a:ext uri="{9D8B030D-6E8A-4147-A177-3AD203B41FA5}">
                      <a16:colId xmlns:a16="http://schemas.microsoft.com/office/drawing/2014/main" val="1174275677"/>
                    </a:ext>
                  </a:extLst>
                </a:gridCol>
                <a:gridCol w="1238124">
                  <a:extLst>
                    <a:ext uri="{9D8B030D-6E8A-4147-A177-3AD203B41FA5}">
                      <a16:colId xmlns:a16="http://schemas.microsoft.com/office/drawing/2014/main" val="1942311313"/>
                    </a:ext>
                  </a:extLst>
                </a:gridCol>
                <a:gridCol w="1238124">
                  <a:extLst>
                    <a:ext uri="{9D8B030D-6E8A-4147-A177-3AD203B41FA5}">
                      <a16:colId xmlns:a16="http://schemas.microsoft.com/office/drawing/2014/main" val="2582015404"/>
                    </a:ext>
                  </a:extLst>
                </a:gridCol>
                <a:gridCol w="982558">
                  <a:extLst>
                    <a:ext uri="{9D8B030D-6E8A-4147-A177-3AD203B41FA5}">
                      <a16:colId xmlns:a16="http://schemas.microsoft.com/office/drawing/2014/main" val="3131265554"/>
                    </a:ext>
                  </a:extLst>
                </a:gridCol>
              </a:tblGrid>
              <a:tr h="2870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3 - Testing conjectures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5a,b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5c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1259118041"/>
                  </a:ext>
                </a:extLst>
              </a:tr>
              <a:tr h="2870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TC-1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TC-2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TC-3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TC-4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TC-5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TC-6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TC-7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TC-8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2970414218"/>
                  </a:ext>
                </a:extLst>
              </a:tr>
              <a:tr h="58039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Identifying prime numbers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Factors, multiples and primes. True or false.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Always, sometimes, never true statements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Show that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Expanding single brackets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Expanding Binomials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Conjectures with sequences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Exploring the 100 grid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370101280"/>
                  </a:ext>
                </a:extLst>
              </a:tr>
              <a:tr h="28702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730492124"/>
                  </a:ext>
                </a:extLst>
              </a:tr>
              <a:tr h="2870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4171667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202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34E21F6-B712-403A-BB0E-F13B1FBE44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677635"/>
              </p:ext>
            </p:extLst>
          </p:nvPr>
        </p:nvGraphicFramePr>
        <p:xfrm>
          <a:off x="97536" y="2767885"/>
          <a:ext cx="11996927" cy="1322229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509261">
                  <a:extLst>
                    <a:ext uri="{9D8B030D-6E8A-4147-A177-3AD203B41FA5}">
                      <a16:colId xmlns:a16="http://schemas.microsoft.com/office/drawing/2014/main" val="2888041872"/>
                    </a:ext>
                  </a:extLst>
                </a:gridCol>
                <a:gridCol w="1394992">
                  <a:extLst>
                    <a:ext uri="{9D8B030D-6E8A-4147-A177-3AD203B41FA5}">
                      <a16:colId xmlns:a16="http://schemas.microsoft.com/office/drawing/2014/main" val="2221322140"/>
                    </a:ext>
                  </a:extLst>
                </a:gridCol>
                <a:gridCol w="1185001">
                  <a:extLst>
                    <a:ext uri="{9D8B030D-6E8A-4147-A177-3AD203B41FA5}">
                      <a16:colId xmlns:a16="http://schemas.microsoft.com/office/drawing/2014/main" val="2992453491"/>
                    </a:ext>
                  </a:extLst>
                </a:gridCol>
                <a:gridCol w="1205035">
                  <a:extLst>
                    <a:ext uri="{9D8B030D-6E8A-4147-A177-3AD203B41FA5}">
                      <a16:colId xmlns:a16="http://schemas.microsoft.com/office/drawing/2014/main" val="720633175"/>
                    </a:ext>
                  </a:extLst>
                </a:gridCol>
                <a:gridCol w="1327468">
                  <a:extLst>
                    <a:ext uri="{9D8B030D-6E8A-4147-A177-3AD203B41FA5}">
                      <a16:colId xmlns:a16="http://schemas.microsoft.com/office/drawing/2014/main" val="1817342245"/>
                    </a:ext>
                  </a:extLst>
                </a:gridCol>
                <a:gridCol w="1327468">
                  <a:extLst>
                    <a:ext uri="{9D8B030D-6E8A-4147-A177-3AD203B41FA5}">
                      <a16:colId xmlns:a16="http://schemas.microsoft.com/office/drawing/2014/main" val="3561768561"/>
                    </a:ext>
                  </a:extLst>
                </a:gridCol>
                <a:gridCol w="1397218">
                  <a:extLst>
                    <a:ext uri="{9D8B030D-6E8A-4147-A177-3AD203B41FA5}">
                      <a16:colId xmlns:a16="http://schemas.microsoft.com/office/drawing/2014/main" val="238754044"/>
                    </a:ext>
                  </a:extLst>
                </a:gridCol>
                <a:gridCol w="1397218">
                  <a:extLst>
                    <a:ext uri="{9D8B030D-6E8A-4147-A177-3AD203B41FA5}">
                      <a16:colId xmlns:a16="http://schemas.microsoft.com/office/drawing/2014/main" val="3640292068"/>
                    </a:ext>
                  </a:extLst>
                </a:gridCol>
                <a:gridCol w="1253266">
                  <a:extLst>
                    <a:ext uri="{9D8B030D-6E8A-4147-A177-3AD203B41FA5}">
                      <a16:colId xmlns:a16="http://schemas.microsoft.com/office/drawing/2014/main" val="3956943230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4 - 3D Shapes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2860237875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3D- 1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3D- 2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3D- 3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3D- 4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3D- 5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3D- 6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3D- 7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3D- 8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067989705"/>
                  </a:ext>
                </a:extLst>
              </a:tr>
              <a:tr h="45024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Identifying 3D shapes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Identifying Prisms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Nets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Volume of cuboids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Plans and elevations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volume of a prism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surface area of prisms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Volume of a sphere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260350565"/>
                  </a:ext>
                </a:extLst>
              </a:tr>
              <a:tr h="21780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1840908642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2778882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7162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5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563E54B-8978-4696-A090-B1FE0E198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025470"/>
              </p:ext>
            </p:extLst>
          </p:nvPr>
        </p:nvGraphicFramePr>
        <p:xfrm>
          <a:off x="79248" y="2582608"/>
          <a:ext cx="12033503" cy="1692783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200542">
                  <a:extLst>
                    <a:ext uri="{9D8B030D-6E8A-4147-A177-3AD203B41FA5}">
                      <a16:colId xmlns:a16="http://schemas.microsoft.com/office/drawing/2014/main" val="1332735285"/>
                    </a:ext>
                  </a:extLst>
                </a:gridCol>
                <a:gridCol w="1200542">
                  <a:extLst>
                    <a:ext uri="{9D8B030D-6E8A-4147-A177-3AD203B41FA5}">
                      <a16:colId xmlns:a16="http://schemas.microsoft.com/office/drawing/2014/main" val="1410129153"/>
                    </a:ext>
                  </a:extLst>
                </a:gridCol>
                <a:gridCol w="1124447">
                  <a:extLst>
                    <a:ext uri="{9D8B030D-6E8A-4147-A177-3AD203B41FA5}">
                      <a16:colId xmlns:a16="http://schemas.microsoft.com/office/drawing/2014/main" val="4257000158"/>
                    </a:ext>
                  </a:extLst>
                </a:gridCol>
                <a:gridCol w="933099">
                  <a:extLst>
                    <a:ext uri="{9D8B030D-6E8A-4147-A177-3AD203B41FA5}">
                      <a16:colId xmlns:a16="http://schemas.microsoft.com/office/drawing/2014/main" val="110347985"/>
                    </a:ext>
                  </a:extLst>
                </a:gridCol>
                <a:gridCol w="1203499">
                  <a:extLst>
                    <a:ext uri="{9D8B030D-6E8A-4147-A177-3AD203B41FA5}">
                      <a16:colId xmlns:a16="http://schemas.microsoft.com/office/drawing/2014/main" val="2931047022"/>
                    </a:ext>
                  </a:extLst>
                </a:gridCol>
                <a:gridCol w="1203499">
                  <a:extLst>
                    <a:ext uri="{9D8B030D-6E8A-4147-A177-3AD203B41FA5}">
                      <a16:colId xmlns:a16="http://schemas.microsoft.com/office/drawing/2014/main" val="807586693"/>
                    </a:ext>
                  </a:extLst>
                </a:gridCol>
                <a:gridCol w="1014367">
                  <a:extLst>
                    <a:ext uri="{9D8B030D-6E8A-4147-A177-3AD203B41FA5}">
                      <a16:colId xmlns:a16="http://schemas.microsoft.com/office/drawing/2014/main" val="3348174824"/>
                    </a:ext>
                  </a:extLst>
                </a:gridCol>
                <a:gridCol w="1498277">
                  <a:extLst>
                    <a:ext uri="{9D8B030D-6E8A-4147-A177-3AD203B41FA5}">
                      <a16:colId xmlns:a16="http://schemas.microsoft.com/office/drawing/2014/main" val="3022481058"/>
                    </a:ext>
                  </a:extLst>
                </a:gridCol>
                <a:gridCol w="1498277">
                  <a:extLst>
                    <a:ext uri="{9D8B030D-6E8A-4147-A177-3AD203B41FA5}">
                      <a16:colId xmlns:a16="http://schemas.microsoft.com/office/drawing/2014/main" val="950639696"/>
                    </a:ext>
                  </a:extLst>
                </a:gridCol>
                <a:gridCol w="1156954">
                  <a:extLst>
                    <a:ext uri="{9D8B030D-6E8A-4147-A177-3AD203B41FA5}">
                      <a16:colId xmlns:a16="http://schemas.microsoft.com/office/drawing/2014/main" val="2959065255"/>
                    </a:ext>
                  </a:extLst>
                </a:gridCol>
              </a:tblGrid>
              <a:tr h="2609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5 - Number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409273936"/>
                  </a:ext>
                </a:extLst>
              </a:tr>
              <a:tr h="2609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N-8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N-9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2096468182"/>
                  </a:ext>
                </a:extLst>
              </a:tr>
              <a:tr h="46335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Knowledge of integers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Multiplying integers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Adding fractions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Directed number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Highest Common Factor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Subtraction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Fractional division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with standard form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Manipulating surds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1766893048"/>
                  </a:ext>
                </a:extLst>
              </a:tr>
              <a:tr h="26098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4215199343"/>
                  </a:ext>
                </a:extLst>
              </a:tr>
              <a:tr h="2609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2338844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686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6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103D344-3CD2-4BA3-BDC2-E734829663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556858"/>
              </p:ext>
            </p:extLst>
          </p:nvPr>
        </p:nvGraphicFramePr>
        <p:xfrm>
          <a:off x="83820" y="2710116"/>
          <a:ext cx="12024359" cy="1437767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581647">
                  <a:extLst>
                    <a:ext uri="{9D8B030D-6E8A-4147-A177-3AD203B41FA5}">
                      <a16:colId xmlns:a16="http://schemas.microsoft.com/office/drawing/2014/main" val="507995030"/>
                    </a:ext>
                  </a:extLst>
                </a:gridCol>
                <a:gridCol w="1771751">
                  <a:extLst>
                    <a:ext uri="{9D8B030D-6E8A-4147-A177-3AD203B41FA5}">
                      <a16:colId xmlns:a16="http://schemas.microsoft.com/office/drawing/2014/main" val="2920859164"/>
                    </a:ext>
                  </a:extLst>
                </a:gridCol>
                <a:gridCol w="1771751">
                  <a:extLst>
                    <a:ext uri="{9D8B030D-6E8A-4147-A177-3AD203B41FA5}">
                      <a16:colId xmlns:a16="http://schemas.microsoft.com/office/drawing/2014/main" val="4183340400"/>
                    </a:ext>
                  </a:extLst>
                </a:gridCol>
                <a:gridCol w="1528540">
                  <a:extLst>
                    <a:ext uri="{9D8B030D-6E8A-4147-A177-3AD203B41FA5}">
                      <a16:colId xmlns:a16="http://schemas.microsoft.com/office/drawing/2014/main" val="1157266461"/>
                    </a:ext>
                  </a:extLst>
                </a:gridCol>
                <a:gridCol w="1528540">
                  <a:extLst>
                    <a:ext uri="{9D8B030D-6E8A-4147-A177-3AD203B41FA5}">
                      <a16:colId xmlns:a16="http://schemas.microsoft.com/office/drawing/2014/main" val="4281119474"/>
                    </a:ext>
                  </a:extLst>
                </a:gridCol>
                <a:gridCol w="1417708">
                  <a:extLst>
                    <a:ext uri="{9D8B030D-6E8A-4147-A177-3AD203B41FA5}">
                      <a16:colId xmlns:a16="http://schemas.microsoft.com/office/drawing/2014/main" val="1723628792"/>
                    </a:ext>
                  </a:extLst>
                </a:gridCol>
                <a:gridCol w="1212211">
                  <a:extLst>
                    <a:ext uri="{9D8B030D-6E8A-4147-A177-3AD203B41FA5}">
                      <a16:colId xmlns:a16="http://schemas.microsoft.com/office/drawing/2014/main" val="2917633611"/>
                    </a:ext>
                  </a:extLst>
                </a:gridCol>
                <a:gridCol w="1212211">
                  <a:extLst>
                    <a:ext uri="{9D8B030D-6E8A-4147-A177-3AD203B41FA5}">
                      <a16:colId xmlns:a16="http://schemas.microsoft.com/office/drawing/2014/main" val="231896789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6 - Deduction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4,7b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57215768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2064416076"/>
                  </a:ext>
                </a:extLst>
              </a:tr>
              <a:tr h="56959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Basic angle facts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Angles on parallel lines facts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Algebraic angles around a point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Properties of polygons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Algebraic angles in a triangle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angles in polygons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loci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4136572925"/>
                  </a:ext>
                </a:extLst>
              </a:tr>
              <a:tr h="2159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9156518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714079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33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7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6F8F361-A65D-4E7D-BC95-D6E6EAAD87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356292"/>
              </p:ext>
            </p:extLst>
          </p:nvPr>
        </p:nvGraphicFramePr>
        <p:xfrm>
          <a:off x="120397" y="2656617"/>
          <a:ext cx="11951206" cy="1544765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82849">
                  <a:extLst>
                    <a:ext uri="{9D8B030D-6E8A-4147-A177-3AD203B41FA5}">
                      <a16:colId xmlns:a16="http://schemas.microsoft.com/office/drawing/2014/main" val="47574022"/>
                    </a:ext>
                  </a:extLst>
                </a:gridCol>
                <a:gridCol w="1368722">
                  <a:extLst>
                    <a:ext uri="{9D8B030D-6E8A-4147-A177-3AD203B41FA5}">
                      <a16:colId xmlns:a16="http://schemas.microsoft.com/office/drawing/2014/main" val="2412333895"/>
                    </a:ext>
                  </a:extLst>
                </a:gridCol>
                <a:gridCol w="1368722">
                  <a:extLst>
                    <a:ext uri="{9D8B030D-6E8A-4147-A177-3AD203B41FA5}">
                      <a16:colId xmlns:a16="http://schemas.microsoft.com/office/drawing/2014/main" val="3754554428"/>
                    </a:ext>
                  </a:extLst>
                </a:gridCol>
                <a:gridCol w="1525686">
                  <a:extLst>
                    <a:ext uri="{9D8B030D-6E8A-4147-A177-3AD203B41FA5}">
                      <a16:colId xmlns:a16="http://schemas.microsoft.com/office/drawing/2014/main" val="3227545906"/>
                    </a:ext>
                  </a:extLst>
                </a:gridCol>
                <a:gridCol w="1849815">
                  <a:extLst>
                    <a:ext uri="{9D8B030D-6E8A-4147-A177-3AD203B41FA5}">
                      <a16:colId xmlns:a16="http://schemas.microsoft.com/office/drawing/2014/main" val="2505614171"/>
                    </a:ext>
                  </a:extLst>
                </a:gridCol>
                <a:gridCol w="1849815">
                  <a:extLst>
                    <a:ext uri="{9D8B030D-6E8A-4147-A177-3AD203B41FA5}">
                      <a16:colId xmlns:a16="http://schemas.microsoft.com/office/drawing/2014/main" val="4011848037"/>
                    </a:ext>
                  </a:extLst>
                </a:gridCol>
                <a:gridCol w="1377356">
                  <a:extLst>
                    <a:ext uri="{9D8B030D-6E8A-4147-A177-3AD203B41FA5}">
                      <a16:colId xmlns:a16="http://schemas.microsoft.com/office/drawing/2014/main" val="1502757081"/>
                    </a:ext>
                  </a:extLst>
                </a:gridCol>
                <a:gridCol w="1228241">
                  <a:extLst>
                    <a:ext uri="{9D8B030D-6E8A-4147-A177-3AD203B41FA5}">
                      <a16:colId xmlns:a16="http://schemas.microsoft.com/office/drawing/2014/main" val="361487229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7 - Pythagoras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79329719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p-1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726320350"/>
                  </a:ext>
                </a:extLst>
              </a:tr>
              <a:tr h="49911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Area of squares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Identifying pythoras' theorem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Using Pythagoras' theorem#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Applying Pythagoras within shapes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Proving a triangle is right angled (different units)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Pythagoras with coordinates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Pythagoras with 3D nets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12681030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570269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1933139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96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CCEFFAA-6209-43D8-9795-6B00CFC89F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236027"/>
              </p:ext>
            </p:extLst>
          </p:nvPr>
        </p:nvGraphicFramePr>
        <p:xfrm>
          <a:off x="116268" y="2577560"/>
          <a:ext cx="11959464" cy="170288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62501">
                  <a:extLst>
                    <a:ext uri="{9D8B030D-6E8A-4147-A177-3AD203B41FA5}">
                      <a16:colId xmlns:a16="http://schemas.microsoft.com/office/drawing/2014/main" val="1322220534"/>
                    </a:ext>
                  </a:extLst>
                </a:gridCol>
                <a:gridCol w="987457">
                  <a:extLst>
                    <a:ext uri="{9D8B030D-6E8A-4147-A177-3AD203B41FA5}">
                      <a16:colId xmlns:a16="http://schemas.microsoft.com/office/drawing/2014/main" val="254819780"/>
                    </a:ext>
                  </a:extLst>
                </a:gridCol>
                <a:gridCol w="987457">
                  <a:extLst>
                    <a:ext uri="{9D8B030D-6E8A-4147-A177-3AD203B41FA5}">
                      <a16:colId xmlns:a16="http://schemas.microsoft.com/office/drawing/2014/main" val="715637912"/>
                    </a:ext>
                  </a:extLst>
                </a:gridCol>
                <a:gridCol w="1110888">
                  <a:extLst>
                    <a:ext uri="{9D8B030D-6E8A-4147-A177-3AD203B41FA5}">
                      <a16:colId xmlns:a16="http://schemas.microsoft.com/office/drawing/2014/main" val="1416359169"/>
                    </a:ext>
                  </a:extLst>
                </a:gridCol>
                <a:gridCol w="1110888">
                  <a:extLst>
                    <a:ext uri="{9D8B030D-6E8A-4147-A177-3AD203B41FA5}">
                      <a16:colId xmlns:a16="http://schemas.microsoft.com/office/drawing/2014/main" val="3106732938"/>
                    </a:ext>
                  </a:extLst>
                </a:gridCol>
                <a:gridCol w="958182">
                  <a:extLst>
                    <a:ext uri="{9D8B030D-6E8A-4147-A177-3AD203B41FA5}">
                      <a16:colId xmlns:a16="http://schemas.microsoft.com/office/drawing/2014/main" val="2190392616"/>
                    </a:ext>
                  </a:extLst>
                </a:gridCol>
                <a:gridCol w="1018315">
                  <a:extLst>
                    <a:ext uri="{9D8B030D-6E8A-4147-A177-3AD203B41FA5}">
                      <a16:colId xmlns:a16="http://schemas.microsoft.com/office/drawing/2014/main" val="2615911374"/>
                    </a:ext>
                  </a:extLst>
                </a:gridCol>
                <a:gridCol w="1042052">
                  <a:extLst>
                    <a:ext uri="{9D8B030D-6E8A-4147-A177-3AD203B41FA5}">
                      <a16:colId xmlns:a16="http://schemas.microsoft.com/office/drawing/2014/main" val="1002463157"/>
                    </a:ext>
                  </a:extLst>
                </a:gridCol>
                <a:gridCol w="1690862">
                  <a:extLst>
                    <a:ext uri="{9D8B030D-6E8A-4147-A177-3AD203B41FA5}">
                      <a16:colId xmlns:a16="http://schemas.microsoft.com/office/drawing/2014/main" val="2957386246"/>
                    </a:ext>
                  </a:extLst>
                </a:gridCol>
                <a:gridCol w="1690862">
                  <a:extLst>
                    <a:ext uri="{9D8B030D-6E8A-4147-A177-3AD203B41FA5}">
                      <a16:colId xmlns:a16="http://schemas.microsoft.com/office/drawing/2014/main" val="93827345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8 - Using percentages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3, 6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41613963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up-1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up-2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up-3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up-4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up-5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up-6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up-7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up-8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up-9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57490338"/>
                  </a:ext>
                </a:extLst>
              </a:tr>
              <a:tr h="65722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Fraction to percentage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working out the decimal multiplier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Percentage increase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 number as a percentage of another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Percentage profit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Percentage decrease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Reverse percentages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Combined percentage change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Compound interest/depreciation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32714518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41585391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2761329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939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8A0BA2-38AA-4F7C-B63F-83A836B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7400-0722-417E-9077-8B84ACA07308}" type="slidenum">
              <a:rPr lang="en-GB" smtClean="0"/>
              <a:t>9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76FC1C8-CFD1-446B-9F4B-F00E0E210A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205336"/>
              </p:ext>
            </p:extLst>
          </p:nvPr>
        </p:nvGraphicFramePr>
        <p:xfrm>
          <a:off x="88391" y="2693924"/>
          <a:ext cx="12015217" cy="147015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906274">
                  <a:extLst>
                    <a:ext uri="{9D8B030D-6E8A-4147-A177-3AD203B41FA5}">
                      <a16:colId xmlns:a16="http://schemas.microsoft.com/office/drawing/2014/main" val="2079412517"/>
                    </a:ext>
                  </a:extLst>
                </a:gridCol>
                <a:gridCol w="1070830">
                  <a:extLst>
                    <a:ext uri="{9D8B030D-6E8A-4147-A177-3AD203B41FA5}">
                      <a16:colId xmlns:a16="http://schemas.microsoft.com/office/drawing/2014/main" val="2045984840"/>
                    </a:ext>
                  </a:extLst>
                </a:gridCol>
                <a:gridCol w="992837">
                  <a:extLst>
                    <a:ext uri="{9D8B030D-6E8A-4147-A177-3AD203B41FA5}">
                      <a16:colId xmlns:a16="http://schemas.microsoft.com/office/drawing/2014/main" val="180932224"/>
                    </a:ext>
                  </a:extLst>
                </a:gridCol>
                <a:gridCol w="952786">
                  <a:extLst>
                    <a:ext uri="{9D8B030D-6E8A-4147-A177-3AD203B41FA5}">
                      <a16:colId xmlns:a16="http://schemas.microsoft.com/office/drawing/2014/main" val="2397221468"/>
                    </a:ext>
                  </a:extLst>
                </a:gridCol>
                <a:gridCol w="952786">
                  <a:extLst>
                    <a:ext uri="{9D8B030D-6E8A-4147-A177-3AD203B41FA5}">
                      <a16:colId xmlns:a16="http://schemas.microsoft.com/office/drawing/2014/main" val="3335538318"/>
                    </a:ext>
                  </a:extLst>
                </a:gridCol>
                <a:gridCol w="1194495">
                  <a:extLst>
                    <a:ext uri="{9D8B030D-6E8A-4147-A177-3AD203B41FA5}">
                      <a16:colId xmlns:a16="http://schemas.microsoft.com/office/drawing/2014/main" val="1332530948"/>
                    </a:ext>
                  </a:extLst>
                </a:gridCol>
                <a:gridCol w="1725694">
                  <a:extLst>
                    <a:ext uri="{9D8B030D-6E8A-4147-A177-3AD203B41FA5}">
                      <a16:colId xmlns:a16="http://schemas.microsoft.com/office/drawing/2014/main" val="136559448"/>
                    </a:ext>
                  </a:extLst>
                </a:gridCol>
                <a:gridCol w="1725694">
                  <a:extLst>
                    <a:ext uri="{9D8B030D-6E8A-4147-A177-3AD203B41FA5}">
                      <a16:colId xmlns:a16="http://schemas.microsoft.com/office/drawing/2014/main" val="2085292808"/>
                    </a:ext>
                  </a:extLst>
                </a:gridCol>
                <a:gridCol w="1493821">
                  <a:extLst>
                    <a:ext uri="{9D8B030D-6E8A-4147-A177-3AD203B41FA5}">
                      <a16:colId xmlns:a16="http://schemas.microsoft.com/office/drawing/2014/main" val="465797434"/>
                    </a:ext>
                  </a:extLst>
                </a:gridCol>
              </a:tblGrid>
              <a:tr h="2197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Unit 9 - Maths and Money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1028542424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MM- 1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MM- 2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MM- 3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MM- 4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MM- 5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MM- 6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MM- 7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MM- 8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481274651"/>
                  </a:ext>
                </a:extLst>
              </a:tr>
              <a:tr h="36455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Bank Statements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Calculating VAT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Wages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exchange rates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Best buys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Compound interest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Percentage increase and decrease applied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Working out taxes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1794588192"/>
                  </a:ext>
                </a:extLst>
              </a:tr>
              <a:tr h="2197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3533346278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2573455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4017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2984</TotalTime>
  <Words>1085</Words>
  <Application>Microsoft Office PowerPoint</Application>
  <PresentationFormat>Widescreen</PresentationFormat>
  <Paragraphs>619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Oddy</dc:creator>
  <cp:lastModifiedBy>Megan Oddy</cp:lastModifiedBy>
  <cp:revision>66</cp:revision>
  <dcterms:created xsi:type="dcterms:W3CDTF">2024-07-11T13:05:52Z</dcterms:created>
  <dcterms:modified xsi:type="dcterms:W3CDTF">2024-10-03T11:06:54Z</dcterms:modified>
</cp:coreProperties>
</file>