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" roundtripDataSignature="AMtx7mhW+BiDfBM0HzksT2kJM6TFYl43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236" y="-1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2939" y="842506"/>
            <a:ext cx="10199697" cy="713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"/>
          <p:cNvCxnSpPr>
            <a:cxnSpLocks/>
          </p:cNvCxnSpPr>
          <p:nvPr/>
        </p:nvCxnSpPr>
        <p:spPr>
          <a:xfrm>
            <a:off x="379717" y="602593"/>
            <a:ext cx="11732442" cy="0"/>
          </a:xfrm>
          <a:prstGeom prst="straightConnector1">
            <a:avLst/>
          </a:prstGeom>
          <a:noFill/>
          <a:ln w="762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07292" y="4309283"/>
            <a:ext cx="1852413" cy="14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741026" y="33094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4230" y="6517820"/>
            <a:ext cx="12298878" cy="383255"/>
          </a:xfrm>
          <a:prstGeom prst="rect">
            <a:avLst/>
          </a:prstGeom>
          <a:noFill/>
          <a:ln>
            <a:solidFill>
              <a:srgbClr val="E6E6E6"/>
            </a:solidFill>
          </a:ln>
        </p:spPr>
      </p:pic>
      <p:pic>
        <p:nvPicPr>
          <p:cNvPr id="103" name="Google Shape;103;p1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033" y="3161260"/>
            <a:ext cx="1273208" cy="702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4" name="Google Shape;104;p1"/>
          <p:cNvGrpSpPr/>
          <p:nvPr/>
        </p:nvGrpSpPr>
        <p:grpSpPr>
          <a:xfrm>
            <a:off x="428280" y="1401032"/>
            <a:ext cx="1852413" cy="4403626"/>
            <a:chOff x="789395" y="628924"/>
            <a:chExt cx="3381375" cy="8038329"/>
          </a:xfrm>
        </p:grpSpPr>
        <p:pic>
          <p:nvPicPr>
            <p:cNvPr id="105" name="Google Shape;105;p1"/>
            <p:cNvPicPr preferRelativeResize="0"/>
            <p:nvPr/>
          </p:nvPicPr>
          <p:blipFill rotWithShape="1">
            <a:blip r:embed="rId4">
              <a:alphaModFix/>
            </a:blip>
            <a:srcRect b="40349"/>
            <a:stretch/>
          </p:blipFill>
          <p:spPr>
            <a:xfrm>
              <a:off x="789395" y="628924"/>
              <a:ext cx="3381375" cy="2800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89395" y="3428999"/>
              <a:ext cx="685801" cy="523825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2284004" y="2607906"/>
            <a:ext cx="375701" cy="10186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" name="Google Shape;108;p1"/>
          <p:cNvGrpSpPr/>
          <p:nvPr/>
        </p:nvGrpSpPr>
        <p:grpSpPr>
          <a:xfrm flipH="1">
            <a:off x="1817966" y="1431515"/>
            <a:ext cx="1852413" cy="2966301"/>
            <a:chOff x="776288" y="628924"/>
            <a:chExt cx="3381375" cy="5414651"/>
          </a:xfrm>
        </p:grpSpPr>
        <p:pic>
          <p:nvPicPr>
            <p:cNvPr id="109" name="Google Shape;10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90" y="2653327"/>
              <a:ext cx="685801" cy="339024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2834305" y="4333489"/>
            <a:ext cx="1852413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4312189" y="2011007"/>
            <a:ext cx="375701" cy="1042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3842562" y="1455722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4857678" y="4333489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6331581" y="2011007"/>
            <a:ext cx="375701" cy="10428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6" name="Google Shape;116;p1"/>
          <p:cNvGrpSpPr/>
          <p:nvPr/>
        </p:nvGrpSpPr>
        <p:grpSpPr>
          <a:xfrm flipH="1">
            <a:off x="5865619" y="1448577"/>
            <a:ext cx="1852414" cy="2151868"/>
            <a:chOff x="776288" y="628924"/>
            <a:chExt cx="3381375" cy="3927997"/>
          </a:xfrm>
        </p:grpSpPr>
        <p:pic>
          <p:nvPicPr>
            <p:cNvPr id="117" name="Google Shape;11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88" y="2653328"/>
              <a:ext cx="685800" cy="190359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9" name="Google Shape;119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6874048" y="4321375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7887916" y="1455722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899603" y="4333490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9915971" y="1455723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29219"/>
            <a:ext cx="375701" cy="280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440052" y="2823734"/>
            <a:ext cx="375701" cy="1669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2448616" y="3018183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4475021" y="2967010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5488501" y="2829220"/>
            <a:ext cx="375701" cy="1568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4475" y="2951096"/>
            <a:ext cx="375701" cy="16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7503158" y="3195149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8514520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9530636" y="2904234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0546873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"/>
          <p:cNvSpPr/>
          <p:nvPr/>
        </p:nvSpPr>
        <p:spPr>
          <a:xfrm>
            <a:off x="729691" y="332290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2233" y="2993615"/>
            <a:ext cx="341230" cy="143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/>
          <p:nvPr/>
        </p:nvSpPr>
        <p:spPr>
          <a:xfrm>
            <a:off x="1158871" y="4483511"/>
            <a:ext cx="776761" cy="80956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 appropriate logo that meets the success criteria.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/>
          <p:nvPr/>
        </p:nvSpPr>
        <p:spPr>
          <a:xfrm>
            <a:off x="4161093" y="202126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 on Proposal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6228487" y="328406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Profit &amp; Revenue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/>
          <p:nvPr/>
        </p:nvSpPr>
        <p:spPr>
          <a:xfrm>
            <a:off x="8222020" y="325010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Exploring brand identity.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/>
          <p:nvPr/>
        </p:nvSpPr>
        <p:spPr>
          <a:xfrm>
            <a:off x="4775387" y="32536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/>
          <p:nvPr/>
        </p:nvSpPr>
        <p:spPr>
          <a:xfrm>
            <a:off x="6778474" y="337931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"/>
          <p:cNvSpPr/>
          <p:nvPr/>
        </p:nvSpPr>
        <p:spPr>
          <a:xfrm>
            <a:off x="8809446" y="309869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"/>
          <p:cNvSpPr/>
          <p:nvPr/>
        </p:nvSpPr>
        <p:spPr>
          <a:xfrm>
            <a:off x="10850785" y="339615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3982" y="360271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"/>
          <p:cNvSpPr/>
          <p:nvPr/>
        </p:nvSpPr>
        <p:spPr>
          <a:xfrm>
            <a:off x="846544" y="712489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HT1</a:t>
            </a:r>
            <a:endParaRPr/>
          </a:p>
        </p:txBody>
      </p:sp>
      <p:pic>
        <p:nvPicPr>
          <p:cNvPr id="202" name="Google Shape;202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19976" y="351968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"/>
          <p:cNvSpPr/>
          <p:nvPr/>
        </p:nvSpPr>
        <p:spPr>
          <a:xfrm>
            <a:off x="2862538" y="704186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HT2</a:t>
            </a:r>
            <a:endParaRPr/>
          </a:p>
        </p:txBody>
      </p:sp>
      <p:pic>
        <p:nvPicPr>
          <p:cNvPr id="204" name="Google Shape;204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56848" y="348554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"/>
          <p:cNvSpPr/>
          <p:nvPr/>
        </p:nvSpPr>
        <p:spPr>
          <a:xfrm>
            <a:off x="4899410" y="700772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HT3</a:t>
            </a:r>
            <a:endParaRPr/>
          </a:p>
        </p:txBody>
      </p:sp>
      <p:pic>
        <p:nvPicPr>
          <p:cNvPr id="206" name="Google Shape;206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68792" y="36095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"/>
          <p:cNvSpPr/>
          <p:nvPr/>
        </p:nvSpPr>
        <p:spPr>
          <a:xfrm>
            <a:off x="6911354" y="71317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HT4</a:t>
            </a:r>
            <a:endParaRPr/>
          </a:p>
        </p:txBody>
      </p:sp>
      <p:pic>
        <p:nvPicPr>
          <p:cNvPr id="208" name="Google Shape;208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90195" y="336553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"/>
          <p:cNvSpPr/>
          <p:nvPr/>
        </p:nvSpPr>
        <p:spPr>
          <a:xfrm>
            <a:off x="8932757" y="688771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HT5</a:t>
            </a:r>
            <a:endParaRPr/>
          </a:p>
        </p:txBody>
      </p:sp>
      <p:pic>
        <p:nvPicPr>
          <p:cNvPr id="210" name="Google Shape;21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31858" y="36422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"/>
          <p:cNvSpPr/>
          <p:nvPr/>
        </p:nvSpPr>
        <p:spPr>
          <a:xfrm>
            <a:off x="10974420" y="71644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HT6</a:t>
            </a:r>
            <a:endParaRPr/>
          </a:p>
        </p:txBody>
      </p:sp>
      <p:sp>
        <p:nvSpPr>
          <p:cNvPr id="215" name="Google Shape;215;p1"/>
          <p:cNvSpPr/>
          <p:nvPr/>
        </p:nvSpPr>
        <p:spPr>
          <a:xfrm>
            <a:off x="1605865" y="609600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5656105" y="609587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7682179" y="6090586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Unit 2 Theory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9702677" y="608476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/>
          <p:nvPr/>
        </p:nvSpPr>
        <p:spPr>
          <a:xfrm rot="-2896229">
            <a:off x="4584944" y="1563469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4611613" y="179120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5482672" y="1796116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"/>
          <p:cNvSpPr/>
          <p:nvPr/>
        </p:nvSpPr>
        <p:spPr>
          <a:xfrm rot="-2896229">
            <a:off x="6607462" y="15570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"/>
          <p:cNvSpPr/>
          <p:nvPr/>
        </p:nvSpPr>
        <p:spPr>
          <a:xfrm>
            <a:off x="6634131" y="17848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"/>
          <p:cNvSpPr/>
          <p:nvPr/>
        </p:nvSpPr>
        <p:spPr>
          <a:xfrm>
            <a:off x="7505190" y="17897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"/>
          <p:cNvSpPr/>
          <p:nvPr/>
        </p:nvSpPr>
        <p:spPr>
          <a:xfrm rot="-2896229">
            <a:off x="2564627" y="1533944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"/>
          <p:cNvSpPr/>
          <p:nvPr/>
        </p:nvSpPr>
        <p:spPr>
          <a:xfrm>
            <a:off x="2591296" y="176168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"/>
          <p:cNvSpPr/>
          <p:nvPr/>
        </p:nvSpPr>
        <p:spPr>
          <a:xfrm>
            <a:off x="3462355" y="1766591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"/>
          <p:cNvSpPr/>
          <p:nvPr/>
        </p:nvSpPr>
        <p:spPr>
          <a:xfrm rot="-2896229">
            <a:off x="542427" y="15113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"/>
          <p:cNvSpPr/>
          <p:nvPr/>
        </p:nvSpPr>
        <p:spPr>
          <a:xfrm>
            <a:off x="569096" y="17391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"/>
          <p:cNvSpPr/>
          <p:nvPr/>
        </p:nvSpPr>
        <p:spPr>
          <a:xfrm>
            <a:off x="1440155" y="17440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"/>
          <p:cNvSpPr/>
          <p:nvPr/>
        </p:nvSpPr>
        <p:spPr>
          <a:xfrm rot="-2896229">
            <a:off x="8627846" y="1555991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"/>
          <p:cNvSpPr/>
          <p:nvPr/>
        </p:nvSpPr>
        <p:spPr>
          <a:xfrm>
            <a:off x="8654515" y="1783729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"/>
          <p:cNvSpPr/>
          <p:nvPr/>
        </p:nvSpPr>
        <p:spPr>
          <a:xfrm>
            <a:off x="9525574" y="17757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"/>
          <p:cNvSpPr/>
          <p:nvPr/>
        </p:nvSpPr>
        <p:spPr>
          <a:xfrm rot="-2896229">
            <a:off x="10655902" y="1555430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"/>
          <p:cNvSpPr/>
          <p:nvPr/>
        </p:nvSpPr>
        <p:spPr>
          <a:xfrm>
            <a:off x="10682571" y="1783168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"/>
          <p:cNvSpPr/>
          <p:nvPr/>
        </p:nvSpPr>
        <p:spPr>
          <a:xfrm>
            <a:off x="11553630" y="178807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1"/>
          <p:cNvGrpSpPr/>
          <p:nvPr/>
        </p:nvGrpSpPr>
        <p:grpSpPr>
          <a:xfrm rot="10800000">
            <a:off x="1353911" y="4519564"/>
            <a:ext cx="1396313" cy="1396313"/>
            <a:chOff x="8313193" y="5532090"/>
            <a:chExt cx="1396313" cy="1396313"/>
          </a:xfrm>
        </p:grpSpPr>
        <p:sp>
          <p:nvSpPr>
            <p:cNvPr id="239" name="Google Shape;239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2" name="Google Shape;242;p1"/>
          <p:cNvGrpSpPr/>
          <p:nvPr/>
        </p:nvGrpSpPr>
        <p:grpSpPr>
          <a:xfrm rot="10800000">
            <a:off x="3377003" y="4534847"/>
            <a:ext cx="1396313" cy="1396313"/>
            <a:chOff x="8313193" y="5532090"/>
            <a:chExt cx="1396313" cy="1396313"/>
          </a:xfrm>
        </p:grpSpPr>
        <p:sp>
          <p:nvSpPr>
            <p:cNvPr id="243" name="Google Shape;243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1"/>
          <p:cNvGrpSpPr/>
          <p:nvPr/>
        </p:nvGrpSpPr>
        <p:grpSpPr>
          <a:xfrm rot="10800000">
            <a:off x="5403778" y="4545267"/>
            <a:ext cx="1396313" cy="1396313"/>
            <a:chOff x="8313193" y="5532090"/>
            <a:chExt cx="1396313" cy="1396313"/>
          </a:xfrm>
        </p:grpSpPr>
        <p:sp>
          <p:nvSpPr>
            <p:cNvPr id="247" name="Google Shape;247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"/>
          <p:cNvGrpSpPr/>
          <p:nvPr/>
        </p:nvGrpSpPr>
        <p:grpSpPr>
          <a:xfrm rot="10800000">
            <a:off x="7421949" y="4572519"/>
            <a:ext cx="1396313" cy="1396313"/>
            <a:chOff x="8313193" y="5532090"/>
            <a:chExt cx="1396313" cy="1396313"/>
          </a:xfrm>
        </p:grpSpPr>
        <p:sp>
          <p:nvSpPr>
            <p:cNvPr id="251" name="Google Shape;251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1"/>
          <p:cNvGrpSpPr/>
          <p:nvPr/>
        </p:nvGrpSpPr>
        <p:grpSpPr>
          <a:xfrm rot="10800000">
            <a:off x="9451521" y="4548791"/>
            <a:ext cx="1396313" cy="1396313"/>
            <a:chOff x="8313193" y="5532090"/>
            <a:chExt cx="1396313" cy="1396313"/>
          </a:xfrm>
        </p:grpSpPr>
        <p:sp>
          <p:nvSpPr>
            <p:cNvPr id="255" name="Google Shape;255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8" name="Google Shape;258;p1"/>
          <p:cNvSpPr/>
          <p:nvPr/>
        </p:nvSpPr>
        <p:spPr>
          <a:xfrm>
            <a:off x="78075" y="5567269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"/>
          <p:cNvSpPr/>
          <p:nvPr/>
        </p:nvSpPr>
        <p:spPr>
          <a:xfrm>
            <a:off x="147442" y="5641188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"/>
          <p:cNvSpPr/>
          <p:nvPr/>
        </p:nvSpPr>
        <p:spPr>
          <a:xfrm>
            <a:off x="11199068" y="5563753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"/>
          <p:cNvSpPr/>
          <p:nvPr/>
        </p:nvSpPr>
        <p:spPr>
          <a:xfrm>
            <a:off x="11270844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"/>
          <p:cNvSpPr/>
          <p:nvPr/>
        </p:nvSpPr>
        <p:spPr>
          <a:xfrm>
            <a:off x="196782" y="5669759"/>
            <a:ext cx="66716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63" name="Google Shape;263;p1"/>
          <p:cNvSpPr/>
          <p:nvPr/>
        </p:nvSpPr>
        <p:spPr>
          <a:xfrm>
            <a:off x="11500136" y="5662639"/>
            <a:ext cx="36420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264" name="Google Shape;264;p1" descr="A picture containing drawing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7011" y="5824844"/>
            <a:ext cx="492362" cy="420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" descr="A picture containing light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418027" y="5816957"/>
            <a:ext cx="479516" cy="4675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7" name="Google Shape;267;p1"/>
          <p:cNvCxnSpPr>
            <a:cxnSpLocks/>
          </p:cNvCxnSpPr>
          <p:nvPr/>
        </p:nvCxnSpPr>
        <p:spPr>
          <a:xfrm rot="10800000">
            <a:off x="536733" y="41048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8" name="Google Shape;268;p1"/>
          <p:cNvCxnSpPr>
            <a:cxnSpLocks/>
          </p:cNvCxnSpPr>
          <p:nvPr/>
        </p:nvCxnSpPr>
        <p:spPr>
          <a:xfrm rot="10800000">
            <a:off x="2559208" y="410806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9" name="Google Shape;269;p1"/>
          <p:cNvCxnSpPr>
            <a:cxnSpLocks/>
          </p:cNvCxnSpPr>
          <p:nvPr/>
        </p:nvCxnSpPr>
        <p:spPr>
          <a:xfrm rot="10800000">
            <a:off x="4579957" y="28931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0" name="Google Shape;270;p1"/>
          <p:cNvCxnSpPr>
            <a:cxnSpLocks/>
          </p:cNvCxnSpPr>
          <p:nvPr/>
        </p:nvCxnSpPr>
        <p:spPr>
          <a:xfrm rot="10800000">
            <a:off x="6585646" y="41882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1" name="Google Shape;271;p1"/>
          <p:cNvCxnSpPr>
            <a:cxnSpLocks/>
          </p:cNvCxnSpPr>
          <p:nvPr/>
        </p:nvCxnSpPr>
        <p:spPr>
          <a:xfrm rot="10800000">
            <a:off x="8622458" y="41246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2" name="Google Shape;272;p1"/>
          <p:cNvCxnSpPr>
            <a:cxnSpLocks/>
          </p:cNvCxnSpPr>
          <p:nvPr/>
        </p:nvCxnSpPr>
        <p:spPr>
          <a:xfrm rot="10800000">
            <a:off x="10646896" y="412485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3" name="Google Shape;273;p1"/>
          <p:cNvCxnSpPr>
            <a:cxnSpLocks/>
          </p:cNvCxnSpPr>
          <p:nvPr/>
        </p:nvCxnSpPr>
        <p:spPr>
          <a:xfrm>
            <a:off x="1544156" y="41175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4" name="Google Shape;274;p1"/>
          <p:cNvCxnSpPr>
            <a:cxnSpLocks/>
          </p:cNvCxnSpPr>
          <p:nvPr/>
        </p:nvCxnSpPr>
        <p:spPr>
          <a:xfrm>
            <a:off x="3566631" y="42033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5" name="Google Shape;275;p1"/>
          <p:cNvCxnSpPr>
            <a:cxnSpLocks/>
          </p:cNvCxnSpPr>
          <p:nvPr/>
        </p:nvCxnSpPr>
        <p:spPr>
          <a:xfrm>
            <a:off x="5590555" y="29058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6" name="Google Shape;276;p1"/>
          <p:cNvCxnSpPr>
            <a:cxnSpLocks/>
          </p:cNvCxnSpPr>
          <p:nvPr/>
        </p:nvCxnSpPr>
        <p:spPr>
          <a:xfrm>
            <a:off x="7633552" y="29425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7" name="Google Shape;277;p1"/>
          <p:cNvCxnSpPr>
            <a:cxnSpLocks/>
          </p:cNvCxnSpPr>
          <p:nvPr/>
        </p:nvCxnSpPr>
        <p:spPr>
          <a:xfrm>
            <a:off x="9652133" y="41193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78" name="Google Shape;278;p1"/>
          <p:cNvSpPr/>
          <p:nvPr/>
        </p:nvSpPr>
        <p:spPr>
          <a:xfrm rot="10800000">
            <a:off x="-17419" y="-32045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"/>
          <p:cNvSpPr/>
          <p:nvPr/>
        </p:nvSpPr>
        <p:spPr>
          <a:xfrm rot="-2768532">
            <a:off x="45001" y="401385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"/>
          <p:cNvSpPr txBox="1"/>
          <p:nvPr/>
        </p:nvSpPr>
        <p:spPr>
          <a:xfrm>
            <a:off x="-7273" y="450879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</a:t>
            </a:r>
            <a:endParaRPr/>
          </a:p>
        </p:txBody>
      </p:sp>
      <p:sp>
        <p:nvSpPr>
          <p:cNvPr id="281" name="Google Shape;281;p1"/>
          <p:cNvSpPr/>
          <p:nvPr/>
        </p:nvSpPr>
        <p:spPr>
          <a:xfrm rot="10800000">
            <a:off x="1807626" y="-55944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"/>
          <p:cNvSpPr/>
          <p:nvPr/>
        </p:nvSpPr>
        <p:spPr>
          <a:xfrm rot="-2768532">
            <a:off x="1870046" y="4334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"/>
          <p:cNvSpPr txBox="1"/>
          <p:nvPr/>
        </p:nvSpPr>
        <p:spPr>
          <a:xfrm>
            <a:off x="1817772" y="4829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</a:t>
            </a:r>
            <a:endParaRPr/>
          </a:p>
        </p:txBody>
      </p:sp>
      <p:sp>
        <p:nvSpPr>
          <p:cNvPr id="284" name="Google Shape;284;p1"/>
          <p:cNvSpPr/>
          <p:nvPr/>
        </p:nvSpPr>
        <p:spPr>
          <a:xfrm rot="10800000">
            <a:off x="3824627" y="-11200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"/>
          <p:cNvSpPr/>
          <p:nvPr/>
        </p:nvSpPr>
        <p:spPr>
          <a:xfrm rot="-2768532">
            <a:off x="3887047" y="4222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"/>
          <p:cNvSpPr txBox="1"/>
          <p:nvPr/>
        </p:nvSpPr>
        <p:spPr>
          <a:xfrm>
            <a:off x="3834773" y="4717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</a:t>
            </a:r>
            <a:endParaRPr/>
          </a:p>
        </p:txBody>
      </p:sp>
      <p:sp>
        <p:nvSpPr>
          <p:cNvPr id="287" name="Google Shape;287;p1"/>
          <p:cNvSpPr/>
          <p:nvPr/>
        </p:nvSpPr>
        <p:spPr>
          <a:xfrm rot="10800000">
            <a:off x="5839437" y="-56785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"/>
          <p:cNvSpPr/>
          <p:nvPr/>
        </p:nvSpPr>
        <p:spPr>
          <a:xfrm rot="-2768532">
            <a:off x="5901857" y="432589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"/>
          <p:cNvSpPr txBox="1"/>
          <p:nvPr/>
        </p:nvSpPr>
        <p:spPr>
          <a:xfrm>
            <a:off x="5849583" y="482083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</a:t>
            </a:r>
            <a:endParaRPr/>
          </a:p>
        </p:txBody>
      </p:sp>
      <p:sp>
        <p:nvSpPr>
          <p:cNvPr id="290" name="Google Shape;290;p1"/>
          <p:cNvSpPr/>
          <p:nvPr/>
        </p:nvSpPr>
        <p:spPr>
          <a:xfrm rot="10800000">
            <a:off x="7854706" y="-58208"/>
            <a:ext cx="473576" cy="776761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"/>
          <p:cNvSpPr/>
          <p:nvPr/>
        </p:nvSpPr>
        <p:spPr>
          <a:xfrm rot="-2768532">
            <a:off x="7917126" y="437066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"/>
          <p:cNvSpPr txBox="1"/>
          <p:nvPr/>
        </p:nvSpPr>
        <p:spPr>
          <a:xfrm>
            <a:off x="7864852" y="486560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</a:t>
            </a:r>
            <a:endParaRPr/>
          </a:p>
        </p:txBody>
      </p:sp>
      <p:sp>
        <p:nvSpPr>
          <p:cNvPr id="293" name="Google Shape;293;p1"/>
          <p:cNvSpPr/>
          <p:nvPr/>
        </p:nvSpPr>
        <p:spPr>
          <a:xfrm rot="10800000">
            <a:off x="9897187" y="-8819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"/>
          <p:cNvSpPr/>
          <p:nvPr/>
        </p:nvSpPr>
        <p:spPr>
          <a:xfrm rot="-2768532">
            <a:off x="9959607" y="42461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"/>
          <p:cNvSpPr txBox="1"/>
          <p:nvPr/>
        </p:nvSpPr>
        <p:spPr>
          <a:xfrm>
            <a:off x="9907333" y="47410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</a:t>
            </a:r>
            <a:endParaRPr/>
          </a:p>
        </p:txBody>
      </p:sp>
      <p:sp>
        <p:nvSpPr>
          <p:cNvPr id="296" name="Google Shape;296;p1"/>
          <p:cNvSpPr/>
          <p:nvPr/>
        </p:nvSpPr>
        <p:spPr>
          <a:xfrm rot="10800000">
            <a:off x="11718424" y="-29603"/>
            <a:ext cx="473576" cy="744932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"/>
          <p:cNvSpPr/>
          <p:nvPr/>
        </p:nvSpPr>
        <p:spPr>
          <a:xfrm rot="-2768532">
            <a:off x="11780844" y="43974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"/>
          <p:cNvSpPr txBox="1"/>
          <p:nvPr/>
        </p:nvSpPr>
        <p:spPr>
          <a:xfrm>
            <a:off x="11728570" y="48923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</a:t>
            </a:r>
            <a:endParaRPr/>
          </a:p>
        </p:txBody>
      </p:sp>
      <p:cxnSp>
        <p:nvCxnSpPr>
          <p:cNvPr id="299" name="Google Shape;299;p1"/>
          <p:cNvCxnSpPr>
            <a:cxnSpLocks/>
          </p:cNvCxnSpPr>
          <p:nvPr/>
        </p:nvCxnSpPr>
        <p:spPr>
          <a:xfrm>
            <a:off x="15013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0" name="Google Shape;300;p1"/>
          <p:cNvCxnSpPr>
            <a:cxnSpLocks/>
          </p:cNvCxnSpPr>
          <p:nvPr/>
        </p:nvCxnSpPr>
        <p:spPr>
          <a:xfrm>
            <a:off x="197311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1" name="Google Shape;301;p1"/>
          <p:cNvCxnSpPr>
            <a:cxnSpLocks/>
          </p:cNvCxnSpPr>
          <p:nvPr/>
        </p:nvCxnSpPr>
        <p:spPr>
          <a:xfrm>
            <a:off x="3992550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2" name="Google Shape;302;p1"/>
          <p:cNvCxnSpPr>
            <a:cxnSpLocks/>
          </p:cNvCxnSpPr>
          <p:nvPr/>
        </p:nvCxnSpPr>
        <p:spPr>
          <a:xfrm>
            <a:off x="600444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3" name="Google Shape;303;p1"/>
          <p:cNvCxnSpPr>
            <a:cxnSpLocks/>
          </p:cNvCxnSpPr>
          <p:nvPr/>
        </p:nvCxnSpPr>
        <p:spPr>
          <a:xfrm>
            <a:off x="801302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4" name="Google Shape;304;p1"/>
          <p:cNvCxnSpPr>
            <a:cxnSpLocks/>
          </p:cNvCxnSpPr>
          <p:nvPr/>
        </p:nvCxnSpPr>
        <p:spPr>
          <a:xfrm>
            <a:off x="10072615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5" name="Google Shape;305;p1"/>
          <p:cNvCxnSpPr>
            <a:cxnSpLocks/>
          </p:cNvCxnSpPr>
          <p:nvPr/>
        </p:nvCxnSpPr>
        <p:spPr>
          <a:xfrm>
            <a:off x="11894824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318" name="Google Shape;318;p1"/>
          <p:cNvSpPr/>
          <p:nvPr/>
        </p:nvSpPr>
        <p:spPr>
          <a:xfrm rot="10800000">
            <a:off x="7948423" y="881940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"/>
          <p:cNvSpPr/>
          <p:nvPr/>
        </p:nvSpPr>
        <p:spPr>
          <a:xfrm>
            <a:off x="7757947" y="1150843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lang="en-GB" sz="800" baseline="30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May - RO68/69 Deadline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"/>
          <p:cNvSpPr/>
          <p:nvPr/>
        </p:nvSpPr>
        <p:spPr>
          <a:xfrm>
            <a:off x="7926705" y="1679959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1" name="Google Shape;321;p1"/>
          <p:cNvGrpSpPr/>
          <p:nvPr/>
        </p:nvGrpSpPr>
        <p:grpSpPr>
          <a:xfrm rot="10800000">
            <a:off x="2885004" y="5401739"/>
            <a:ext cx="325071" cy="1123090"/>
            <a:chOff x="2920318" y="5279361"/>
            <a:chExt cx="325071" cy="1123090"/>
          </a:xfrm>
        </p:grpSpPr>
        <p:sp>
          <p:nvSpPr>
            <p:cNvPr id="322" name="Google Shape;322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4" name="Google Shape;324;p1"/>
          <p:cNvGrpSpPr/>
          <p:nvPr/>
        </p:nvGrpSpPr>
        <p:grpSpPr>
          <a:xfrm rot="10800000">
            <a:off x="1040588" y="5401739"/>
            <a:ext cx="325071" cy="1123090"/>
            <a:chOff x="2920318" y="5279361"/>
            <a:chExt cx="325071" cy="1123090"/>
          </a:xfrm>
        </p:grpSpPr>
        <p:sp>
          <p:nvSpPr>
            <p:cNvPr id="325" name="Google Shape;32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7" name="Google Shape;327;p1"/>
          <p:cNvGrpSpPr/>
          <p:nvPr/>
        </p:nvGrpSpPr>
        <p:grpSpPr>
          <a:xfrm rot="10800000">
            <a:off x="6930863" y="5401739"/>
            <a:ext cx="325071" cy="1123090"/>
            <a:chOff x="2920318" y="5279361"/>
            <a:chExt cx="325071" cy="1123090"/>
          </a:xfrm>
        </p:grpSpPr>
        <p:sp>
          <p:nvSpPr>
            <p:cNvPr id="328" name="Google Shape;32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0" name="Google Shape;330;p1"/>
          <p:cNvGrpSpPr/>
          <p:nvPr/>
        </p:nvGrpSpPr>
        <p:grpSpPr>
          <a:xfrm rot="10800000">
            <a:off x="8979218" y="5401739"/>
            <a:ext cx="325071" cy="1123090"/>
            <a:chOff x="2920318" y="5279361"/>
            <a:chExt cx="325071" cy="1123090"/>
          </a:xfrm>
        </p:grpSpPr>
        <p:sp>
          <p:nvSpPr>
            <p:cNvPr id="331" name="Google Shape;331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3" name="Google Shape;333;p1"/>
          <p:cNvSpPr/>
          <p:nvPr/>
        </p:nvSpPr>
        <p:spPr>
          <a:xfrm>
            <a:off x="2592719" y="6095938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Class Assessment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4" name="Google Shape;334;p1"/>
          <p:cNvGrpSpPr/>
          <p:nvPr/>
        </p:nvGrpSpPr>
        <p:grpSpPr>
          <a:xfrm rot="10800000">
            <a:off x="10829675" y="5401739"/>
            <a:ext cx="325071" cy="1123090"/>
            <a:chOff x="2920318" y="5279361"/>
            <a:chExt cx="325071" cy="1123090"/>
          </a:xfrm>
        </p:grpSpPr>
        <p:sp>
          <p:nvSpPr>
            <p:cNvPr id="335" name="Google Shape;33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7" name="Google Shape;337;p1"/>
          <p:cNvGrpSpPr/>
          <p:nvPr/>
        </p:nvGrpSpPr>
        <p:grpSpPr>
          <a:xfrm rot="10800000">
            <a:off x="4933650" y="5401739"/>
            <a:ext cx="325071" cy="1123090"/>
            <a:chOff x="2920318" y="5279361"/>
            <a:chExt cx="325071" cy="1123090"/>
          </a:xfrm>
        </p:grpSpPr>
        <p:sp>
          <p:nvSpPr>
            <p:cNvPr id="338" name="Google Shape;33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1"/>
          <p:cNvSpPr/>
          <p:nvPr/>
        </p:nvSpPr>
        <p:spPr>
          <a:xfrm>
            <a:off x="4646972" y="6107287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Class Assessment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"/>
          <p:cNvSpPr/>
          <p:nvPr/>
        </p:nvSpPr>
        <p:spPr>
          <a:xfrm>
            <a:off x="6646148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6: Revision</a:t>
            </a:r>
            <a:endParaRPr dirty="0"/>
          </a:p>
        </p:txBody>
      </p:sp>
      <p:sp>
        <p:nvSpPr>
          <p:cNvPr id="342" name="Google Shape;342;p1"/>
          <p:cNvSpPr/>
          <p:nvPr/>
        </p:nvSpPr>
        <p:spPr>
          <a:xfrm>
            <a:off x="8694116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Class Assessment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3" name="Google Shape;343;p1"/>
          <p:cNvCxnSpPr>
            <a:cxnSpLocks/>
          </p:cNvCxnSpPr>
          <p:nvPr/>
        </p:nvCxnSpPr>
        <p:spPr>
          <a:xfrm>
            <a:off x="1291190" y="6274882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44" name="Google Shape;344;p1"/>
          <p:cNvCxnSpPr>
            <a:cxnSpLocks/>
          </p:cNvCxnSpPr>
          <p:nvPr/>
        </p:nvCxnSpPr>
        <p:spPr>
          <a:xfrm>
            <a:off x="10580800" y="6251868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355" name="Google Shape;355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32714" y="5402798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879186" y="5401286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28008" y="54017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23521" y="5401274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71569" y="5404067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22684" y="54008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00596" y="1726492"/>
            <a:ext cx="170837" cy="2404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3" name="Google Shape;463;p1"/>
          <p:cNvGrpSpPr/>
          <p:nvPr/>
        </p:nvGrpSpPr>
        <p:grpSpPr>
          <a:xfrm>
            <a:off x="5983159" y="5966360"/>
            <a:ext cx="219722" cy="219722"/>
            <a:chOff x="3964959" y="5953617"/>
            <a:chExt cx="219722" cy="219722"/>
          </a:xfrm>
        </p:grpSpPr>
        <p:sp>
          <p:nvSpPr>
            <p:cNvPr id="464" name="Google Shape;464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5" name="Google Shape;465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6" name="Google Shape;466;p1"/>
          <p:cNvGrpSpPr/>
          <p:nvPr/>
        </p:nvGrpSpPr>
        <p:grpSpPr>
          <a:xfrm>
            <a:off x="8018907" y="5965447"/>
            <a:ext cx="219722" cy="219722"/>
            <a:chOff x="3964959" y="5953617"/>
            <a:chExt cx="219722" cy="219722"/>
          </a:xfrm>
        </p:grpSpPr>
        <p:sp>
          <p:nvSpPr>
            <p:cNvPr id="467" name="Google Shape;467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8" name="Google Shape;468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9" name="Google Shape;469;p1"/>
          <p:cNvGrpSpPr/>
          <p:nvPr/>
        </p:nvGrpSpPr>
        <p:grpSpPr>
          <a:xfrm>
            <a:off x="10043462" y="5941505"/>
            <a:ext cx="219722" cy="219722"/>
            <a:chOff x="3964959" y="5953617"/>
            <a:chExt cx="219722" cy="219722"/>
          </a:xfrm>
        </p:grpSpPr>
        <p:sp>
          <p:nvSpPr>
            <p:cNvPr id="470" name="Google Shape;470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1" name="Google Shape;471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72" name="Google Shape;472;p1"/>
          <p:cNvGrpSpPr/>
          <p:nvPr/>
        </p:nvGrpSpPr>
        <p:grpSpPr>
          <a:xfrm>
            <a:off x="1939194" y="5953608"/>
            <a:ext cx="219722" cy="219722"/>
            <a:chOff x="3964959" y="5953617"/>
            <a:chExt cx="219722" cy="219722"/>
          </a:xfrm>
        </p:grpSpPr>
        <p:sp>
          <p:nvSpPr>
            <p:cNvPr id="473" name="Google Shape;473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4" name="Google Shape;474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500" name="Google Shape;500;p1"/>
          <p:cNvCxnSpPr>
            <a:cxnSpLocks/>
          </p:cNvCxnSpPr>
          <p:nvPr/>
        </p:nvCxnSpPr>
        <p:spPr>
          <a:xfrm rot="10800000">
            <a:off x="531967" y="53939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F1F677D-9A21-46D4-BDE5-B00EF3CB7FDA}"/>
              </a:ext>
            </a:extLst>
          </p:cNvPr>
          <p:cNvSpPr txBox="1"/>
          <p:nvPr/>
        </p:nvSpPr>
        <p:spPr>
          <a:xfrm>
            <a:off x="78075" y="6524829"/>
            <a:ext cx="5616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Year 10 Business Learning Journey</a:t>
            </a:r>
          </a:p>
        </p:txBody>
      </p:sp>
      <p:pic>
        <p:nvPicPr>
          <p:cNvPr id="501" name="Google Shape;103;p1" descr="A close up of a logo&#10;&#10;Description automatically generated">
            <a:extLst>
              <a:ext uri="{FF2B5EF4-FFF2-40B4-BE49-F238E27FC236}">
                <a16:creationId xmlns:a16="http://schemas.microsoft.com/office/drawing/2014/main" id="{1A6BF449-07B1-421E-8A93-FA1C24E024B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414" y="1954593"/>
            <a:ext cx="1273208" cy="7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6" name="Google Shape;267;p1">
            <a:extLst>
              <a:ext uri="{FF2B5EF4-FFF2-40B4-BE49-F238E27FC236}">
                <a16:creationId xmlns:a16="http://schemas.microsoft.com/office/drawing/2014/main" id="{C81C3958-9ED7-4A0E-AEF3-A221A231027E}"/>
              </a:ext>
            </a:extLst>
          </p:cNvPr>
          <p:cNvCxnSpPr>
            <a:cxnSpLocks/>
          </p:cNvCxnSpPr>
          <p:nvPr/>
        </p:nvCxnSpPr>
        <p:spPr>
          <a:xfrm rot="10800000">
            <a:off x="537114" y="28601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7" name="Google Shape;268;p1">
            <a:extLst>
              <a:ext uri="{FF2B5EF4-FFF2-40B4-BE49-F238E27FC236}">
                <a16:creationId xmlns:a16="http://schemas.microsoft.com/office/drawing/2014/main" id="{C4BF9D08-D826-411B-ADFC-2592A4F2F91F}"/>
              </a:ext>
            </a:extLst>
          </p:cNvPr>
          <p:cNvCxnSpPr>
            <a:cxnSpLocks/>
          </p:cNvCxnSpPr>
          <p:nvPr/>
        </p:nvCxnSpPr>
        <p:spPr>
          <a:xfrm rot="10800000">
            <a:off x="2559589" y="2888702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8" name="Google Shape;273;p1">
            <a:extLst>
              <a:ext uri="{FF2B5EF4-FFF2-40B4-BE49-F238E27FC236}">
                <a16:creationId xmlns:a16="http://schemas.microsoft.com/office/drawing/2014/main" id="{219B2C63-B5E5-4C81-A0A6-520759157239}"/>
              </a:ext>
            </a:extLst>
          </p:cNvPr>
          <p:cNvCxnSpPr>
            <a:cxnSpLocks/>
          </p:cNvCxnSpPr>
          <p:nvPr/>
        </p:nvCxnSpPr>
        <p:spPr>
          <a:xfrm>
            <a:off x="1544537" y="28855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9" name="Google Shape;274;p1">
            <a:extLst>
              <a:ext uri="{FF2B5EF4-FFF2-40B4-BE49-F238E27FC236}">
                <a16:creationId xmlns:a16="http://schemas.microsoft.com/office/drawing/2014/main" id="{BFC8B4E0-9776-43B3-BBB1-1F7C165174D8}"/>
              </a:ext>
            </a:extLst>
          </p:cNvPr>
          <p:cNvCxnSpPr>
            <a:cxnSpLocks/>
          </p:cNvCxnSpPr>
          <p:nvPr/>
        </p:nvCxnSpPr>
        <p:spPr>
          <a:xfrm>
            <a:off x="3567012" y="290979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33" name="Google Shape;149;p1">
            <a:extLst>
              <a:ext uri="{FF2B5EF4-FFF2-40B4-BE49-F238E27FC236}">
                <a16:creationId xmlns:a16="http://schemas.microsoft.com/office/drawing/2014/main" id="{471AFEDB-BB9A-461C-A08A-D9165C859E6A}"/>
              </a:ext>
            </a:extLst>
          </p:cNvPr>
          <p:cNvSpPr/>
          <p:nvPr/>
        </p:nvSpPr>
        <p:spPr>
          <a:xfrm>
            <a:off x="4188184" y="452250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Applying the Design Mix to a new product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5" name="Google Shape;269;p1">
            <a:extLst>
              <a:ext uri="{FF2B5EF4-FFF2-40B4-BE49-F238E27FC236}">
                <a16:creationId xmlns:a16="http://schemas.microsoft.com/office/drawing/2014/main" id="{FE2FF14D-772E-4F82-BF7B-5AE972755462}"/>
              </a:ext>
            </a:extLst>
          </p:cNvPr>
          <p:cNvCxnSpPr>
            <a:cxnSpLocks/>
          </p:cNvCxnSpPr>
          <p:nvPr/>
        </p:nvCxnSpPr>
        <p:spPr>
          <a:xfrm rot="10800000">
            <a:off x="4590773" y="41374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56" name="Google Shape;275;p1">
            <a:extLst>
              <a:ext uri="{FF2B5EF4-FFF2-40B4-BE49-F238E27FC236}">
                <a16:creationId xmlns:a16="http://schemas.microsoft.com/office/drawing/2014/main" id="{80A97402-E882-4694-9765-DBCBC20A3D19}"/>
              </a:ext>
            </a:extLst>
          </p:cNvPr>
          <p:cNvCxnSpPr>
            <a:cxnSpLocks/>
          </p:cNvCxnSpPr>
          <p:nvPr/>
        </p:nvCxnSpPr>
        <p:spPr>
          <a:xfrm>
            <a:off x="5601371" y="41501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68" name="Google Shape;270;p1">
            <a:extLst>
              <a:ext uri="{FF2B5EF4-FFF2-40B4-BE49-F238E27FC236}">
                <a16:creationId xmlns:a16="http://schemas.microsoft.com/office/drawing/2014/main" id="{CAE1155A-ADAA-4271-9D23-A7AC916E02F8}"/>
              </a:ext>
            </a:extLst>
          </p:cNvPr>
          <p:cNvCxnSpPr>
            <a:cxnSpLocks/>
          </p:cNvCxnSpPr>
          <p:nvPr/>
        </p:nvCxnSpPr>
        <p:spPr>
          <a:xfrm rot="10800000">
            <a:off x="6598346" y="297847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76" name="Google Shape;276;p1">
            <a:extLst>
              <a:ext uri="{FF2B5EF4-FFF2-40B4-BE49-F238E27FC236}">
                <a16:creationId xmlns:a16="http://schemas.microsoft.com/office/drawing/2014/main" id="{82BE2F8F-043E-4676-903A-134AB7F7F615}"/>
              </a:ext>
            </a:extLst>
          </p:cNvPr>
          <p:cNvCxnSpPr>
            <a:cxnSpLocks/>
          </p:cNvCxnSpPr>
          <p:nvPr/>
        </p:nvCxnSpPr>
        <p:spPr>
          <a:xfrm>
            <a:off x="7622185" y="414809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10" name="Google Shape;156;p1">
            <a:extLst>
              <a:ext uri="{FF2B5EF4-FFF2-40B4-BE49-F238E27FC236}">
                <a16:creationId xmlns:a16="http://schemas.microsoft.com/office/drawing/2014/main" id="{6B0F7E22-F12F-487F-B5DF-60ECA47EFC6A}"/>
              </a:ext>
            </a:extLst>
          </p:cNvPr>
          <p:cNvSpPr/>
          <p:nvPr/>
        </p:nvSpPr>
        <p:spPr>
          <a:xfrm>
            <a:off x="7195613" y="2068129"/>
            <a:ext cx="788753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Break-even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5" name="Google Shape;272;p1">
            <a:extLst>
              <a:ext uri="{FF2B5EF4-FFF2-40B4-BE49-F238E27FC236}">
                <a16:creationId xmlns:a16="http://schemas.microsoft.com/office/drawing/2014/main" id="{1B5DF1AF-F936-4A1E-A88A-A6001173BB83}"/>
              </a:ext>
            </a:extLst>
          </p:cNvPr>
          <p:cNvCxnSpPr>
            <a:cxnSpLocks/>
          </p:cNvCxnSpPr>
          <p:nvPr/>
        </p:nvCxnSpPr>
        <p:spPr>
          <a:xfrm rot="10800000">
            <a:off x="10632930" y="29253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29" name="Google Shape;277;p1">
            <a:extLst>
              <a:ext uri="{FF2B5EF4-FFF2-40B4-BE49-F238E27FC236}">
                <a16:creationId xmlns:a16="http://schemas.microsoft.com/office/drawing/2014/main" id="{62FC096E-9A82-4D03-80A5-2CEC7F9F7746}"/>
              </a:ext>
            </a:extLst>
          </p:cNvPr>
          <p:cNvCxnSpPr>
            <a:cxnSpLocks/>
          </p:cNvCxnSpPr>
          <p:nvPr/>
        </p:nvCxnSpPr>
        <p:spPr>
          <a:xfrm>
            <a:off x="9638797" y="2890386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630" name="Google Shape;127;p1">
            <a:extLst>
              <a:ext uri="{FF2B5EF4-FFF2-40B4-BE49-F238E27FC236}">
                <a16:creationId xmlns:a16="http://schemas.microsoft.com/office/drawing/2014/main" id="{5C251C7A-CD7B-4F0C-8F0C-475E51B5609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58625"/>
            <a:ext cx="375701" cy="15685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3" name="Google Shape;275;p1">
            <a:extLst>
              <a:ext uri="{FF2B5EF4-FFF2-40B4-BE49-F238E27FC236}">
                <a16:creationId xmlns:a16="http://schemas.microsoft.com/office/drawing/2014/main" id="{1D2BEC7E-B43B-4A95-A192-E8C2E35AC12F}"/>
              </a:ext>
            </a:extLst>
          </p:cNvPr>
          <p:cNvCxnSpPr>
            <a:cxnSpLocks/>
          </p:cNvCxnSpPr>
          <p:nvPr/>
        </p:nvCxnSpPr>
        <p:spPr>
          <a:xfrm>
            <a:off x="11659050" y="293521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38" name="Google Shape;275;p1">
            <a:extLst>
              <a:ext uri="{FF2B5EF4-FFF2-40B4-BE49-F238E27FC236}">
                <a16:creationId xmlns:a16="http://schemas.microsoft.com/office/drawing/2014/main" id="{D5686B18-97A1-41A5-9BA7-9708F3778D98}"/>
              </a:ext>
            </a:extLst>
          </p:cNvPr>
          <p:cNvCxnSpPr>
            <a:cxnSpLocks/>
          </p:cNvCxnSpPr>
          <p:nvPr/>
        </p:nvCxnSpPr>
        <p:spPr>
          <a:xfrm>
            <a:off x="11669866" y="417954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43" name="Google Shape;275;p1">
            <a:extLst>
              <a:ext uri="{FF2B5EF4-FFF2-40B4-BE49-F238E27FC236}">
                <a16:creationId xmlns:a16="http://schemas.microsoft.com/office/drawing/2014/main" id="{D97FA66E-4345-4572-B436-36C7FA5C926D}"/>
              </a:ext>
            </a:extLst>
          </p:cNvPr>
          <p:cNvCxnSpPr>
            <a:cxnSpLocks/>
          </p:cNvCxnSpPr>
          <p:nvPr/>
        </p:nvCxnSpPr>
        <p:spPr>
          <a:xfrm>
            <a:off x="11649312" y="53877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47" name="Google Shape;215;p1">
            <a:extLst>
              <a:ext uri="{FF2B5EF4-FFF2-40B4-BE49-F238E27FC236}">
                <a16:creationId xmlns:a16="http://schemas.microsoft.com/office/drawing/2014/main" id="{B6005A3E-ACCB-4E5C-AFD3-9C209202C86C}"/>
              </a:ext>
            </a:extLst>
          </p:cNvPr>
          <p:cNvSpPr/>
          <p:nvPr/>
        </p:nvSpPr>
        <p:spPr>
          <a:xfrm>
            <a:off x="3634040" y="607680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8" name="Google Shape;472;p1">
            <a:extLst>
              <a:ext uri="{FF2B5EF4-FFF2-40B4-BE49-F238E27FC236}">
                <a16:creationId xmlns:a16="http://schemas.microsoft.com/office/drawing/2014/main" id="{0C8489E9-FD82-4A25-B66C-011595633547}"/>
              </a:ext>
            </a:extLst>
          </p:cNvPr>
          <p:cNvGrpSpPr/>
          <p:nvPr/>
        </p:nvGrpSpPr>
        <p:grpSpPr>
          <a:xfrm>
            <a:off x="3967369" y="5934402"/>
            <a:ext cx="219722" cy="219722"/>
            <a:chOff x="3964959" y="5953617"/>
            <a:chExt cx="219722" cy="219722"/>
          </a:xfrm>
        </p:grpSpPr>
        <p:sp>
          <p:nvSpPr>
            <p:cNvPr id="649" name="Google Shape;473;p1">
              <a:extLst>
                <a:ext uri="{FF2B5EF4-FFF2-40B4-BE49-F238E27FC236}">
                  <a16:creationId xmlns:a16="http://schemas.microsoft.com/office/drawing/2014/main" id="{6E3CEFF0-1DF0-44A8-B7D5-734773B79604}"/>
                </a:ext>
              </a:extLst>
            </p:cNvPr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0" name="Google Shape;474;p1" descr="A large clock mounted to the side&#10;&#10;Description automatically generated">
              <a:extLst>
                <a:ext uri="{FF2B5EF4-FFF2-40B4-BE49-F238E27FC236}">
                  <a16:creationId xmlns:a16="http://schemas.microsoft.com/office/drawing/2014/main" id="{DCB5C384-7FFC-4228-8131-7ABBEF3B7A43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84414037-084B-405F-8AB0-43DC48CE8231}"/>
              </a:ext>
            </a:extLst>
          </p:cNvPr>
          <p:cNvGrpSpPr/>
          <p:nvPr/>
        </p:nvGrpSpPr>
        <p:grpSpPr>
          <a:xfrm>
            <a:off x="1398628" y="4367811"/>
            <a:ext cx="271748" cy="271748"/>
            <a:chOff x="407184" y="1833357"/>
            <a:chExt cx="271748" cy="271748"/>
          </a:xfrm>
        </p:grpSpPr>
        <p:sp>
          <p:nvSpPr>
            <p:cNvPr id="668" name="Google Shape;372;p1">
              <a:extLst>
                <a:ext uri="{FF2B5EF4-FFF2-40B4-BE49-F238E27FC236}">
                  <a16:creationId xmlns:a16="http://schemas.microsoft.com/office/drawing/2014/main" id="{F6084B1C-B644-4843-A207-8A3C2B00E9C6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id="{D3F6FB66-025B-46E2-8D71-1AE157EDCA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sp>
        <p:nvSpPr>
          <p:cNvPr id="393" name="Google Shape;135;p1">
            <a:extLst>
              <a:ext uri="{FF2B5EF4-FFF2-40B4-BE49-F238E27FC236}">
                <a16:creationId xmlns:a16="http://schemas.microsoft.com/office/drawing/2014/main" id="{0AB0E3FB-91E2-4FA9-9773-C38BC1529736}"/>
              </a:ext>
            </a:extLst>
          </p:cNvPr>
          <p:cNvSpPr/>
          <p:nvPr/>
        </p:nvSpPr>
        <p:spPr>
          <a:xfrm>
            <a:off x="145061" y="4459261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TA1: Market Research</a:t>
            </a:r>
            <a:endParaRPr sz="75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448;p1">
            <a:extLst>
              <a:ext uri="{FF2B5EF4-FFF2-40B4-BE49-F238E27FC236}">
                <a16:creationId xmlns:a16="http://schemas.microsoft.com/office/drawing/2014/main" id="{308F163E-961B-4B70-95AC-B552D23509D8}"/>
              </a:ext>
            </a:extLst>
          </p:cNvPr>
          <p:cNvGrpSpPr/>
          <p:nvPr/>
        </p:nvGrpSpPr>
        <p:grpSpPr>
          <a:xfrm>
            <a:off x="399936" y="4267548"/>
            <a:ext cx="271748" cy="271748"/>
            <a:chOff x="380343" y="4002282"/>
            <a:chExt cx="271748" cy="271748"/>
          </a:xfrm>
        </p:grpSpPr>
        <p:sp>
          <p:nvSpPr>
            <p:cNvPr id="395" name="Google Shape;449;p1">
              <a:extLst>
                <a:ext uri="{FF2B5EF4-FFF2-40B4-BE49-F238E27FC236}">
                  <a16:creationId xmlns:a16="http://schemas.microsoft.com/office/drawing/2014/main" id="{9B829585-25F8-450D-BF44-0FC0127B19D2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6" name="Google Shape;450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9C076F9-C864-4609-A5D6-19BDD1A17DCC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0" name="Google Shape;136;p1">
            <a:extLst>
              <a:ext uri="{FF2B5EF4-FFF2-40B4-BE49-F238E27FC236}">
                <a16:creationId xmlns:a16="http://schemas.microsoft.com/office/drawing/2014/main" id="{E584682B-25D8-41F1-A74E-A653C132E962}"/>
              </a:ext>
            </a:extLst>
          </p:cNvPr>
          <p:cNvSpPr/>
          <p:nvPr/>
        </p:nvSpPr>
        <p:spPr>
          <a:xfrm>
            <a:off x="153507" y="322842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 of Market Research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136;p1">
            <a:extLst>
              <a:ext uri="{FF2B5EF4-FFF2-40B4-BE49-F238E27FC236}">
                <a16:creationId xmlns:a16="http://schemas.microsoft.com/office/drawing/2014/main" id="{DFE88E2B-A845-410E-8C4E-B90B772DA220}"/>
              </a:ext>
            </a:extLst>
          </p:cNvPr>
          <p:cNvSpPr/>
          <p:nvPr/>
        </p:nvSpPr>
        <p:spPr>
          <a:xfrm>
            <a:off x="153888" y="202175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sampling?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143;p1">
            <a:extLst>
              <a:ext uri="{FF2B5EF4-FFF2-40B4-BE49-F238E27FC236}">
                <a16:creationId xmlns:a16="http://schemas.microsoft.com/office/drawing/2014/main" id="{EAE746A9-3319-439D-83C1-8FC284165055}"/>
              </a:ext>
            </a:extLst>
          </p:cNvPr>
          <p:cNvSpPr/>
          <p:nvPr/>
        </p:nvSpPr>
        <p:spPr>
          <a:xfrm>
            <a:off x="1138528" y="205192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and Secondary Market Research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146;p1">
            <a:extLst>
              <a:ext uri="{FF2B5EF4-FFF2-40B4-BE49-F238E27FC236}">
                <a16:creationId xmlns:a16="http://schemas.microsoft.com/office/drawing/2014/main" id="{C65BB0F0-765A-4DCB-9578-C57B00944077}"/>
              </a:ext>
            </a:extLst>
          </p:cNvPr>
          <p:cNvSpPr/>
          <p:nvPr/>
        </p:nvSpPr>
        <p:spPr>
          <a:xfrm>
            <a:off x="1158871" y="4483511"/>
            <a:ext cx="776761" cy="80956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Collating and Reviewing Market Research findings</a:t>
            </a:r>
            <a:endParaRPr sz="6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144;p1">
            <a:extLst>
              <a:ext uri="{FF2B5EF4-FFF2-40B4-BE49-F238E27FC236}">
                <a16:creationId xmlns:a16="http://schemas.microsoft.com/office/drawing/2014/main" id="{91D429C6-758D-463F-BA50-2F9934FAD7A5}"/>
              </a:ext>
            </a:extLst>
          </p:cNvPr>
          <p:cNvSpPr/>
          <p:nvPr/>
        </p:nvSpPr>
        <p:spPr>
          <a:xfrm>
            <a:off x="2149329" y="324708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customer profile</a:t>
            </a:r>
            <a:endParaRPr sz="1800" dirty="0"/>
          </a:p>
        </p:txBody>
      </p:sp>
      <p:sp>
        <p:nvSpPr>
          <p:cNvPr id="443" name="Google Shape;136;p1">
            <a:extLst>
              <a:ext uri="{FF2B5EF4-FFF2-40B4-BE49-F238E27FC236}">
                <a16:creationId xmlns:a16="http://schemas.microsoft.com/office/drawing/2014/main" id="{42114B97-5CA8-41FC-BAFF-514F74F16B4D}"/>
              </a:ext>
            </a:extLst>
          </p:cNvPr>
          <p:cNvSpPr/>
          <p:nvPr/>
        </p:nvSpPr>
        <p:spPr>
          <a:xfrm>
            <a:off x="3186279" y="202768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0CB4CA11-F350-42CA-9959-5078444639D9}"/>
              </a:ext>
            </a:extLst>
          </p:cNvPr>
          <p:cNvGrpSpPr/>
          <p:nvPr/>
        </p:nvGrpSpPr>
        <p:grpSpPr>
          <a:xfrm>
            <a:off x="7467954" y="1948928"/>
            <a:ext cx="271748" cy="231114"/>
            <a:chOff x="8491833" y="1912857"/>
            <a:chExt cx="271748" cy="231114"/>
          </a:xfrm>
        </p:grpSpPr>
        <p:sp>
          <p:nvSpPr>
            <p:cNvPr id="544" name="Google Shape;413;p1">
              <a:extLst>
                <a:ext uri="{FF2B5EF4-FFF2-40B4-BE49-F238E27FC236}">
                  <a16:creationId xmlns:a16="http://schemas.microsoft.com/office/drawing/2014/main" id="{59F684DF-ABFA-42B7-BDC4-884C360C3522}"/>
                </a:ext>
              </a:extLst>
            </p:cNvPr>
            <p:cNvSpPr/>
            <p:nvPr/>
          </p:nvSpPr>
          <p:spPr>
            <a:xfrm>
              <a:off x="8491833" y="191285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45" name="Picture 544">
              <a:extLst>
                <a:ext uri="{FF2B5EF4-FFF2-40B4-BE49-F238E27FC236}">
                  <a16:creationId xmlns:a16="http://schemas.microsoft.com/office/drawing/2014/main" id="{85EDED2B-D3ED-40B6-88F1-4D02122615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0532" r="12146" b="13391"/>
            <a:stretch/>
          </p:blipFill>
          <p:spPr>
            <a:xfrm flipH="1">
              <a:off x="8539932" y="1923152"/>
              <a:ext cx="167022" cy="187084"/>
            </a:xfrm>
            <a:prstGeom prst="rect">
              <a:avLst/>
            </a:prstGeom>
          </p:spPr>
        </p:pic>
      </p:grpSp>
      <p:sp>
        <p:nvSpPr>
          <p:cNvPr id="552" name="Google Shape;156;p1">
            <a:extLst>
              <a:ext uri="{FF2B5EF4-FFF2-40B4-BE49-F238E27FC236}">
                <a16:creationId xmlns:a16="http://schemas.microsoft.com/office/drawing/2014/main" id="{64199C3F-3409-4FDE-BD01-847C0EEF8E89}"/>
              </a:ext>
            </a:extLst>
          </p:cNvPr>
          <p:cNvSpPr/>
          <p:nvPr/>
        </p:nvSpPr>
        <p:spPr>
          <a:xfrm>
            <a:off x="7247228" y="3265745"/>
            <a:ext cx="788753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of changes on Break-even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B8CC83AE-3F3F-47FA-9017-EEF5C92A7985}"/>
              </a:ext>
            </a:extLst>
          </p:cNvPr>
          <p:cNvGrpSpPr/>
          <p:nvPr/>
        </p:nvGrpSpPr>
        <p:grpSpPr>
          <a:xfrm>
            <a:off x="7499101" y="3119184"/>
            <a:ext cx="271748" cy="231114"/>
            <a:chOff x="8491833" y="1912857"/>
            <a:chExt cx="271748" cy="231114"/>
          </a:xfrm>
        </p:grpSpPr>
        <p:sp>
          <p:nvSpPr>
            <p:cNvPr id="550" name="Google Shape;413;p1">
              <a:extLst>
                <a:ext uri="{FF2B5EF4-FFF2-40B4-BE49-F238E27FC236}">
                  <a16:creationId xmlns:a16="http://schemas.microsoft.com/office/drawing/2014/main" id="{8D8AD78C-990C-42DA-97E2-0D6EC1A802FD}"/>
                </a:ext>
              </a:extLst>
            </p:cNvPr>
            <p:cNvSpPr/>
            <p:nvPr/>
          </p:nvSpPr>
          <p:spPr>
            <a:xfrm>
              <a:off x="8491833" y="191285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51" name="Picture 550">
              <a:extLst>
                <a:ext uri="{FF2B5EF4-FFF2-40B4-BE49-F238E27FC236}">
                  <a16:creationId xmlns:a16="http://schemas.microsoft.com/office/drawing/2014/main" id="{5AC4B590-8891-4695-B982-911892BE83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0532" r="12146" b="13391"/>
            <a:stretch/>
          </p:blipFill>
          <p:spPr>
            <a:xfrm flipH="1">
              <a:off x="8539932" y="1923152"/>
              <a:ext cx="167022" cy="187084"/>
            </a:xfrm>
            <a:prstGeom prst="rect">
              <a:avLst/>
            </a:prstGeom>
          </p:spPr>
        </p:pic>
      </p:grpSp>
      <p:sp>
        <p:nvSpPr>
          <p:cNvPr id="595" name="Google Shape;136;p1">
            <a:extLst>
              <a:ext uri="{FF2B5EF4-FFF2-40B4-BE49-F238E27FC236}">
                <a16:creationId xmlns:a16="http://schemas.microsoft.com/office/drawing/2014/main" id="{16372757-2B37-4BFA-8C2F-868A0356653D}"/>
              </a:ext>
            </a:extLst>
          </p:cNvPr>
          <p:cNvSpPr/>
          <p:nvPr/>
        </p:nvSpPr>
        <p:spPr>
          <a:xfrm>
            <a:off x="10261572" y="201678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makes a good business pitch?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Google Shape;143;p1">
            <a:extLst>
              <a:ext uri="{FF2B5EF4-FFF2-40B4-BE49-F238E27FC236}">
                <a16:creationId xmlns:a16="http://schemas.microsoft.com/office/drawing/2014/main" id="{FA0AC195-4AA7-4986-9F32-52640BA714BB}"/>
              </a:ext>
            </a:extLst>
          </p:cNvPr>
          <p:cNvSpPr/>
          <p:nvPr/>
        </p:nvSpPr>
        <p:spPr>
          <a:xfrm>
            <a:off x="11281485" y="332515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Reviewing a business pitch</a:t>
            </a:r>
            <a:endParaRPr sz="6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F33B6FDE-1823-4F71-AF65-BBBEBD566450}"/>
              </a:ext>
            </a:extLst>
          </p:cNvPr>
          <p:cNvGrpSpPr/>
          <p:nvPr/>
        </p:nvGrpSpPr>
        <p:grpSpPr>
          <a:xfrm>
            <a:off x="11536422" y="3189062"/>
            <a:ext cx="271748" cy="271748"/>
            <a:chOff x="381897" y="3070501"/>
            <a:chExt cx="271748" cy="271748"/>
          </a:xfrm>
        </p:grpSpPr>
        <p:sp>
          <p:nvSpPr>
            <p:cNvPr id="613" name="Google Shape;372;p1">
              <a:extLst>
                <a:ext uri="{FF2B5EF4-FFF2-40B4-BE49-F238E27FC236}">
                  <a16:creationId xmlns:a16="http://schemas.microsoft.com/office/drawing/2014/main" id="{19B58107-B4ED-46D8-A424-3B62F0A06AF0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4" name="Picture 613">
              <a:extLst>
                <a:ext uri="{FF2B5EF4-FFF2-40B4-BE49-F238E27FC236}">
                  <a16:creationId xmlns:a16="http://schemas.microsoft.com/office/drawing/2014/main" id="{800D0D73-3D8F-4954-92EF-2CF78690DC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  <p:grpSp>
        <p:nvGrpSpPr>
          <p:cNvPr id="399" name="Google Shape;454;p1">
            <a:extLst>
              <a:ext uri="{FF2B5EF4-FFF2-40B4-BE49-F238E27FC236}">
                <a16:creationId xmlns:a16="http://schemas.microsoft.com/office/drawing/2014/main" id="{AE4D2E68-4300-4876-9591-A84FF81B8FE0}"/>
              </a:ext>
            </a:extLst>
          </p:cNvPr>
          <p:cNvGrpSpPr/>
          <p:nvPr/>
        </p:nvGrpSpPr>
        <p:grpSpPr>
          <a:xfrm>
            <a:off x="8479375" y="1883540"/>
            <a:ext cx="271748" cy="271748"/>
            <a:chOff x="380343" y="4002282"/>
            <a:chExt cx="271748" cy="271748"/>
          </a:xfrm>
        </p:grpSpPr>
        <p:sp>
          <p:nvSpPr>
            <p:cNvPr id="413" name="Google Shape;455;p1">
              <a:extLst>
                <a:ext uri="{FF2B5EF4-FFF2-40B4-BE49-F238E27FC236}">
                  <a16:creationId xmlns:a16="http://schemas.microsoft.com/office/drawing/2014/main" id="{100E0A80-4788-447D-A007-1FF17CDFA350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1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8C01999-4D7E-4E3A-A7ED-6870AC5EDF52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99" name="Google Shape;156;p1">
            <a:extLst>
              <a:ext uri="{FF2B5EF4-FFF2-40B4-BE49-F238E27FC236}">
                <a16:creationId xmlns:a16="http://schemas.microsoft.com/office/drawing/2014/main" id="{597E10CB-620F-403C-8DBF-2B340A9C3325}"/>
              </a:ext>
            </a:extLst>
          </p:cNvPr>
          <p:cNvSpPr/>
          <p:nvPr/>
        </p:nvSpPr>
        <p:spPr>
          <a:xfrm>
            <a:off x="9255727" y="324172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Aims &amp; Objectives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136;p1">
            <a:extLst>
              <a:ext uri="{FF2B5EF4-FFF2-40B4-BE49-F238E27FC236}">
                <a16:creationId xmlns:a16="http://schemas.microsoft.com/office/drawing/2014/main" id="{632EC98D-3A59-4831-800A-DD1013D24378}"/>
              </a:ext>
            </a:extLst>
          </p:cNvPr>
          <p:cNvSpPr/>
          <p:nvPr/>
        </p:nvSpPr>
        <p:spPr>
          <a:xfrm>
            <a:off x="10295250" y="452529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Promotional Methods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139;p1">
            <a:extLst>
              <a:ext uri="{FF2B5EF4-FFF2-40B4-BE49-F238E27FC236}">
                <a16:creationId xmlns:a16="http://schemas.microsoft.com/office/drawing/2014/main" id="{4D610CAF-891A-41E2-BE4D-8C1C75CC12DC}"/>
              </a:ext>
            </a:extLst>
          </p:cNvPr>
          <p:cNvSpPr/>
          <p:nvPr/>
        </p:nvSpPr>
        <p:spPr>
          <a:xfrm>
            <a:off x="11261210" y="2028816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2: Factors in a business pitch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73" name="Google Shape;454;p1">
            <a:extLst>
              <a:ext uri="{FF2B5EF4-FFF2-40B4-BE49-F238E27FC236}">
                <a16:creationId xmlns:a16="http://schemas.microsoft.com/office/drawing/2014/main" id="{932A1C20-7914-491F-B5A2-632CC83FDE4A}"/>
              </a:ext>
            </a:extLst>
          </p:cNvPr>
          <p:cNvGrpSpPr/>
          <p:nvPr/>
        </p:nvGrpSpPr>
        <p:grpSpPr>
          <a:xfrm>
            <a:off x="11509550" y="1904205"/>
            <a:ext cx="271748" cy="271748"/>
            <a:chOff x="380343" y="4002282"/>
            <a:chExt cx="271748" cy="271748"/>
          </a:xfrm>
        </p:grpSpPr>
        <p:sp>
          <p:nvSpPr>
            <p:cNvPr id="585" name="Google Shape;455;p1">
              <a:extLst>
                <a:ext uri="{FF2B5EF4-FFF2-40B4-BE49-F238E27FC236}">
                  <a16:creationId xmlns:a16="http://schemas.microsoft.com/office/drawing/2014/main" id="{229CC80E-3030-4C61-8E9E-07ED4B5A9DDF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89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F23AA2E-9DF7-4ECA-B507-FD6DA7BD0550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0" name="Google Shape;135;p1">
            <a:extLst>
              <a:ext uri="{FF2B5EF4-FFF2-40B4-BE49-F238E27FC236}">
                <a16:creationId xmlns:a16="http://schemas.microsoft.com/office/drawing/2014/main" id="{1D4F42DB-CCE5-40F0-AC72-A00E4E099659}"/>
              </a:ext>
            </a:extLst>
          </p:cNvPr>
          <p:cNvSpPr/>
          <p:nvPr/>
        </p:nvSpPr>
        <p:spPr>
          <a:xfrm>
            <a:off x="1148799" y="3277333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1: Baslow Bags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91" name="Google Shape;448;p1">
            <a:extLst>
              <a:ext uri="{FF2B5EF4-FFF2-40B4-BE49-F238E27FC236}">
                <a16:creationId xmlns:a16="http://schemas.microsoft.com/office/drawing/2014/main" id="{F36C8114-352A-47FD-89FB-0F706FE114CD}"/>
              </a:ext>
            </a:extLst>
          </p:cNvPr>
          <p:cNvGrpSpPr/>
          <p:nvPr/>
        </p:nvGrpSpPr>
        <p:grpSpPr>
          <a:xfrm>
            <a:off x="1403674" y="3085620"/>
            <a:ext cx="271748" cy="271748"/>
            <a:chOff x="380343" y="4002282"/>
            <a:chExt cx="271748" cy="271748"/>
          </a:xfrm>
        </p:grpSpPr>
        <p:sp>
          <p:nvSpPr>
            <p:cNvPr id="592" name="Google Shape;449;p1">
              <a:extLst>
                <a:ext uri="{FF2B5EF4-FFF2-40B4-BE49-F238E27FC236}">
                  <a16:creationId xmlns:a16="http://schemas.microsoft.com/office/drawing/2014/main" id="{9AF57C9D-2ADB-4E59-8C97-4239FADC4804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93" name="Google Shape;450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FC5D8C3-A41C-4D61-9254-5E6392071AFC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3" name="Google Shape;149;p1">
            <a:extLst>
              <a:ext uri="{FF2B5EF4-FFF2-40B4-BE49-F238E27FC236}">
                <a16:creationId xmlns:a16="http://schemas.microsoft.com/office/drawing/2014/main" id="{A0F06290-1938-4B31-9123-7321063EDD70}"/>
              </a:ext>
            </a:extLst>
          </p:cNvPr>
          <p:cNvSpPr/>
          <p:nvPr/>
        </p:nvSpPr>
        <p:spPr>
          <a:xfrm>
            <a:off x="5193271" y="328374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139;p1">
            <a:extLst>
              <a:ext uri="{FF2B5EF4-FFF2-40B4-BE49-F238E27FC236}">
                <a16:creationId xmlns:a16="http://schemas.microsoft.com/office/drawing/2014/main" id="{10D62FB5-19F9-42BA-A507-8EE4B25B4A93}"/>
              </a:ext>
            </a:extLst>
          </p:cNvPr>
          <p:cNvSpPr/>
          <p:nvPr/>
        </p:nvSpPr>
        <p:spPr>
          <a:xfrm>
            <a:off x="5213636" y="4532070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TA4: Review of Finances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F028269-C424-4F4C-B0CB-4462280C0A01}"/>
              </a:ext>
            </a:extLst>
          </p:cNvPr>
          <p:cNvGrpSpPr/>
          <p:nvPr/>
        </p:nvGrpSpPr>
        <p:grpSpPr>
          <a:xfrm>
            <a:off x="381897" y="3070501"/>
            <a:ext cx="271748" cy="271748"/>
            <a:chOff x="381897" y="3070501"/>
            <a:chExt cx="271748" cy="271748"/>
          </a:xfrm>
        </p:grpSpPr>
        <p:sp>
          <p:nvSpPr>
            <p:cNvPr id="402" name="Google Shape;372;p1">
              <a:extLst>
                <a:ext uri="{FF2B5EF4-FFF2-40B4-BE49-F238E27FC236}">
                  <a16:creationId xmlns:a16="http://schemas.microsoft.com/office/drawing/2014/main" id="{853BB922-2684-4A87-B874-600E0D16501C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30F85E5-2ED4-48B0-8BAA-951115E45A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028" r="6852" b="14239"/>
            <a:stretch/>
          </p:blipFill>
          <p:spPr>
            <a:xfrm>
              <a:off x="410716" y="3098431"/>
              <a:ext cx="215372" cy="212014"/>
            </a:xfrm>
            <a:prstGeom prst="rect">
              <a:avLst/>
            </a:prstGeom>
          </p:spPr>
        </p:pic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88E33732-F104-4C40-B2AD-7056AFE28B51}"/>
              </a:ext>
            </a:extLst>
          </p:cNvPr>
          <p:cNvGrpSpPr/>
          <p:nvPr/>
        </p:nvGrpSpPr>
        <p:grpSpPr>
          <a:xfrm>
            <a:off x="397820" y="1871037"/>
            <a:ext cx="271748" cy="271748"/>
            <a:chOff x="381897" y="3070501"/>
            <a:chExt cx="271748" cy="271748"/>
          </a:xfrm>
        </p:grpSpPr>
        <p:sp>
          <p:nvSpPr>
            <p:cNvPr id="636" name="Google Shape;372;p1">
              <a:extLst>
                <a:ext uri="{FF2B5EF4-FFF2-40B4-BE49-F238E27FC236}">
                  <a16:creationId xmlns:a16="http://schemas.microsoft.com/office/drawing/2014/main" id="{413184D3-BDBA-460E-B503-F7AF30FD1F57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37" name="Picture 636">
              <a:extLst>
                <a:ext uri="{FF2B5EF4-FFF2-40B4-BE49-F238E27FC236}">
                  <a16:creationId xmlns:a16="http://schemas.microsoft.com/office/drawing/2014/main" id="{4E143958-24FB-4689-AC3A-2BE479661D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028" r="6852" b="14239"/>
            <a:stretch/>
          </p:blipFill>
          <p:spPr>
            <a:xfrm>
              <a:off x="410716" y="3098431"/>
              <a:ext cx="215372" cy="212014"/>
            </a:xfrm>
            <a:prstGeom prst="rect">
              <a:avLst/>
            </a:prstGeom>
          </p:spPr>
        </p:pic>
      </p:grp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A322CD83-FA8C-47DC-8773-4A4E08F3ACF4}"/>
              </a:ext>
            </a:extLst>
          </p:cNvPr>
          <p:cNvGrpSpPr/>
          <p:nvPr/>
        </p:nvGrpSpPr>
        <p:grpSpPr>
          <a:xfrm>
            <a:off x="869136" y="1374076"/>
            <a:ext cx="271748" cy="271748"/>
            <a:chOff x="381897" y="3070501"/>
            <a:chExt cx="271748" cy="271748"/>
          </a:xfrm>
        </p:grpSpPr>
        <p:sp>
          <p:nvSpPr>
            <p:cNvPr id="640" name="Google Shape;372;p1">
              <a:extLst>
                <a:ext uri="{FF2B5EF4-FFF2-40B4-BE49-F238E27FC236}">
                  <a16:creationId xmlns:a16="http://schemas.microsoft.com/office/drawing/2014/main" id="{E881A36E-5510-4507-9A9B-557B2865AD3D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41" name="Picture 640">
              <a:extLst>
                <a:ext uri="{FF2B5EF4-FFF2-40B4-BE49-F238E27FC236}">
                  <a16:creationId xmlns:a16="http://schemas.microsoft.com/office/drawing/2014/main" id="{DBC5A7AF-1F17-417C-AB48-9C72B4D048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028" r="6852" b="14239"/>
            <a:stretch/>
          </p:blipFill>
          <p:spPr>
            <a:xfrm>
              <a:off x="410716" y="3098431"/>
              <a:ext cx="215372" cy="212014"/>
            </a:xfrm>
            <a:prstGeom prst="rect">
              <a:avLst/>
            </a:prstGeom>
          </p:spPr>
        </p:pic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4DD3A605-F1CC-47DA-B8DB-0A3D075BCFEE}"/>
              </a:ext>
            </a:extLst>
          </p:cNvPr>
          <p:cNvGrpSpPr/>
          <p:nvPr/>
        </p:nvGrpSpPr>
        <p:grpSpPr>
          <a:xfrm>
            <a:off x="1396011" y="1864842"/>
            <a:ext cx="271748" cy="271748"/>
            <a:chOff x="381897" y="3070501"/>
            <a:chExt cx="271748" cy="271748"/>
          </a:xfrm>
        </p:grpSpPr>
        <p:sp>
          <p:nvSpPr>
            <p:cNvPr id="644" name="Google Shape;372;p1">
              <a:extLst>
                <a:ext uri="{FF2B5EF4-FFF2-40B4-BE49-F238E27FC236}">
                  <a16:creationId xmlns:a16="http://schemas.microsoft.com/office/drawing/2014/main" id="{8EEB7DEA-33B6-4BFD-8088-DEC7DCD38DA4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45" name="Picture 644">
              <a:extLst>
                <a:ext uri="{FF2B5EF4-FFF2-40B4-BE49-F238E27FC236}">
                  <a16:creationId xmlns:a16="http://schemas.microsoft.com/office/drawing/2014/main" id="{D9D71578-7419-48BD-8C85-2BEF17152C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028" r="6852" b="14239"/>
            <a:stretch/>
          </p:blipFill>
          <p:spPr>
            <a:xfrm>
              <a:off x="410716" y="3098431"/>
              <a:ext cx="215372" cy="212014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F38FC-E7F2-43B4-8B10-1A5F8FAC16CB}"/>
              </a:ext>
            </a:extLst>
          </p:cNvPr>
          <p:cNvGrpSpPr/>
          <p:nvPr/>
        </p:nvGrpSpPr>
        <p:grpSpPr>
          <a:xfrm>
            <a:off x="1398463" y="4340411"/>
            <a:ext cx="271748" cy="271748"/>
            <a:chOff x="1398463" y="4340411"/>
            <a:chExt cx="271748" cy="271748"/>
          </a:xfrm>
        </p:grpSpPr>
        <p:sp>
          <p:nvSpPr>
            <p:cNvPr id="422" name="Google Shape;372;p1">
              <a:extLst>
                <a:ext uri="{FF2B5EF4-FFF2-40B4-BE49-F238E27FC236}">
                  <a16:creationId xmlns:a16="http://schemas.microsoft.com/office/drawing/2014/main" id="{D6B0E655-58DE-4C9C-9C10-DCBB69E01B6F}"/>
                </a:ext>
              </a:extLst>
            </p:cNvPr>
            <p:cNvSpPr/>
            <p:nvPr/>
          </p:nvSpPr>
          <p:spPr>
            <a:xfrm>
              <a:off x="1398463" y="434041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7A4871-F872-4B86-9B23-CFB17F082D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8701" r="7146" b="14533"/>
            <a:stretch/>
          </p:blipFill>
          <p:spPr>
            <a:xfrm>
              <a:off x="1451067" y="4379162"/>
              <a:ext cx="179917" cy="182726"/>
            </a:xfrm>
            <a:prstGeom prst="rect">
              <a:avLst/>
            </a:prstGeom>
          </p:spPr>
        </p:pic>
      </p:grpSp>
      <p:grpSp>
        <p:nvGrpSpPr>
          <p:cNvPr id="646" name="Group 645">
            <a:extLst>
              <a:ext uri="{FF2B5EF4-FFF2-40B4-BE49-F238E27FC236}">
                <a16:creationId xmlns:a16="http://schemas.microsoft.com/office/drawing/2014/main" id="{82D792E6-560C-4726-8770-4FAE4E6537FD}"/>
              </a:ext>
            </a:extLst>
          </p:cNvPr>
          <p:cNvGrpSpPr/>
          <p:nvPr/>
        </p:nvGrpSpPr>
        <p:grpSpPr>
          <a:xfrm>
            <a:off x="1898276" y="5583611"/>
            <a:ext cx="271748" cy="271748"/>
            <a:chOff x="1398463" y="4340411"/>
            <a:chExt cx="271748" cy="271748"/>
          </a:xfrm>
        </p:grpSpPr>
        <p:sp>
          <p:nvSpPr>
            <p:cNvPr id="651" name="Google Shape;372;p1">
              <a:extLst>
                <a:ext uri="{FF2B5EF4-FFF2-40B4-BE49-F238E27FC236}">
                  <a16:creationId xmlns:a16="http://schemas.microsoft.com/office/drawing/2014/main" id="{B67AF562-874B-462C-B05B-F3CA61CE56F5}"/>
                </a:ext>
              </a:extLst>
            </p:cNvPr>
            <p:cNvSpPr/>
            <p:nvPr/>
          </p:nvSpPr>
          <p:spPr>
            <a:xfrm>
              <a:off x="1398463" y="434041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2" name="Picture 651">
              <a:extLst>
                <a:ext uri="{FF2B5EF4-FFF2-40B4-BE49-F238E27FC236}">
                  <a16:creationId xmlns:a16="http://schemas.microsoft.com/office/drawing/2014/main" id="{DFD6181F-EBD6-4E66-B866-7186CBE06E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8701" r="7146" b="14533"/>
            <a:stretch/>
          </p:blipFill>
          <p:spPr>
            <a:xfrm>
              <a:off x="1451067" y="4379162"/>
              <a:ext cx="179917" cy="182726"/>
            </a:xfrm>
            <a:prstGeom prst="rect">
              <a:avLst/>
            </a:prstGeom>
          </p:spPr>
        </p:pic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921D4A09-8B96-493B-905C-8638D0FBD30B}"/>
              </a:ext>
            </a:extLst>
          </p:cNvPr>
          <p:cNvGrpSpPr/>
          <p:nvPr/>
        </p:nvGrpSpPr>
        <p:grpSpPr>
          <a:xfrm>
            <a:off x="2421414" y="3121996"/>
            <a:ext cx="271748" cy="271748"/>
            <a:chOff x="1398463" y="4340411"/>
            <a:chExt cx="271748" cy="271748"/>
          </a:xfrm>
        </p:grpSpPr>
        <p:sp>
          <p:nvSpPr>
            <p:cNvPr id="657" name="Google Shape;372;p1">
              <a:extLst>
                <a:ext uri="{FF2B5EF4-FFF2-40B4-BE49-F238E27FC236}">
                  <a16:creationId xmlns:a16="http://schemas.microsoft.com/office/drawing/2014/main" id="{A1CEA374-87F5-45A4-B398-86C437F461A2}"/>
                </a:ext>
              </a:extLst>
            </p:cNvPr>
            <p:cNvSpPr/>
            <p:nvPr/>
          </p:nvSpPr>
          <p:spPr>
            <a:xfrm>
              <a:off x="1398463" y="434041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8" name="Picture 657">
              <a:extLst>
                <a:ext uri="{FF2B5EF4-FFF2-40B4-BE49-F238E27FC236}">
                  <a16:creationId xmlns:a16="http://schemas.microsoft.com/office/drawing/2014/main" id="{F38B190E-0496-44B4-BA2F-EED717BAB1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8701" r="7146" b="14533"/>
            <a:stretch/>
          </p:blipFill>
          <p:spPr>
            <a:xfrm>
              <a:off x="1451067" y="4379162"/>
              <a:ext cx="179917" cy="182726"/>
            </a:xfrm>
            <a:prstGeom prst="rect">
              <a:avLst/>
            </a:prstGeom>
          </p:spPr>
        </p:pic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C940B95D-E7B2-4B79-9A96-85FF519E1D99}"/>
              </a:ext>
            </a:extLst>
          </p:cNvPr>
          <p:cNvGrpSpPr/>
          <p:nvPr/>
        </p:nvGrpSpPr>
        <p:grpSpPr>
          <a:xfrm>
            <a:off x="2912436" y="1409385"/>
            <a:ext cx="271748" cy="271748"/>
            <a:chOff x="1398463" y="4340411"/>
            <a:chExt cx="271748" cy="271748"/>
          </a:xfrm>
        </p:grpSpPr>
        <p:sp>
          <p:nvSpPr>
            <p:cNvPr id="663" name="Google Shape;372;p1">
              <a:extLst>
                <a:ext uri="{FF2B5EF4-FFF2-40B4-BE49-F238E27FC236}">
                  <a16:creationId xmlns:a16="http://schemas.microsoft.com/office/drawing/2014/main" id="{763009F9-920E-47BF-A8AA-7D9A8CC9289C}"/>
                </a:ext>
              </a:extLst>
            </p:cNvPr>
            <p:cNvSpPr/>
            <p:nvPr/>
          </p:nvSpPr>
          <p:spPr>
            <a:xfrm>
              <a:off x="1398463" y="434041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4" name="Picture 663">
              <a:extLst>
                <a:ext uri="{FF2B5EF4-FFF2-40B4-BE49-F238E27FC236}">
                  <a16:creationId xmlns:a16="http://schemas.microsoft.com/office/drawing/2014/main" id="{C9CD433C-3C6F-44CF-BBC7-B0FD60DE85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8701" r="7146" b="14533"/>
            <a:stretch/>
          </p:blipFill>
          <p:spPr>
            <a:xfrm>
              <a:off x="1451067" y="4379162"/>
              <a:ext cx="179917" cy="182726"/>
            </a:xfrm>
            <a:prstGeom prst="rect">
              <a:avLst/>
            </a:prstGeom>
          </p:spPr>
        </p:pic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A663984E-AE07-49B4-83C4-E4B0512139F6}"/>
              </a:ext>
            </a:extLst>
          </p:cNvPr>
          <p:cNvGrpSpPr/>
          <p:nvPr/>
        </p:nvGrpSpPr>
        <p:grpSpPr>
          <a:xfrm>
            <a:off x="3424162" y="1874093"/>
            <a:ext cx="271748" cy="271748"/>
            <a:chOff x="1398463" y="4340411"/>
            <a:chExt cx="271748" cy="271748"/>
          </a:xfrm>
        </p:grpSpPr>
        <p:sp>
          <p:nvSpPr>
            <p:cNvPr id="666" name="Google Shape;372;p1">
              <a:extLst>
                <a:ext uri="{FF2B5EF4-FFF2-40B4-BE49-F238E27FC236}">
                  <a16:creationId xmlns:a16="http://schemas.microsoft.com/office/drawing/2014/main" id="{23FB66ED-0B2F-4B97-990C-750B1759C37C}"/>
                </a:ext>
              </a:extLst>
            </p:cNvPr>
            <p:cNvSpPr/>
            <p:nvPr/>
          </p:nvSpPr>
          <p:spPr>
            <a:xfrm>
              <a:off x="1398463" y="434041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70" name="Picture 669">
              <a:extLst>
                <a:ext uri="{FF2B5EF4-FFF2-40B4-BE49-F238E27FC236}">
                  <a16:creationId xmlns:a16="http://schemas.microsoft.com/office/drawing/2014/main" id="{68112109-EF4C-4339-9B87-108372FBF8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8701" r="7146" b="14533"/>
            <a:stretch/>
          </p:blipFill>
          <p:spPr>
            <a:xfrm>
              <a:off x="1451067" y="4379162"/>
              <a:ext cx="179917" cy="182726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7A68C6-1A51-4990-B2BB-AAA42ADB447A}"/>
              </a:ext>
            </a:extLst>
          </p:cNvPr>
          <p:cNvGrpSpPr/>
          <p:nvPr/>
        </p:nvGrpSpPr>
        <p:grpSpPr>
          <a:xfrm>
            <a:off x="4445621" y="4406777"/>
            <a:ext cx="271748" cy="231114"/>
            <a:chOff x="4445621" y="4406777"/>
            <a:chExt cx="271748" cy="231114"/>
          </a:xfrm>
        </p:grpSpPr>
        <p:sp>
          <p:nvSpPr>
            <p:cNvPr id="461" name="Google Shape;413;p1">
              <a:extLst>
                <a:ext uri="{FF2B5EF4-FFF2-40B4-BE49-F238E27FC236}">
                  <a16:creationId xmlns:a16="http://schemas.microsoft.com/office/drawing/2014/main" id="{2043509C-8AEA-42A0-B43E-82426B559E00}"/>
                </a:ext>
              </a:extLst>
            </p:cNvPr>
            <p:cNvSpPr/>
            <p:nvPr/>
          </p:nvSpPr>
          <p:spPr>
            <a:xfrm>
              <a:off x="4445621" y="440677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6D45A4D-3618-43E1-A1A6-9EDF2A6710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4706" r="5713" b="14925"/>
            <a:stretch/>
          </p:blipFill>
          <p:spPr>
            <a:xfrm>
              <a:off x="4478718" y="4431006"/>
              <a:ext cx="188606" cy="179116"/>
            </a:xfrm>
            <a:prstGeom prst="rect">
              <a:avLst/>
            </a:prstGeom>
          </p:spPr>
        </p:pic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B2AF7051-C7F0-4B7E-88C2-A7DE1A1AF2EA}"/>
              </a:ext>
            </a:extLst>
          </p:cNvPr>
          <p:cNvGrpSpPr/>
          <p:nvPr/>
        </p:nvGrpSpPr>
        <p:grpSpPr>
          <a:xfrm>
            <a:off x="3919174" y="5564164"/>
            <a:ext cx="271748" cy="231114"/>
            <a:chOff x="4445621" y="4406777"/>
            <a:chExt cx="271748" cy="231114"/>
          </a:xfrm>
        </p:grpSpPr>
        <p:sp>
          <p:nvSpPr>
            <p:cNvPr id="675" name="Google Shape;413;p1">
              <a:extLst>
                <a:ext uri="{FF2B5EF4-FFF2-40B4-BE49-F238E27FC236}">
                  <a16:creationId xmlns:a16="http://schemas.microsoft.com/office/drawing/2014/main" id="{FD4F8783-90A2-46FE-8E9C-DEA484ED3FB4}"/>
                </a:ext>
              </a:extLst>
            </p:cNvPr>
            <p:cNvSpPr/>
            <p:nvPr/>
          </p:nvSpPr>
          <p:spPr>
            <a:xfrm>
              <a:off x="4445621" y="440677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76" name="Picture 675">
              <a:extLst>
                <a:ext uri="{FF2B5EF4-FFF2-40B4-BE49-F238E27FC236}">
                  <a16:creationId xmlns:a16="http://schemas.microsoft.com/office/drawing/2014/main" id="{29EEEC13-A348-403C-8682-04CE4050A0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4706" r="5713" b="14925"/>
            <a:stretch/>
          </p:blipFill>
          <p:spPr>
            <a:xfrm>
              <a:off x="4478718" y="4431006"/>
              <a:ext cx="188606" cy="179116"/>
            </a:xfrm>
            <a:prstGeom prst="rect">
              <a:avLst/>
            </a:prstGeom>
          </p:spPr>
        </p:pic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1D68FD79-4162-4332-AA1A-19138FAD8772}"/>
              </a:ext>
            </a:extLst>
          </p:cNvPr>
          <p:cNvGrpSpPr/>
          <p:nvPr/>
        </p:nvGrpSpPr>
        <p:grpSpPr>
          <a:xfrm>
            <a:off x="4387240" y="1890524"/>
            <a:ext cx="271748" cy="231114"/>
            <a:chOff x="4445621" y="4406777"/>
            <a:chExt cx="271748" cy="231114"/>
          </a:xfrm>
        </p:grpSpPr>
        <p:sp>
          <p:nvSpPr>
            <p:cNvPr id="681" name="Google Shape;413;p1">
              <a:extLst>
                <a:ext uri="{FF2B5EF4-FFF2-40B4-BE49-F238E27FC236}">
                  <a16:creationId xmlns:a16="http://schemas.microsoft.com/office/drawing/2014/main" id="{59D2C61B-815B-45BF-8F47-6DF0D2702165}"/>
                </a:ext>
              </a:extLst>
            </p:cNvPr>
            <p:cNvSpPr/>
            <p:nvPr/>
          </p:nvSpPr>
          <p:spPr>
            <a:xfrm>
              <a:off x="4445621" y="440677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2" name="Picture 681">
              <a:extLst>
                <a:ext uri="{FF2B5EF4-FFF2-40B4-BE49-F238E27FC236}">
                  <a16:creationId xmlns:a16="http://schemas.microsoft.com/office/drawing/2014/main" id="{530AE256-C420-4C4F-8E49-5C0F237568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4706" r="5713" b="14925"/>
            <a:stretch/>
          </p:blipFill>
          <p:spPr>
            <a:xfrm>
              <a:off x="4478718" y="4431006"/>
              <a:ext cx="188606" cy="179116"/>
            </a:xfrm>
            <a:prstGeom prst="rect">
              <a:avLst/>
            </a:prstGeom>
          </p:spPr>
        </p:pic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4D1E2F73-1B60-436F-BE97-72FB29C43C97}"/>
              </a:ext>
            </a:extLst>
          </p:cNvPr>
          <p:cNvGrpSpPr/>
          <p:nvPr/>
        </p:nvGrpSpPr>
        <p:grpSpPr>
          <a:xfrm>
            <a:off x="4924290" y="1427758"/>
            <a:ext cx="271748" cy="231114"/>
            <a:chOff x="4445621" y="4406777"/>
            <a:chExt cx="271748" cy="231114"/>
          </a:xfrm>
        </p:grpSpPr>
        <p:sp>
          <p:nvSpPr>
            <p:cNvPr id="684" name="Google Shape;413;p1">
              <a:extLst>
                <a:ext uri="{FF2B5EF4-FFF2-40B4-BE49-F238E27FC236}">
                  <a16:creationId xmlns:a16="http://schemas.microsoft.com/office/drawing/2014/main" id="{A757D10E-DBBF-4EAF-A85E-11AC023FC5AD}"/>
                </a:ext>
              </a:extLst>
            </p:cNvPr>
            <p:cNvSpPr/>
            <p:nvPr/>
          </p:nvSpPr>
          <p:spPr>
            <a:xfrm>
              <a:off x="4445621" y="440677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5" name="Picture 684">
              <a:extLst>
                <a:ext uri="{FF2B5EF4-FFF2-40B4-BE49-F238E27FC236}">
                  <a16:creationId xmlns:a16="http://schemas.microsoft.com/office/drawing/2014/main" id="{4E823636-10EC-4913-87BF-F2F04023D0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4706" r="5713" b="14925"/>
            <a:stretch/>
          </p:blipFill>
          <p:spPr>
            <a:xfrm>
              <a:off x="4478718" y="4431006"/>
              <a:ext cx="188606" cy="179116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313F92-2BC7-4B19-9F66-E926C90766D4}"/>
              </a:ext>
            </a:extLst>
          </p:cNvPr>
          <p:cNvGrpSpPr/>
          <p:nvPr/>
        </p:nvGrpSpPr>
        <p:grpSpPr>
          <a:xfrm>
            <a:off x="5466624" y="3154785"/>
            <a:ext cx="271748" cy="231114"/>
            <a:chOff x="5466624" y="3154785"/>
            <a:chExt cx="271748" cy="231114"/>
          </a:xfrm>
        </p:grpSpPr>
        <p:sp>
          <p:nvSpPr>
            <p:cNvPr id="626" name="Google Shape;413;p1">
              <a:extLst>
                <a:ext uri="{FF2B5EF4-FFF2-40B4-BE49-F238E27FC236}">
                  <a16:creationId xmlns:a16="http://schemas.microsoft.com/office/drawing/2014/main" id="{BD1B9318-DC87-445C-A781-3C60BD3A55CB}"/>
                </a:ext>
              </a:extLst>
            </p:cNvPr>
            <p:cNvSpPr/>
            <p:nvPr/>
          </p:nvSpPr>
          <p:spPr>
            <a:xfrm>
              <a:off x="5466624" y="3154785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B748C61-D4E3-4A28-9D37-D742BE1BF9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l="5610" r="7096" b="16056"/>
            <a:stretch/>
          </p:blipFill>
          <p:spPr>
            <a:xfrm>
              <a:off x="5501993" y="3157026"/>
              <a:ext cx="226144" cy="217467"/>
            </a:xfrm>
            <a:prstGeom prst="rect">
              <a:avLst/>
            </a:prstGeom>
          </p:spPr>
        </p:pic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5423D0A7-BBF4-447D-8562-7D6825777EB2}"/>
              </a:ext>
            </a:extLst>
          </p:cNvPr>
          <p:cNvGrpSpPr/>
          <p:nvPr/>
        </p:nvGrpSpPr>
        <p:grpSpPr>
          <a:xfrm>
            <a:off x="5446064" y="4386426"/>
            <a:ext cx="271748" cy="231114"/>
            <a:chOff x="5466624" y="3154785"/>
            <a:chExt cx="271748" cy="231114"/>
          </a:xfrm>
        </p:grpSpPr>
        <p:sp>
          <p:nvSpPr>
            <p:cNvPr id="687" name="Google Shape;413;p1">
              <a:extLst>
                <a:ext uri="{FF2B5EF4-FFF2-40B4-BE49-F238E27FC236}">
                  <a16:creationId xmlns:a16="http://schemas.microsoft.com/office/drawing/2014/main" id="{AA202729-AD3D-41A6-9355-1D7412CE223D}"/>
                </a:ext>
              </a:extLst>
            </p:cNvPr>
            <p:cNvSpPr/>
            <p:nvPr/>
          </p:nvSpPr>
          <p:spPr>
            <a:xfrm>
              <a:off x="5466624" y="3154785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8" name="Picture 687">
              <a:extLst>
                <a:ext uri="{FF2B5EF4-FFF2-40B4-BE49-F238E27FC236}">
                  <a16:creationId xmlns:a16="http://schemas.microsoft.com/office/drawing/2014/main" id="{57367EF8-D93C-4148-9BCE-7627693DD1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l="5610" r="7096" b="16056"/>
            <a:stretch/>
          </p:blipFill>
          <p:spPr>
            <a:xfrm>
              <a:off x="5501993" y="3157026"/>
              <a:ext cx="226144" cy="217467"/>
            </a:xfrm>
            <a:prstGeom prst="rect">
              <a:avLst/>
            </a:prstGeom>
          </p:spPr>
        </p:pic>
      </p:grp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5E7AA1E4-30A8-4055-B5A4-878C74BE4AF9}"/>
              </a:ext>
            </a:extLst>
          </p:cNvPr>
          <p:cNvGrpSpPr/>
          <p:nvPr/>
        </p:nvGrpSpPr>
        <p:grpSpPr>
          <a:xfrm>
            <a:off x="5973663" y="5627977"/>
            <a:ext cx="271748" cy="231114"/>
            <a:chOff x="5466624" y="3154785"/>
            <a:chExt cx="271748" cy="231114"/>
          </a:xfrm>
        </p:grpSpPr>
        <p:sp>
          <p:nvSpPr>
            <p:cNvPr id="690" name="Google Shape;413;p1">
              <a:extLst>
                <a:ext uri="{FF2B5EF4-FFF2-40B4-BE49-F238E27FC236}">
                  <a16:creationId xmlns:a16="http://schemas.microsoft.com/office/drawing/2014/main" id="{FA58BC35-5340-4DBE-8EA5-B42707CC994D}"/>
                </a:ext>
              </a:extLst>
            </p:cNvPr>
            <p:cNvSpPr/>
            <p:nvPr/>
          </p:nvSpPr>
          <p:spPr>
            <a:xfrm>
              <a:off x="5466624" y="3154785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1" name="Picture 690">
              <a:extLst>
                <a:ext uri="{FF2B5EF4-FFF2-40B4-BE49-F238E27FC236}">
                  <a16:creationId xmlns:a16="http://schemas.microsoft.com/office/drawing/2014/main" id="{D0847648-C4DE-4754-9EA1-44D58DA57C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l="5610" r="7096" b="16056"/>
            <a:stretch/>
          </p:blipFill>
          <p:spPr>
            <a:xfrm>
              <a:off x="5501993" y="3157026"/>
              <a:ext cx="226144" cy="217467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CB3559-D828-471A-A71D-7142541C8395}"/>
              </a:ext>
            </a:extLst>
          </p:cNvPr>
          <p:cNvGrpSpPr/>
          <p:nvPr/>
        </p:nvGrpSpPr>
        <p:grpSpPr>
          <a:xfrm>
            <a:off x="6471986" y="3159323"/>
            <a:ext cx="271748" cy="271748"/>
            <a:chOff x="6471986" y="3159323"/>
            <a:chExt cx="271748" cy="271748"/>
          </a:xfrm>
        </p:grpSpPr>
        <p:sp>
          <p:nvSpPr>
            <p:cNvPr id="513" name="Google Shape;383;p1">
              <a:extLst>
                <a:ext uri="{FF2B5EF4-FFF2-40B4-BE49-F238E27FC236}">
                  <a16:creationId xmlns:a16="http://schemas.microsoft.com/office/drawing/2014/main" id="{E1CAF218-D668-4E71-B486-47B20C070FA6}"/>
                </a:ext>
              </a:extLst>
            </p:cNvPr>
            <p:cNvSpPr/>
            <p:nvPr/>
          </p:nvSpPr>
          <p:spPr>
            <a:xfrm>
              <a:off x="6471986" y="3159323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249D07F-2B6E-410D-80EF-017C2E3BEA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/>
            <a:srcRect r="-472" b="12716"/>
            <a:stretch/>
          </p:blipFill>
          <p:spPr>
            <a:xfrm>
              <a:off x="6502542" y="3205064"/>
              <a:ext cx="215748" cy="187430"/>
            </a:xfrm>
            <a:prstGeom prst="rect">
              <a:avLst/>
            </a:prstGeom>
          </p:spPr>
        </p:pic>
      </p:grpSp>
      <p:grpSp>
        <p:nvGrpSpPr>
          <p:cNvPr id="695" name="Group 694">
            <a:extLst>
              <a:ext uri="{FF2B5EF4-FFF2-40B4-BE49-F238E27FC236}">
                <a16:creationId xmlns:a16="http://schemas.microsoft.com/office/drawing/2014/main" id="{1E1C64FA-8C8C-4CAA-A951-0DA31424DF35}"/>
              </a:ext>
            </a:extLst>
          </p:cNvPr>
          <p:cNvGrpSpPr/>
          <p:nvPr/>
        </p:nvGrpSpPr>
        <p:grpSpPr>
          <a:xfrm>
            <a:off x="6959976" y="1442553"/>
            <a:ext cx="271748" cy="271748"/>
            <a:chOff x="6471986" y="3159323"/>
            <a:chExt cx="271748" cy="271748"/>
          </a:xfrm>
        </p:grpSpPr>
        <p:sp>
          <p:nvSpPr>
            <p:cNvPr id="696" name="Google Shape;383;p1">
              <a:extLst>
                <a:ext uri="{FF2B5EF4-FFF2-40B4-BE49-F238E27FC236}">
                  <a16:creationId xmlns:a16="http://schemas.microsoft.com/office/drawing/2014/main" id="{D13DD16E-0F7E-4870-A69D-0EE8A3E10137}"/>
                </a:ext>
              </a:extLst>
            </p:cNvPr>
            <p:cNvSpPr/>
            <p:nvPr/>
          </p:nvSpPr>
          <p:spPr>
            <a:xfrm>
              <a:off x="6471986" y="3159323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7" name="Picture 696">
              <a:extLst>
                <a:ext uri="{FF2B5EF4-FFF2-40B4-BE49-F238E27FC236}">
                  <a16:creationId xmlns:a16="http://schemas.microsoft.com/office/drawing/2014/main" id="{67195A33-8CAC-40D8-9451-9302E4C060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/>
            <a:srcRect r="-472" b="12716"/>
            <a:stretch/>
          </p:blipFill>
          <p:spPr>
            <a:xfrm>
              <a:off x="6502542" y="3205064"/>
              <a:ext cx="215748" cy="18743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92B1703-584C-44C5-B577-09EEA4482950}"/>
              </a:ext>
            </a:extLst>
          </p:cNvPr>
          <p:cNvGrpSpPr/>
          <p:nvPr/>
        </p:nvGrpSpPr>
        <p:grpSpPr>
          <a:xfrm>
            <a:off x="8488223" y="4387788"/>
            <a:ext cx="271748" cy="231114"/>
            <a:chOff x="8488223" y="4387788"/>
            <a:chExt cx="271748" cy="231114"/>
          </a:xfrm>
        </p:grpSpPr>
        <p:sp>
          <p:nvSpPr>
            <p:cNvPr id="538" name="Google Shape;413;p1">
              <a:extLst>
                <a:ext uri="{FF2B5EF4-FFF2-40B4-BE49-F238E27FC236}">
                  <a16:creationId xmlns:a16="http://schemas.microsoft.com/office/drawing/2014/main" id="{33249692-16F1-4454-821C-98F6094907B6}"/>
                </a:ext>
              </a:extLst>
            </p:cNvPr>
            <p:cNvSpPr/>
            <p:nvPr/>
          </p:nvSpPr>
          <p:spPr>
            <a:xfrm>
              <a:off x="8488223" y="4387788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CDD53A0-FD52-4058-AB5F-312BB71150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0"/>
            <a:srcRect l="8127" r="8830" b="17840"/>
            <a:stretch/>
          </p:blipFill>
          <p:spPr>
            <a:xfrm>
              <a:off x="8563314" y="4408181"/>
              <a:ext cx="165724" cy="163961"/>
            </a:xfrm>
            <a:prstGeom prst="rect">
              <a:avLst/>
            </a:prstGeom>
          </p:spPr>
        </p:pic>
      </p:grpSp>
      <p:grpSp>
        <p:nvGrpSpPr>
          <p:cNvPr id="698" name="Group 697">
            <a:extLst>
              <a:ext uri="{FF2B5EF4-FFF2-40B4-BE49-F238E27FC236}">
                <a16:creationId xmlns:a16="http://schemas.microsoft.com/office/drawing/2014/main" id="{92DDD153-323D-4037-9B04-FBA04B433361}"/>
              </a:ext>
            </a:extLst>
          </p:cNvPr>
          <p:cNvGrpSpPr/>
          <p:nvPr/>
        </p:nvGrpSpPr>
        <p:grpSpPr>
          <a:xfrm>
            <a:off x="8483541" y="3113783"/>
            <a:ext cx="271748" cy="231114"/>
            <a:chOff x="8488223" y="4387788"/>
            <a:chExt cx="271748" cy="231114"/>
          </a:xfrm>
        </p:grpSpPr>
        <p:sp>
          <p:nvSpPr>
            <p:cNvPr id="699" name="Google Shape;413;p1">
              <a:extLst>
                <a:ext uri="{FF2B5EF4-FFF2-40B4-BE49-F238E27FC236}">
                  <a16:creationId xmlns:a16="http://schemas.microsoft.com/office/drawing/2014/main" id="{48B0C943-69BF-463A-83B6-6B352487E55A}"/>
                </a:ext>
              </a:extLst>
            </p:cNvPr>
            <p:cNvSpPr/>
            <p:nvPr/>
          </p:nvSpPr>
          <p:spPr>
            <a:xfrm>
              <a:off x="8488223" y="4387788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00" name="Picture 699">
              <a:extLst>
                <a:ext uri="{FF2B5EF4-FFF2-40B4-BE49-F238E27FC236}">
                  <a16:creationId xmlns:a16="http://schemas.microsoft.com/office/drawing/2014/main" id="{54BE4B15-6201-49B7-B71E-D765F6F999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0"/>
            <a:srcRect l="8127" r="8830" b="17840"/>
            <a:stretch/>
          </p:blipFill>
          <p:spPr>
            <a:xfrm>
              <a:off x="8563314" y="4408181"/>
              <a:ext cx="165724" cy="163961"/>
            </a:xfrm>
            <a:prstGeom prst="rect">
              <a:avLst/>
            </a:prstGeom>
          </p:spPr>
        </p:pic>
      </p:grpSp>
      <p:grpSp>
        <p:nvGrpSpPr>
          <p:cNvPr id="701" name="Group 700">
            <a:extLst>
              <a:ext uri="{FF2B5EF4-FFF2-40B4-BE49-F238E27FC236}">
                <a16:creationId xmlns:a16="http://schemas.microsoft.com/office/drawing/2014/main" id="{104B2A40-2D41-42FC-BB00-A7A95B061528}"/>
              </a:ext>
            </a:extLst>
          </p:cNvPr>
          <p:cNvGrpSpPr/>
          <p:nvPr/>
        </p:nvGrpSpPr>
        <p:grpSpPr>
          <a:xfrm>
            <a:off x="7974551" y="5610777"/>
            <a:ext cx="271748" cy="231114"/>
            <a:chOff x="8488223" y="4387788"/>
            <a:chExt cx="271748" cy="231114"/>
          </a:xfrm>
        </p:grpSpPr>
        <p:sp>
          <p:nvSpPr>
            <p:cNvPr id="702" name="Google Shape;413;p1">
              <a:extLst>
                <a:ext uri="{FF2B5EF4-FFF2-40B4-BE49-F238E27FC236}">
                  <a16:creationId xmlns:a16="http://schemas.microsoft.com/office/drawing/2014/main" id="{AC3B37AB-236C-4E33-8B5F-CC72652CE2E0}"/>
                </a:ext>
              </a:extLst>
            </p:cNvPr>
            <p:cNvSpPr/>
            <p:nvPr/>
          </p:nvSpPr>
          <p:spPr>
            <a:xfrm>
              <a:off x="8488223" y="4387788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03" name="Picture 702">
              <a:extLst>
                <a:ext uri="{FF2B5EF4-FFF2-40B4-BE49-F238E27FC236}">
                  <a16:creationId xmlns:a16="http://schemas.microsoft.com/office/drawing/2014/main" id="{DFF5F140-75AC-4345-98BF-B9011BA123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0"/>
            <a:srcRect l="8127" r="8830" b="17840"/>
            <a:stretch/>
          </p:blipFill>
          <p:spPr>
            <a:xfrm>
              <a:off x="8563314" y="4408181"/>
              <a:ext cx="165724" cy="163961"/>
            </a:xfrm>
            <a:prstGeom prst="rect">
              <a:avLst/>
            </a:prstGeom>
          </p:spPr>
        </p:pic>
      </p:grpSp>
      <p:grpSp>
        <p:nvGrpSpPr>
          <p:cNvPr id="704" name="Group 703">
            <a:extLst>
              <a:ext uri="{FF2B5EF4-FFF2-40B4-BE49-F238E27FC236}">
                <a16:creationId xmlns:a16="http://schemas.microsoft.com/office/drawing/2014/main" id="{F12CA69A-C5C4-4D15-93F6-CA4432042E11}"/>
              </a:ext>
            </a:extLst>
          </p:cNvPr>
          <p:cNvGrpSpPr/>
          <p:nvPr/>
        </p:nvGrpSpPr>
        <p:grpSpPr>
          <a:xfrm>
            <a:off x="8961265" y="1441513"/>
            <a:ext cx="271748" cy="231114"/>
            <a:chOff x="9480108" y="1856334"/>
            <a:chExt cx="271748" cy="231114"/>
          </a:xfrm>
        </p:grpSpPr>
        <p:sp>
          <p:nvSpPr>
            <p:cNvPr id="705" name="Google Shape;413;p1">
              <a:extLst>
                <a:ext uri="{FF2B5EF4-FFF2-40B4-BE49-F238E27FC236}">
                  <a16:creationId xmlns:a16="http://schemas.microsoft.com/office/drawing/2014/main" id="{A96F9486-A7A2-4302-B205-BFCE09F0EE61}"/>
                </a:ext>
              </a:extLst>
            </p:cNvPr>
            <p:cNvSpPr/>
            <p:nvPr/>
          </p:nvSpPr>
          <p:spPr>
            <a:xfrm>
              <a:off x="9480108" y="1856334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09" name="Picture 708">
              <a:extLst>
                <a:ext uri="{FF2B5EF4-FFF2-40B4-BE49-F238E27FC236}">
                  <a16:creationId xmlns:a16="http://schemas.microsoft.com/office/drawing/2014/main" id="{094D6279-56E1-464E-8A19-DA3FDE4088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1"/>
            <a:srcRect b="14420"/>
            <a:stretch/>
          </p:blipFill>
          <p:spPr>
            <a:xfrm>
              <a:off x="9505585" y="1874180"/>
              <a:ext cx="218379" cy="186889"/>
            </a:xfrm>
            <a:prstGeom prst="rect">
              <a:avLst/>
            </a:prstGeom>
          </p:spPr>
        </p:pic>
      </p:grp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A6FA483B-8C87-4E1D-A942-1AFCA7EDE541}"/>
              </a:ext>
            </a:extLst>
          </p:cNvPr>
          <p:cNvGrpSpPr/>
          <p:nvPr/>
        </p:nvGrpSpPr>
        <p:grpSpPr>
          <a:xfrm>
            <a:off x="9505585" y="3132793"/>
            <a:ext cx="271748" cy="231114"/>
            <a:chOff x="9480108" y="1856334"/>
            <a:chExt cx="271748" cy="231114"/>
          </a:xfrm>
        </p:grpSpPr>
        <p:sp>
          <p:nvSpPr>
            <p:cNvPr id="711" name="Google Shape;413;p1">
              <a:extLst>
                <a:ext uri="{FF2B5EF4-FFF2-40B4-BE49-F238E27FC236}">
                  <a16:creationId xmlns:a16="http://schemas.microsoft.com/office/drawing/2014/main" id="{FC3D27B2-66B6-40D2-846D-D12047D6F189}"/>
                </a:ext>
              </a:extLst>
            </p:cNvPr>
            <p:cNvSpPr/>
            <p:nvPr/>
          </p:nvSpPr>
          <p:spPr>
            <a:xfrm>
              <a:off x="9480108" y="1856334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12" name="Picture 711">
              <a:extLst>
                <a:ext uri="{FF2B5EF4-FFF2-40B4-BE49-F238E27FC236}">
                  <a16:creationId xmlns:a16="http://schemas.microsoft.com/office/drawing/2014/main" id="{49CF2BB0-70FC-41AD-B5D1-A8A16CC6D2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1"/>
            <a:srcRect b="14420"/>
            <a:stretch/>
          </p:blipFill>
          <p:spPr>
            <a:xfrm>
              <a:off x="9505585" y="1874180"/>
              <a:ext cx="218379" cy="186889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4E65398-8807-4332-AC32-0868A872334C}"/>
              </a:ext>
            </a:extLst>
          </p:cNvPr>
          <p:cNvGrpSpPr/>
          <p:nvPr/>
        </p:nvGrpSpPr>
        <p:grpSpPr>
          <a:xfrm>
            <a:off x="10523640" y="4367369"/>
            <a:ext cx="271748" cy="271748"/>
            <a:chOff x="10523640" y="4367369"/>
            <a:chExt cx="271748" cy="271748"/>
          </a:xfrm>
        </p:grpSpPr>
        <p:sp>
          <p:nvSpPr>
            <p:cNvPr id="563" name="Google Shape;372;p1">
              <a:extLst>
                <a:ext uri="{FF2B5EF4-FFF2-40B4-BE49-F238E27FC236}">
                  <a16:creationId xmlns:a16="http://schemas.microsoft.com/office/drawing/2014/main" id="{E86838EC-A85B-4DCA-A149-17123C26BF12}"/>
                </a:ext>
              </a:extLst>
            </p:cNvPr>
            <p:cNvSpPr/>
            <p:nvPr/>
          </p:nvSpPr>
          <p:spPr>
            <a:xfrm>
              <a:off x="10523640" y="436736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783FD92-34B7-4AF7-A289-F98A1233DC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2"/>
            <a:srcRect l="12694" r="13970" b="17001"/>
            <a:stretch/>
          </p:blipFill>
          <p:spPr>
            <a:xfrm>
              <a:off x="10564970" y="4383204"/>
              <a:ext cx="186223" cy="210760"/>
            </a:xfrm>
            <a:prstGeom prst="rect">
              <a:avLst/>
            </a:prstGeom>
          </p:spPr>
        </p:pic>
      </p:grpSp>
      <p:grpSp>
        <p:nvGrpSpPr>
          <p:cNvPr id="713" name="Group 712">
            <a:extLst>
              <a:ext uri="{FF2B5EF4-FFF2-40B4-BE49-F238E27FC236}">
                <a16:creationId xmlns:a16="http://schemas.microsoft.com/office/drawing/2014/main" id="{F43CDE6C-8B73-463E-B674-A54948900881}"/>
              </a:ext>
            </a:extLst>
          </p:cNvPr>
          <p:cNvGrpSpPr/>
          <p:nvPr/>
        </p:nvGrpSpPr>
        <p:grpSpPr>
          <a:xfrm>
            <a:off x="10008384" y="5607646"/>
            <a:ext cx="271748" cy="271748"/>
            <a:chOff x="10523640" y="4367369"/>
            <a:chExt cx="271748" cy="271748"/>
          </a:xfrm>
        </p:grpSpPr>
        <p:sp>
          <p:nvSpPr>
            <p:cNvPr id="714" name="Google Shape;372;p1">
              <a:extLst>
                <a:ext uri="{FF2B5EF4-FFF2-40B4-BE49-F238E27FC236}">
                  <a16:creationId xmlns:a16="http://schemas.microsoft.com/office/drawing/2014/main" id="{98B726BF-6024-41BA-BE11-3BBC983C1618}"/>
                </a:ext>
              </a:extLst>
            </p:cNvPr>
            <p:cNvSpPr/>
            <p:nvPr/>
          </p:nvSpPr>
          <p:spPr>
            <a:xfrm>
              <a:off x="10523640" y="436736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15" name="Picture 714">
              <a:extLst>
                <a:ext uri="{FF2B5EF4-FFF2-40B4-BE49-F238E27FC236}">
                  <a16:creationId xmlns:a16="http://schemas.microsoft.com/office/drawing/2014/main" id="{AACB1A6E-83AE-4E63-8364-847221BA98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2"/>
            <a:srcRect l="12694" r="13970" b="17001"/>
            <a:stretch/>
          </p:blipFill>
          <p:spPr>
            <a:xfrm>
              <a:off x="10564970" y="4383204"/>
              <a:ext cx="186223" cy="210760"/>
            </a:xfrm>
            <a:prstGeom prst="rect">
              <a:avLst/>
            </a:prstGeom>
          </p:spPr>
        </p:pic>
      </p:grpSp>
      <p:grpSp>
        <p:nvGrpSpPr>
          <p:cNvPr id="719" name="Group 718">
            <a:extLst>
              <a:ext uri="{FF2B5EF4-FFF2-40B4-BE49-F238E27FC236}">
                <a16:creationId xmlns:a16="http://schemas.microsoft.com/office/drawing/2014/main" id="{ADB2BD05-2231-45AB-BDEA-9A6308908322}"/>
              </a:ext>
            </a:extLst>
          </p:cNvPr>
          <p:cNvGrpSpPr/>
          <p:nvPr/>
        </p:nvGrpSpPr>
        <p:grpSpPr>
          <a:xfrm>
            <a:off x="10495422" y="1864547"/>
            <a:ext cx="271748" cy="271748"/>
            <a:chOff x="10523640" y="4367369"/>
            <a:chExt cx="271748" cy="271748"/>
          </a:xfrm>
        </p:grpSpPr>
        <p:sp>
          <p:nvSpPr>
            <p:cNvPr id="720" name="Google Shape;372;p1">
              <a:extLst>
                <a:ext uri="{FF2B5EF4-FFF2-40B4-BE49-F238E27FC236}">
                  <a16:creationId xmlns:a16="http://schemas.microsoft.com/office/drawing/2014/main" id="{5554802F-77B3-498C-801B-AB328D487143}"/>
                </a:ext>
              </a:extLst>
            </p:cNvPr>
            <p:cNvSpPr/>
            <p:nvPr/>
          </p:nvSpPr>
          <p:spPr>
            <a:xfrm>
              <a:off x="10523640" y="436736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21" name="Picture 720">
              <a:extLst>
                <a:ext uri="{FF2B5EF4-FFF2-40B4-BE49-F238E27FC236}">
                  <a16:creationId xmlns:a16="http://schemas.microsoft.com/office/drawing/2014/main" id="{6BC51A94-7817-4C37-ADF4-7BEE27BC77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2"/>
            <a:srcRect l="12694" r="13970" b="17001"/>
            <a:stretch/>
          </p:blipFill>
          <p:spPr>
            <a:xfrm>
              <a:off x="10564970" y="4383204"/>
              <a:ext cx="186223" cy="210760"/>
            </a:xfrm>
            <a:prstGeom prst="rect">
              <a:avLst/>
            </a:prstGeom>
          </p:spPr>
        </p:pic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A643BCB2-544D-45FB-A7F0-F712C37D6D48}"/>
              </a:ext>
            </a:extLst>
          </p:cNvPr>
          <p:cNvGrpSpPr/>
          <p:nvPr/>
        </p:nvGrpSpPr>
        <p:grpSpPr>
          <a:xfrm>
            <a:off x="11022297" y="1431760"/>
            <a:ext cx="271748" cy="271748"/>
            <a:chOff x="10523640" y="4367369"/>
            <a:chExt cx="271748" cy="271748"/>
          </a:xfrm>
        </p:grpSpPr>
        <p:sp>
          <p:nvSpPr>
            <p:cNvPr id="723" name="Google Shape;372;p1">
              <a:extLst>
                <a:ext uri="{FF2B5EF4-FFF2-40B4-BE49-F238E27FC236}">
                  <a16:creationId xmlns:a16="http://schemas.microsoft.com/office/drawing/2014/main" id="{E362269E-9C08-4C33-B860-423224FC48E2}"/>
                </a:ext>
              </a:extLst>
            </p:cNvPr>
            <p:cNvSpPr/>
            <p:nvPr/>
          </p:nvSpPr>
          <p:spPr>
            <a:xfrm>
              <a:off x="10523640" y="436736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24" name="Picture 723">
              <a:extLst>
                <a:ext uri="{FF2B5EF4-FFF2-40B4-BE49-F238E27FC236}">
                  <a16:creationId xmlns:a16="http://schemas.microsoft.com/office/drawing/2014/main" id="{39E30D4A-18F2-4A91-A05B-FCB79D1CA0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2"/>
            <a:srcRect l="12694" r="13970" b="17001"/>
            <a:stretch/>
          </p:blipFill>
          <p:spPr>
            <a:xfrm>
              <a:off x="10564970" y="4383204"/>
              <a:ext cx="186223" cy="210760"/>
            </a:xfrm>
            <a:prstGeom prst="rect">
              <a:avLst/>
            </a:prstGeom>
          </p:spPr>
        </p:pic>
      </p:grpSp>
      <p:cxnSp>
        <p:nvCxnSpPr>
          <p:cNvPr id="401" name="Google Shape;271;p1">
            <a:extLst>
              <a:ext uri="{FF2B5EF4-FFF2-40B4-BE49-F238E27FC236}">
                <a16:creationId xmlns:a16="http://schemas.microsoft.com/office/drawing/2014/main" id="{BC0F8D30-B714-47E6-9429-781FFF58CCCE}"/>
              </a:ext>
            </a:extLst>
          </p:cNvPr>
          <p:cNvCxnSpPr>
            <a:cxnSpLocks/>
          </p:cNvCxnSpPr>
          <p:nvPr/>
        </p:nvCxnSpPr>
        <p:spPr>
          <a:xfrm rot="10800000">
            <a:off x="8612630" y="289070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397" name="Google Shape;139;p1">
            <a:extLst>
              <a:ext uri="{FF2B5EF4-FFF2-40B4-BE49-F238E27FC236}">
                <a16:creationId xmlns:a16="http://schemas.microsoft.com/office/drawing/2014/main" id="{7501CB96-4509-46AB-BF9E-580A7EA735E0}"/>
              </a:ext>
            </a:extLst>
          </p:cNvPr>
          <p:cNvSpPr/>
          <p:nvPr/>
        </p:nvSpPr>
        <p:spPr>
          <a:xfrm>
            <a:off x="2165155" y="4539578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TA2: Customer Profile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F8B6A11E-EAA4-4427-8ACC-E9B3FB581BEF}"/>
              </a:ext>
            </a:extLst>
          </p:cNvPr>
          <p:cNvGrpSpPr/>
          <p:nvPr/>
        </p:nvGrpSpPr>
        <p:grpSpPr>
          <a:xfrm>
            <a:off x="2428420" y="4373743"/>
            <a:ext cx="271748" cy="271748"/>
            <a:chOff x="1398463" y="4340411"/>
            <a:chExt cx="271748" cy="271748"/>
          </a:xfrm>
        </p:grpSpPr>
        <p:sp>
          <p:nvSpPr>
            <p:cNvPr id="654" name="Google Shape;372;p1">
              <a:extLst>
                <a:ext uri="{FF2B5EF4-FFF2-40B4-BE49-F238E27FC236}">
                  <a16:creationId xmlns:a16="http://schemas.microsoft.com/office/drawing/2014/main" id="{72DB3A96-84C0-4E2A-9A2B-24A37C35D4CA}"/>
                </a:ext>
              </a:extLst>
            </p:cNvPr>
            <p:cNvSpPr/>
            <p:nvPr/>
          </p:nvSpPr>
          <p:spPr>
            <a:xfrm>
              <a:off x="1398463" y="434041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5" name="Picture 654">
              <a:extLst>
                <a:ext uri="{FF2B5EF4-FFF2-40B4-BE49-F238E27FC236}">
                  <a16:creationId xmlns:a16="http://schemas.microsoft.com/office/drawing/2014/main" id="{3AB80BCB-E6F1-4F21-95DD-8FA7C5F011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8701" r="7146" b="14533"/>
            <a:stretch/>
          </p:blipFill>
          <p:spPr>
            <a:xfrm>
              <a:off x="1451067" y="4379162"/>
              <a:ext cx="179917" cy="182726"/>
            </a:xfrm>
            <a:prstGeom prst="rect">
              <a:avLst/>
            </a:prstGeom>
          </p:spPr>
        </p:pic>
      </p:grpSp>
      <p:sp>
        <p:nvSpPr>
          <p:cNvPr id="403" name="Google Shape;135;p1">
            <a:extLst>
              <a:ext uri="{FF2B5EF4-FFF2-40B4-BE49-F238E27FC236}">
                <a16:creationId xmlns:a16="http://schemas.microsoft.com/office/drawing/2014/main" id="{C7282F48-8BDB-44A2-8032-C06051782DA0}"/>
              </a:ext>
            </a:extLst>
          </p:cNvPr>
          <p:cNvSpPr/>
          <p:nvPr/>
        </p:nvSpPr>
        <p:spPr>
          <a:xfrm>
            <a:off x="2138498" y="2010702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2: Baslow Bags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6DA942A2-F7A2-49C3-8CC5-9B8F949458B3}"/>
              </a:ext>
            </a:extLst>
          </p:cNvPr>
          <p:cNvGrpSpPr/>
          <p:nvPr/>
        </p:nvGrpSpPr>
        <p:grpSpPr>
          <a:xfrm>
            <a:off x="2399931" y="1857537"/>
            <a:ext cx="271748" cy="271748"/>
            <a:chOff x="1398463" y="4340411"/>
            <a:chExt cx="271748" cy="271748"/>
          </a:xfrm>
        </p:grpSpPr>
        <p:sp>
          <p:nvSpPr>
            <p:cNvPr id="660" name="Google Shape;372;p1">
              <a:extLst>
                <a:ext uri="{FF2B5EF4-FFF2-40B4-BE49-F238E27FC236}">
                  <a16:creationId xmlns:a16="http://schemas.microsoft.com/office/drawing/2014/main" id="{DD7896CA-9A29-43A2-8E2B-8E23831E5EBA}"/>
                </a:ext>
              </a:extLst>
            </p:cNvPr>
            <p:cNvSpPr/>
            <p:nvPr/>
          </p:nvSpPr>
          <p:spPr>
            <a:xfrm>
              <a:off x="1398463" y="434041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1" name="Picture 660">
              <a:extLst>
                <a:ext uri="{FF2B5EF4-FFF2-40B4-BE49-F238E27FC236}">
                  <a16:creationId xmlns:a16="http://schemas.microsoft.com/office/drawing/2014/main" id="{A8A1D60F-2819-4665-A4D5-E1834BD142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8701" r="7146" b="14533"/>
            <a:stretch/>
          </p:blipFill>
          <p:spPr>
            <a:xfrm>
              <a:off x="1451067" y="4379162"/>
              <a:ext cx="179917" cy="182726"/>
            </a:xfrm>
            <a:prstGeom prst="rect">
              <a:avLst/>
            </a:prstGeom>
          </p:spPr>
        </p:pic>
      </p:grpSp>
      <p:sp>
        <p:nvSpPr>
          <p:cNvPr id="405" name="Google Shape;135;p1">
            <a:extLst>
              <a:ext uri="{FF2B5EF4-FFF2-40B4-BE49-F238E27FC236}">
                <a16:creationId xmlns:a16="http://schemas.microsoft.com/office/drawing/2014/main" id="{BD248C93-163C-4A6D-8489-1E4AD9FE455D}"/>
              </a:ext>
            </a:extLst>
          </p:cNvPr>
          <p:cNvSpPr/>
          <p:nvPr/>
        </p:nvSpPr>
        <p:spPr>
          <a:xfrm>
            <a:off x="3136475" y="3321469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TA3: Design Mix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A273FFA4-6F7E-4020-BCD8-CEB560BF5963}"/>
              </a:ext>
            </a:extLst>
          </p:cNvPr>
          <p:cNvGrpSpPr/>
          <p:nvPr/>
        </p:nvGrpSpPr>
        <p:grpSpPr>
          <a:xfrm>
            <a:off x="3398013" y="3154722"/>
            <a:ext cx="271748" cy="271748"/>
            <a:chOff x="1398463" y="4340411"/>
            <a:chExt cx="271748" cy="271748"/>
          </a:xfrm>
        </p:grpSpPr>
        <p:sp>
          <p:nvSpPr>
            <p:cNvPr id="672" name="Google Shape;372;p1">
              <a:extLst>
                <a:ext uri="{FF2B5EF4-FFF2-40B4-BE49-F238E27FC236}">
                  <a16:creationId xmlns:a16="http://schemas.microsoft.com/office/drawing/2014/main" id="{372ACB79-1FD6-495F-B806-EC5D937F67C9}"/>
                </a:ext>
              </a:extLst>
            </p:cNvPr>
            <p:cNvSpPr/>
            <p:nvPr/>
          </p:nvSpPr>
          <p:spPr>
            <a:xfrm>
              <a:off x="1398463" y="434041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73" name="Picture 672">
              <a:extLst>
                <a:ext uri="{FF2B5EF4-FFF2-40B4-BE49-F238E27FC236}">
                  <a16:creationId xmlns:a16="http://schemas.microsoft.com/office/drawing/2014/main" id="{5EACF29D-5937-4223-B07C-226857C046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8701" r="7146" b="14533"/>
            <a:stretch/>
          </p:blipFill>
          <p:spPr>
            <a:xfrm>
              <a:off x="1451067" y="4379162"/>
              <a:ext cx="179917" cy="182726"/>
            </a:xfrm>
            <a:prstGeom prst="rect">
              <a:avLst/>
            </a:prstGeom>
          </p:spPr>
        </p:pic>
      </p:grpSp>
      <p:sp>
        <p:nvSpPr>
          <p:cNvPr id="406" name="Google Shape;149;p1">
            <a:extLst>
              <a:ext uri="{FF2B5EF4-FFF2-40B4-BE49-F238E27FC236}">
                <a16:creationId xmlns:a16="http://schemas.microsoft.com/office/drawing/2014/main" id="{21015364-2A23-45F0-8763-C75232507C2E}"/>
              </a:ext>
            </a:extLst>
          </p:cNvPr>
          <p:cNvSpPr/>
          <p:nvPr/>
        </p:nvSpPr>
        <p:spPr>
          <a:xfrm>
            <a:off x="3190656" y="456795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Explain the purpose of the Design Mix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0" name="Google Shape;454;p1">
            <a:extLst>
              <a:ext uri="{FF2B5EF4-FFF2-40B4-BE49-F238E27FC236}">
                <a16:creationId xmlns:a16="http://schemas.microsoft.com/office/drawing/2014/main" id="{C5E6AEE0-0492-4C35-AD4A-1C0133844289}"/>
              </a:ext>
            </a:extLst>
          </p:cNvPr>
          <p:cNvGrpSpPr/>
          <p:nvPr/>
        </p:nvGrpSpPr>
        <p:grpSpPr>
          <a:xfrm>
            <a:off x="3449075" y="4392976"/>
            <a:ext cx="271748" cy="271748"/>
            <a:chOff x="380343" y="4002282"/>
            <a:chExt cx="271748" cy="271748"/>
          </a:xfrm>
        </p:grpSpPr>
        <p:sp>
          <p:nvSpPr>
            <p:cNvPr id="621" name="Google Shape;455;p1">
              <a:extLst>
                <a:ext uri="{FF2B5EF4-FFF2-40B4-BE49-F238E27FC236}">
                  <a16:creationId xmlns:a16="http://schemas.microsoft.com/office/drawing/2014/main" id="{A139CCEC-6BF0-4B7F-9480-66ABFE650C5F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22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D035FC88-7D21-4CD2-BC60-DC423B4F330B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7" name="Google Shape;135;p1">
            <a:extLst>
              <a:ext uri="{FF2B5EF4-FFF2-40B4-BE49-F238E27FC236}">
                <a16:creationId xmlns:a16="http://schemas.microsoft.com/office/drawing/2014/main" id="{3F6D8770-1788-4671-8932-763D5BFF1C6C}"/>
              </a:ext>
            </a:extLst>
          </p:cNvPr>
          <p:cNvSpPr/>
          <p:nvPr/>
        </p:nvSpPr>
        <p:spPr>
          <a:xfrm>
            <a:off x="4195526" y="3290596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3: </a:t>
            </a:r>
            <a:r>
              <a:rPr lang="en-GB" sz="6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Baslow</a:t>
            </a: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Bags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2ED619F2-7F30-40C8-AAFB-9107E5D52E30}"/>
              </a:ext>
            </a:extLst>
          </p:cNvPr>
          <p:cNvGrpSpPr/>
          <p:nvPr/>
        </p:nvGrpSpPr>
        <p:grpSpPr>
          <a:xfrm>
            <a:off x="4427622" y="3154785"/>
            <a:ext cx="271748" cy="231114"/>
            <a:chOff x="4445621" y="4406777"/>
            <a:chExt cx="271748" cy="231114"/>
          </a:xfrm>
        </p:grpSpPr>
        <p:sp>
          <p:nvSpPr>
            <p:cNvPr id="678" name="Google Shape;413;p1">
              <a:extLst>
                <a:ext uri="{FF2B5EF4-FFF2-40B4-BE49-F238E27FC236}">
                  <a16:creationId xmlns:a16="http://schemas.microsoft.com/office/drawing/2014/main" id="{2D3865B6-4C6B-4E0F-AE5C-AFFE04A71F70}"/>
                </a:ext>
              </a:extLst>
            </p:cNvPr>
            <p:cNvSpPr/>
            <p:nvPr/>
          </p:nvSpPr>
          <p:spPr>
            <a:xfrm>
              <a:off x="4445621" y="4406777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79" name="Picture 678">
              <a:extLst>
                <a:ext uri="{FF2B5EF4-FFF2-40B4-BE49-F238E27FC236}">
                  <a16:creationId xmlns:a16="http://schemas.microsoft.com/office/drawing/2014/main" id="{231B88DC-EEB4-490C-9E7E-F28F4067DB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4706" r="5713" b="14925"/>
            <a:stretch/>
          </p:blipFill>
          <p:spPr>
            <a:xfrm>
              <a:off x="4478718" y="4431006"/>
              <a:ext cx="188606" cy="179116"/>
            </a:xfrm>
            <a:prstGeom prst="rect">
              <a:avLst/>
            </a:prstGeom>
          </p:spPr>
        </p:pic>
      </p:grpSp>
      <p:sp>
        <p:nvSpPr>
          <p:cNvPr id="409" name="Google Shape;135;p1">
            <a:extLst>
              <a:ext uri="{FF2B5EF4-FFF2-40B4-BE49-F238E27FC236}">
                <a16:creationId xmlns:a16="http://schemas.microsoft.com/office/drawing/2014/main" id="{23702B40-C815-4805-B092-A816F719A1F0}"/>
              </a:ext>
            </a:extLst>
          </p:cNvPr>
          <p:cNvSpPr/>
          <p:nvPr/>
        </p:nvSpPr>
        <p:spPr>
          <a:xfrm>
            <a:off x="5224140" y="2018100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4: </a:t>
            </a:r>
            <a:r>
              <a:rPr lang="en-GB" sz="6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Baslow</a:t>
            </a: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Bags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5" name="Google Shape;454;p1">
            <a:extLst>
              <a:ext uri="{FF2B5EF4-FFF2-40B4-BE49-F238E27FC236}">
                <a16:creationId xmlns:a16="http://schemas.microsoft.com/office/drawing/2014/main" id="{4C340D80-253A-43FF-8652-F9841C58E1F0}"/>
              </a:ext>
            </a:extLst>
          </p:cNvPr>
          <p:cNvGrpSpPr/>
          <p:nvPr/>
        </p:nvGrpSpPr>
        <p:grpSpPr>
          <a:xfrm>
            <a:off x="5463440" y="1906921"/>
            <a:ext cx="271748" cy="271748"/>
            <a:chOff x="380343" y="4002282"/>
            <a:chExt cx="271748" cy="271748"/>
          </a:xfrm>
        </p:grpSpPr>
        <p:sp>
          <p:nvSpPr>
            <p:cNvPr id="486" name="Google Shape;455;p1">
              <a:extLst>
                <a:ext uri="{FF2B5EF4-FFF2-40B4-BE49-F238E27FC236}">
                  <a16:creationId xmlns:a16="http://schemas.microsoft.com/office/drawing/2014/main" id="{65145828-3ECF-4EB3-B12A-FA15E42A65B2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7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8873FB0-5D92-43CB-8D65-6B033C7538C9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12" name="Google Shape;149;p1">
            <a:extLst>
              <a:ext uri="{FF2B5EF4-FFF2-40B4-BE49-F238E27FC236}">
                <a16:creationId xmlns:a16="http://schemas.microsoft.com/office/drawing/2014/main" id="{E0E750F5-0B94-44BF-9615-C59DA49FA9B6}"/>
              </a:ext>
            </a:extLst>
          </p:cNvPr>
          <p:cNvSpPr/>
          <p:nvPr/>
        </p:nvSpPr>
        <p:spPr>
          <a:xfrm>
            <a:off x="6205487" y="457100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Costs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31" name="Google Shape;454;p1">
            <a:extLst>
              <a:ext uri="{FF2B5EF4-FFF2-40B4-BE49-F238E27FC236}">
                <a16:creationId xmlns:a16="http://schemas.microsoft.com/office/drawing/2014/main" id="{3B090A5E-CAD7-40A0-A350-8E08C12E8505}"/>
              </a:ext>
            </a:extLst>
          </p:cNvPr>
          <p:cNvGrpSpPr/>
          <p:nvPr/>
        </p:nvGrpSpPr>
        <p:grpSpPr>
          <a:xfrm>
            <a:off x="6472644" y="4399165"/>
            <a:ext cx="271748" cy="271748"/>
            <a:chOff x="380343" y="4002282"/>
            <a:chExt cx="271748" cy="271748"/>
          </a:xfrm>
        </p:grpSpPr>
        <p:sp>
          <p:nvSpPr>
            <p:cNvPr id="632" name="Google Shape;455;p1">
              <a:extLst>
                <a:ext uri="{FF2B5EF4-FFF2-40B4-BE49-F238E27FC236}">
                  <a16:creationId xmlns:a16="http://schemas.microsoft.com/office/drawing/2014/main" id="{CAD2FD48-4999-40FB-8D41-A53DCF902EEC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34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06DF652-87D0-4900-A924-4BDE2354394B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14" name="Google Shape;135;p1">
            <a:extLst>
              <a:ext uri="{FF2B5EF4-FFF2-40B4-BE49-F238E27FC236}">
                <a16:creationId xmlns:a16="http://schemas.microsoft.com/office/drawing/2014/main" id="{A1A734DA-D82E-4034-AC10-6A64D0F53AFD}"/>
              </a:ext>
            </a:extLst>
          </p:cNvPr>
          <p:cNvSpPr/>
          <p:nvPr/>
        </p:nvSpPr>
        <p:spPr>
          <a:xfrm>
            <a:off x="6215870" y="2073663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5: </a:t>
            </a:r>
            <a:r>
              <a:rPr lang="en-GB" sz="6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Baslow</a:t>
            </a: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Bags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92" name="Group 691">
            <a:extLst>
              <a:ext uri="{FF2B5EF4-FFF2-40B4-BE49-F238E27FC236}">
                <a16:creationId xmlns:a16="http://schemas.microsoft.com/office/drawing/2014/main" id="{224E0ABF-06F0-4DB9-9DCA-9D4B4DC8F552}"/>
              </a:ext>
            </a:extLst>
          </p:cNvPr>
          <p:cNvGrpSpPr/>
          <p:nvPr/>
        </p:nvGrpSpPr>
        <p:grpSpPr>
          <a:xfrm>
            <a:off x="6452050" y="1903124"/>
            <a:ext cx="271748" cy="271748"/>
            <a:chOff x="6471986" y="3159323"/>
            <a:chExt cx="271748" cy="271748"/>
          </a:xfrm>
        </p:grpSpPr>
        <p:sp>
          <p:nvSpPr>
            <p:cNvPr id="693" name="Google Shape;383;p1">
              <a:extLst>
                <a:ext uri="{FF2B5EF4-FFF2-40B4-BE49-F238E27FC236}">
                  <a16:creationId xmlns:a16="http://schemas.microsoft.com/office/drawing/2014/main" id="{652662D9-3C17-4D39-BB94-44EAEC210042}"/>
                </a:ext>
              </a:extLst>
            </p:cNvPr>
            <p:cNvSpPr/>
            <p:nvPr/>
          </p:nvSpPr>
          <p:spPr>
            <a:xfrm>
              <a:off x="6471986" y="3159323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4" name="Picture 693">
              <a:extLst>
                <a:ext uri="{FF2B5EF4-FFF2-40B4-BE49-F238E27FC236}">
                  <a16:creationId xmlns:a16="http://schemas.microsoft.com/office/drawing/2014/main" id="{729CA9A0-4C2F-4AF1-9FBB-850A152A1B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/>
            <a:srcRect r="-472" b="12716"/>
            <a:stretch/>
          </p:blipFill>
          <p:spPr>
            <a:xfrm>
              <a:off x="6502542" y="3205064"/>
              <a:ext cx="215748" cy="187430"/>
            </a:xfrm>
            <a:prstGeom prst="rect">
              <a:avLst/>
            </a:prstGeom>
          </p:spPr>
        </p:pic>
      </p:grpSp>
      <p:sp>
        <p:nvSpPr>
          <p:cNvPr id="415" name="Google Shape;135;p1">
            <a:extLst>
              <a:ext uri="{FF2B5EF4-FFF2-40B4-BE49-F238E27FC236}">
                <a16:creationId xmlns:a16="http://schemas.microsoft.com/office/drawing/2014/main" id="{06770579-B223-4A24-A7AB-C689FD9D4BE4}"/>
              </a:ext>
            </a:extLst>
          </p:cNvPr>
          <p:cNvSpPr/>
          <p:nvPr/>
        </p:nvSpPr>
        <p:spPr>
          <a:xfrm>
            <a:off x="7228289" y="454933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5: </a:t>
            </a:r>
            <a:r>
              <a:rPr lang="en-GB" sz="6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Baslow</a:t>
            </a: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Bags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2" name="Google Shape;454;p1">
            <a:extLst>
              <a:ext uri="{FF2B5EF4-FFF2-40B4-BE49-F238E27FC236}">
                <a16:creationId xmlns:a16="http://schemas.microsoft.com/office/drawing/2014/main" id="{6DF7152C-4BA8-4A73-B12C-59FB26608329}"/>
              </a:ext>
            </a:extLst>
          </p:cNvPr>
          <p:cNvGrpSpPr/>
          <p:nvPr/>
        </p:nvGrpSpPr>
        <p:grpSpPr>
          <a:xfrm>
            <a:off x="7473166" y="4392879"/>
            <a:ext cx="271748" cy="271748"/>
            <a:chOff x="380343" y="4002282"/>
            <a:chExt cx="271748" cy="271748"/>
          </a:xfrm>
        </p:grpSpPr>
        <p:sp>
          <p:nvSpPr>
            <p:cNvPr id="523" name="Google Shape;455;p1">
              <a:extLst>
                <a:ext uri="{FF2B5EF4-FFF2-40B4-BE49-F238E27FC236}">
                  <a16:creationId xmlns:a16="http://schemas.microsoft.com/office/drawing/2014/main" id="{E09CE778-0FFA-4436-B2E9-DA8219A0B2AE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4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2D59A40B-5A6A-4872-9CE1-7A1F0D90CBC2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16" name="Google Shape;135;p1">
            <a:extLst>
              <a:ext uri="{FF2B5EF4-FFF2-40B4-BE49-F238E27FC236}">
                <a16:creationId xmlns:a16="http://schemas.microsoft.com/office/drawing/2014/main" id="{C6CFED7F-D08D-4D4F-8256-1BE1ED6FC5CC}"/>
              </a:ext>
            </a:extLst>
          </p:cNvPr>
          <p:cNvSpPr/>
          <p:nvPr/>
        </p:nvSpPr>
        <p:spPr>
          <a:xfrm>
            <a:off x="8225361" y="454933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TA5: Review of Proposal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156;p1">
            <a:extLst>
              <a:ext uri="{FF2B5EF4-FFF2-40B4-BE49-F238E27FC236}">
                <a16:creationId xmlns:a16="http://schemas.microsoft.com/office/drawing/2014/main" id="{D1866DD6-01F4-43E9-8335-70393D96A9D2}"/>
              </a:ext>
            </a:extLst>
          </p:cNvPr>
          <p:cNvSpPr/>
          <p:nvPr/>
        </p:nvSpPr>
        <p:spPr>
          <a:xfrm>
            <a:off x="8231645" y="2060266"/>
            <a:ext cx="788753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are your competitors?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135;p1">
            <a:extLst>
              <a:ext uri="{FF2B5EF4-FFF2-40B4-BE49-F238E27FC236}">
                <a16:creationId xmlns:a16="http://schemas.microsoft.com/office/drawing/2014/main" id="{05682039-706A-445F-AC51-AAE0E3141602}"/>
              </a:ext>
            </a:extLst>
          </p:cNvPr>
          <p:cNvSpPr/>
          <p:nvPr/>
        </p:nvSpPr>
        <p:spPr>
          <a:xfrm>
            <a:off x="9249202" y="1991967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6: </a:t>
            </a:r>
            <a:r>
              <a:rPr lang="en-GB" sz="6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Baslow</a:t>
            </a: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Bags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E0F7D09-1859-4249-9815-4C02A9DB1035}"/>
              </a:ext>
            </a:extLst>
          </p:cNvPr>
          <p:cNvGrpSpPr/>
          <p:nvPr/>
        </p:nvGrpSpPr>
        <p:grpSpPr>
          <a:xfrm>
            <a:off x="9480108" y="1856334"/>
            <a:ext cx="271748" cy="231114"/>
            <a:chOff x="9480108" y="1856334"/>
            <a:chExt cx="271748" cy="231114"/>
          </a:xfrm>
        </p:grpSpPr>
        <p:sp>
          <p:nvSpPr>
            <p:cNvPr id="450" name="Google Shape;413;p1">
              <a:extLst>
                <a:ext uri="{FF2B5EF4-FFF2-40B4-BE49-F238E27FC236}">
                  <a16:creationId xmlns:a16="http://schemas.microsoft.com/office/drawing/2014/main" id="{8A50D3B6-E790-4280-84A8-D0ED6153ECFE}"/>
                </a:ext>
              </a:extLst>
            </p:cNvPr>
            <p:cNvSpPr/>
            <p:nvPr/>
          </p:nvSpPr>
          <p:spPr>
            <a:xfrm>
              <a:off x="9480108" y="1856334"/>
              <a:ext cx="271748" cy="231114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55A83C1-6017-47EA-89FB-167B3956F8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1"/>
            <a:srcRect b="14420"/>
            <a:stretch/>
          </p:blipFill>
          <p:spPr>
            <a:xfrm>
              <a:off x="9505585" y="1874180"/>
              <a:ext cx="218379" cy="186889"/>
            </a:xfrm>
            <a:prstGeom prst="rect">
              <a:avLst/>
            </a:prstGeom>
          </p:spPr>
        </p:pic>
      </p:grpSp>
      <p:sp>
        <p:nvSpPr>
          <p:cNvPr id="419" name="Google Shape;136;p1">
            <a:extLst>
              <a:ext uri="{FF2B5EF4-FFF2-40B4-BE49-F238E27FC236}">
                <a16:creationId xmlns:a16="http://schemas.microsoft.com/office/drawing/2014/main" id="{2F0B3515-F196-4DA7-91D4-9510165A7B2E}"/>
              </a:ext>
            </a:extLst>
          </p:cNvPr>
          <p:cNvSpPr/>
          <p:nvPr/>
        </p:nvSpPr>
        <p:spPr>
          <a:xfrm>
            <a:off x="9274024" y="458875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KPI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454;p1">
            <a:extLst>
              <a:ext uri="{FF2B5EF4-FFF2-40B4-BE49-F238E27FC236}">
                <a16:creationId xmlns:a16="http://schemas.microsoft.com/office/drawing/2014/main" id="{63704173-CFE4-4586-BA58-2ED68E9C6CDC}"/>
              </a:ext>
            </a:extLst>
          </p:cNvPr>
          <p:cNvGrpSpPr/>
          <p:nvPr/>
        </p:nvGrpSpPr>
        <p:grpSpPr>
          <a:xfrm>
            <a:off x="9528684" y="4385754"/>
            <a:ext cx="271748" cy="271748"/>
            <a:chOff x="380343" y="4002282"/>
            <a:chExt cx="271748" cy="271748"/>
          </a:xfrm>
        </p:grpSpPr>
        <p:sp>
          <p:nvSpPr>
            <p:cNvPr id="511" name="Google Shape;455;p1">
              <a:extLst>
                <a:ext uri="{FF2B5EF4-FFF2-40B4-BE49-F238E27FC236}">
                  <a16:creationId xmlns:a16="http://schemas.microsoft.com/office/drawing/2014/main" id="{1E029846-8932-412F-923D-0ADD12CDA3FD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54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6656770-DE67-44B9-B6FB-E0A7D404757A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1" name="Google Shape;135;p1">
            <a:extLst>
              <a:ext uri="{FF2B5EF4-FFF2-40B4-BE49-F238E27FC236}">
                <a16:creationId xmlns:a16="http://schemas.microsoft.com/office/drawing/2014/main" id="{00FD9DC2-F16E-4F27-A418-C7203FBFF7B4}"/>
              </a:ext>
            </a:extLst>
          </p:cNvPr>
          <p:cNvSpPr/>
          <p:nvPr/>
        </p:nvSpPr>
        <p:spPr>
          <a:xfrm>
            <a:off x="10286599" y="3275429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1: Promotional Material</a:t>
            </a:r>
            <a:endParaRPr sz="5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C6B54E31-9CF9-43EA-BFA5-231C0183903F}"/>
              </a:ext>
            </a:extLst>
          </p:cNvPr>
          <p:cNvGrpSpPr/>
          <p:nvPr/>
        </p:nvGrpSpPr>
        <p:grpSpPr>
          <a:xfrm>
            <a:off x="10503932" y="3184280"/>
            <a:ext cx="271748" cy="271748"/>
            <a:chOff x="10523640" y="4367369"/>
            <a:chExt cx="271748" cy="271748"/>
          </a:xfrm>
        </p:grpSpPr>
        <p:sp>
          <p:nvSpPr>
            <p:cNvPr id="717" name="Google Shape;372;p1">
              <a:extLst>
                <a:ext uri="{FF2B5EF4-FFF2-40B4-BE49-F238E27FC236}">
                  <a16:creationId xmlns:a16="http://schemas.microsoft.com/office/drawing/2014/main" id="{97773E79-C1A2-4D78-AD83-C30853FBA151}"/>
                </a:ext>
              </a:extLst>
            </p:cNvPr>
            <p:cNvSpPr/>
            <p:nvPr/>
          </p:nvSpPr>
          <p:spPr>
            <a:xfrm>
              <a:off x="10523640" y="4367369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18" name="Picture 717">
              <a:extLst>
                <a:ext uri="{FF2B5EF4-FFF2-40B4-BE49-F238E27FC236}">
                  <a16:creationId xmlns:a16="http://schemas.microsoft.com/office/drawing/2014/main" id="{F1421C09-72BB-4239-A295-8DEA8C431D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2"/>
            <a:srcRect l="12694" r="13970" b="17001"/>
            <a:stretch/>
          </p:blipFill>
          <p:spPr>
            <a:xfrm>
              <a:off x="10564970" y="4383204"/>
              <a:ext cx="186223" cy="210760"/>
            </a:xfrm>
            <a:prstGeom prst="rect">
              <a:avLst/>
            </a:prstGeom>
          </p:spPr>
        </p:pic>
      </p:grpSp>
      <p:sp>
        <p:nvSpPr>
          <p:cNvPr id="423" name="Google Shape;135;p1">
            <a:extLst>
              <a:ext uri="{FF2B5EF4-FFF2-40B4-BE49-F238E27FC236}">
                <a16:creationId xmlns:a16="http://schemas.microsoft.com/office/drawing/2014/main" id="{197D099C-B22B-4F89-AB82-52AE5D5F0995}"/>
              </a:ext>
            </a:extLst>
          </p:cNvPr>
          <p:cNvSpPr/>
          <p:nvPr/>
        </p:nvSpPr>
        <p:spPr>
          <a:xfrm>
            <a:off x="11278579" y="4539578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Task 3: Review your business pitch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C332A4AC-3AF0-4EC8-A7C9-FE8C501E70B8}"/>
              </a:ext>
            </a:extLst>
          </p:cNvPr>
          <p:cNvGrpSpPr/>
          <p:nvPr/>
        </p:nvGrpSpPr>
        <p:grpSpPr>
          <a:xfrm>
            <a:off x="11510436" y="4396196"/>
            <a:ext cx="271748" cy="271748"/>
            <a:chOff x="381897" y="3070501"/>
            <a:chExt cx="271748" cy="271748"/>
          </a:xfrm>
        </p:grpSpPr>
        <p:sp>
          <p:nvSpPr>
            <p:cNvPr id="618" name="Google Shape;372;p1">
              <a:extLst>
                <a:ext uri="{FF2B5EF4-FFF2-40B4-BE49-F238E27FC236}">
                  <a16:creationId xmlns:a16="http://schemas.microsoft.com/office/drawing/2014/main" id="{FF96B190-AF65-4CA4-9AFD-13A13ADB4F4D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9" name="Picture 618">
              <a:extLst>
                <a:ext uri="{FF2B5EF4-FFF2-40B4-BE49-F238E27FC236}">
                  <a16:creationId xmlns:a16="http://schemas.microsoft.com/office/drawing/2014/main" id="{1693C19E-A0DE-479C-AAFE-B4762E419A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5278" r="5474" b="12768"/>
            <a:stretch/>
          </p:blipFill>
          <p:spPr>
            <a:xfrm>
              <a:off x="418087" y="3127363"/>
              <a:ext cx="195666" cy="19124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222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Sarah Matthews</cp:lastModifiedBy>
  <cp:revision>46</cp:revision>
  <dcterms:created xsi:type="dcterms:W3CDTF">2020-03-27T09:24:26Z</dcterms:created>
  <dcterms:modified xsi:type="dcterms:W3CDTF">2023-06-26T18:53:20Z</dcterms:modified>
</cp:coreProperties>
</file>