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3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50" d="100"/>
          <a:sy n="150" d="100"/>
        </p:scale>
        <p:origin x="-5328" y="-2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939" y="842506"/>
            <a:ext cx="10199697" cy="713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"/>
          <p:cNvCxnSpPr>
            <a:cxnSpLocks/>
          </p:cNvCxnSpPr>
          <p:nvPr/>
        </p:nvCxnSpPr>
        <p:spPr>
          <a:xfrm>
            <a:off x="379717" y="602593"/>
            <a:ext cx="11732442" cy="0"/>
          </a:xfrm>
          <a:prstGeom prst="straightConnector1">
            <a:avLst/>
          </a:prstGeom>
          <a:noFill/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07292" y="4309283"/>
            <a:ext cx="1852413" cy="14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741026" y="33094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4230" y="6517820"/>
            <a:ext cx="12298878" cy="383255"/>
          </a:xfrm>
          <a:prstGeom prst="rect">
            <a:avLst/>
          </a:prstGeom>
          <a:noFill/>
          <a:ln>
            <a:solidFill>
              <a:srgbClr val="E6E6E6"/>
            </a:solidFill>
          </a:ln>
        </p:spPr>
      </p:pic>
      <p:pic>
        <p:nvPicPr>
          <p:cNvPr id="103" name="Google Shape;103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033" y="3161260"/>
            <a:ext cx="1273208" cy="70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1"/>
          <p:cNvGrpSpPr/>
          <p:nvPr/>
        </p:nvGrpSpPr>
        <p:grpSpPr>
          <a:xfrm>
            <a:off x="428280" y="1401032"/>
            <a:ext cx="1852413" cy="4403626"/>
            <a:chOff x="789395" y="628924"/>
            <a:chExt cx="3381375" cy="8038329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b="40349"/>
            <a:stretch/>
          </p:blipFill>
          <p:spPr>
            <a:xfrm>
              <a:off x="789395" y="628924"/>
              <a:ext cx="3381375" cy="2800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89395" y="3428999"/>
              <a:ext cx="685801" cy="52382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2284004" y="2607906"/>
            <a:ext cx="375701" cy="10186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flipH="1">
            <a:off x="1817966" y="1431515"/>
            <a:ext cx="1852413" cy="2966301"/>
            <a:chOff x="776288" y="628924"/>
            <a:chExt cx="3381375" cy="5414651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90" y="2653327"/>
              <a:ext cx="685801" cy="33902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2833454" y="4333489"/>
            <a:ext cx="1852413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4312189" y="2011007"/>
            <a:ext cx="375701" cy="1042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3842562" y="1455722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4857678" y="4333489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6331581" y="2011007"/>
            <a:ext cx="375701" cy="1042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"/>
          <p:cNvGrpSpPr/>
          <p:nvPr/>
        </p:nvGrpSpPr>
        <p:grpSpPr>
          <a:xfrm flipH="1">
            <a:off x="5865619" y="1448577"/>
            <a:ext cx="1852414" cy="2151868"/>
            <a:chOff x="776288" y="628924"/>
            <a:chExt cx="3381375" cy="3927997"/>
          </a:xfrm>
        </p:grpSpPr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88" y="2653328"/>
              <a:ext cx="685800" cy="19035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6874048" y="4321375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7887916" y="1455722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899603" y="4333490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9915971" y="1455723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29219"/>
            <a:ext cx="375701" cy="280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440052" y="2823734"/>
            <a:ext cx="375701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2448616" y="3018183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4475021" y="2967010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5488501" y="2829220"/>
            <a:ext cx="375701" cy="156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4475" y="2951096"/>
            <a:ext cx="375701" cy="16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7503158" y="3195149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851452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9530636" y="2904234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0546873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9691" y="332290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2233" y="2993615"/>
            <a:ext cx="341230" cy="143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/>
          <p:nvPr/>
        </p:nvSpPr>
        <p:spPr>
          <a:xfrm>
            <a:off x="1158871" y="4483511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appropriate logo that meets the success criteria.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4161093" y="202126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some of the key features of Adobe Aero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4775387" y="32536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778474" y="337931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8809446" y="309869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10850785" y="339615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982" y="360271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"/>
          <p:cNvSpPr/>
          <p:nvPr/>
        </p:nvSpPr>
        <p:spPr>
          <a:xfrm>
            <a:off x="846544" y="712489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HT1</a:t>
            </a:r>
            <a:endParaRPr/>
          </a:p>
        </p:txBody>
      </p:sp>
      <p:pic>
        <p:nvPicPr>
          <p:cNvPr id="202" name="Google Shape;202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9976" y="351968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/>
          <p:nvPr/>
        </p:nvSpPr>
        <p:spPr>
          <a:xfrm>
            <a:off x="2862538" y="704186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HT2</a:t>
            </a:r>
            <a:endParaRPr/>
          </a:p>
        </p:txBody>
      </p:sp>
      <p:pic>
        <p:nvPicPr>
          <p:cNvPr id="204" name="Google Shape;204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56848" y="348554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"/>
          <p:cNvSpPr/>
          <p:nvPr/>
        </p:nvSpPr>
        <p:spPr>
          <a:xfrm>
            <a:off x="4899410" y="700772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HT3</a:t>
            </a:r>
            <a:endParaRPr/>
          </a:p>
        </p:txBody>
      </p:sp>
      <p:pic>
        <p:nvPicPr>
          <p:cNvPr id="206" name="Google Shape;206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68792" y="36095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/>
          <p:nvPr/>
        </p:nvSpPr>
        <p:spPr>
          <a:xfrm>
            <a:off x="6911354" y="71317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HT4</a:t>
            </a:r>
            <a:endParaRPr/>
          </a:p>
        </p:txBody>
      </p:sp>
      <p:pic>
        <p:nvPicPr>
          <p:cNvPr id="208" name="Google Shape;208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0195" y="336553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8932757" y="688771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HT5</a:t>
            </a:r>
            <a:endParaRPr/>
          </a:p>
        </p:txBody>
      </p:sp>
      <p:pic>
        <p:nvPicPr>
          <p:cNvPr id="210" name="Google Shape;21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31858" y="36422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"/>
          <p:cNvSpPr/>
          <p:nvPr/>
        </p:nvSpPr>
        <p:spPr>
          <a:xfrm>
            <a:off x="10974420" y="71644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HT6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1605865" y="609600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656105" y="609587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682179" y="6090586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9702677" y="608476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Progress on CA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 rot="-2896229">
            <a:off x="4584944" y="1563469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4611613" y="179120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5482672" y="1796116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 rot="-2896229">
            <a:off x="6607462" y="15570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6634131" y="17848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7505190" y="1789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 rot="-2896229">
            <a:off x="2564627" y="1533944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2591296" y="176168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"/>
          <p:cNvSpPr/>
          <p:nvPr/>
        </p:nvSpPr>
        <p:spPr>
          <a:xfrm>
            <a:off x="3462355" y="1766591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 rot="-2896229">
            <a:off x="542427" y="15113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569096" y="17391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1440155" y="17440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 rot="-2896229">
            <a:off x="8627846" y="1555991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8654515" y="1783729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9525574" y="1775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 rot="-2896229">
            <a:off x="10655902" y="1555430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10682571" y="1783168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1553630" y="178807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"/>
          <p:cNvGrpSpPr/>
          <p:nvPr/>
        </p:nvGrpSpPr>
        <p:grpSpPr>
          <a:xfrm rot="10800000">
            <a:off x="1353911" y="4519564"/>
            <a:ext cx="1396313" cy="1396313"/>
            <a:chOff x="8313193" y="5532090"/>
            <a:chExt cx="1396313" cy="1396313"/>
          </a:xfrm>
        </p:grpSpPr>
        <p:sp>
          <p:nvSpPr>
            <p:cNvPr id="239" name="Google Shape;239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"/>
          <p:cNvGrpSpPr/>
          <p:nvPr/>
        </p:nvGrpSpPr>
        <p:grpSpPr>
          <a:xfrm rot="10800000">
            <a:off x="3377003" y="4534847"/>
            <a:ext cx="1396313" cy="1396313"/>
            <a:chOff x="8313193" y="5532090"/>
            <a:chExt cx="1396313" cy="1396313"/>
          </a:xfrm>
        </p:grpSpPr>
        <p:sp>
          <p:nvSpPr>
            <p:cNvPr id="243" name="Google Shape;243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"/>
          <p:cNvGrpSpPr/>
          <p:nvPr/>
        </p:nvGrpSpPr>
        <p:grpSpPr>
          <a:xfrm rot="10800000">
            <a:off x="5403778" y="4545267"/>
            <a:ext cx="1396313" cy="1396313"/>
            <a:chOff x="8313193" y="5532090"/>
            <a:chExt cx="1396313" cy="1396313"/>
          </a:xfrm>
        </p:grpSpPr>
        <p:sp>
          <p:nvSpPr>
            <p:cNvPr id="247" name="Google Shape;247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"/>
          <p:cNvGrpSpPr/>
          <p:nvPr/>
        </p:nvGrpSpPr>
        <p:grpSpPr>
          <a:xfrm rot="10800000">
            <a:off x="7421949" y="4572519"/>
            <a:ext cx="1396313" cy="1396313"/>
            <a:chOff x="8313193" y="5532090"/>
            <a:chExt cx="1396313" cy="1396313"/>
          </a:xfrm>
        </p:grpSpPr>
        <p:sp>
          <p:nvSpPr>
            <p:cNvPr id="251" name="Google Shape;251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"/>
          <p:cNvGrpSpPr/>
          <p:nvPr/>
        </p:nvGrpSpPr>
        <p:grpSpPr>
          <a:xfrm rot="10800000">
            <a:off x="9451521" y="4548791"/>
            <a:ext cx="1396313" cy="1396313"/>
            <a:chOff x="8313193" y="5532090"/>
            <a:chExt cx="1396313" cy="1396313"/>
          </a:xfrm>
        </p:grpSpPr>
        <p:sp>
          <p:nvSpPr>
            <p:cNvPr id="255" name="Google Shape;255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"/>
          <p:cNvSpPr/>
          <p:nvPr/>
        </p:nvSpPr>
        <p:spPr>
          <a:xfrm>
            <a:off x="78075" y="5567269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/>
          <p:nvPr/>
        </p:nvSpPr>
        <p:spPr>
          <a:xfrm>
            <a:off x="147442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/>
          <p:nvPr/>
        </p:nvSpPr>
        <p:spPr>
          <a:xfrm>
            <a:off x="11199068" y="5563753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/>
          <p:nvPr/>
        </p:nvSpPr>
        <p:spPr>
          <a:xfrm>
            <a:off x="11270844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"/>
          <p:cNvSpPr/>
          <p:nvPr/>
        </p:nvSpPr>
        <p:spPr>
          <a:xfrm>
            <a:off x="196782" y="5669759"/>
            <a:ext cx="66716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3" name="Google Shape;263;p1"/>
          <p:cNvSpPr/>
          <p:nvPr/>
        </p:nvSpPr>
        <p:spPr>
          <a:xfrm>
            <a:off x="11500136" y="5662639"/>
            <a:ext cx="3642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64" name="Google Shape;264;p1" descr="A picture containing drawing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7011" y="5824844"/>
            <a:ext cx="492362" cy="42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" descr="A picture containing ligh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18027" y="5816957"/>
            <a:ext cx="479516" cy="467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1"/>
          <p:cNvCxnSpPr>
            <a:cxnSpLocks/>
          </p:cNvCxnSpPr>
          <p:nvPr/>
        </p:nvCxnSpPr>
        <p:spPr>
          <a:xfrm rot="10800000">
            <a:off x="536733" y="41048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8" name="Google Shape;268;p1"/>
          <p:cNvCxnSpPr>
            <a:cxnSpLocks/>
          </p:cNvCxnSpPr>
          <p:nvPr/>
        </p:nvCxnSpPr>
        <p:spPr>
          <a:xfrm rot="10800000">
            <a:off x="2559208" y="410806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9" name="Google Shape;269;p1"/>
          <p:cNvCxnSpPr>
            <a:cxnSpLocks/>
          </p:cNvCxnSpPr>
          <p:nvPr/>
        </p:nvCxnSpPr>
        <p:spPr>
          <a:xfrm rot="10800000">
            <a:off x="4579957" y="28931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0" name="Google Shape;270;p1"/>
          <p:cNvCxnSpPr>
            <a:cxnSpLocks/>
          </p:cNvCxnSpPr>
          <p:nvPr/>
        </p:nvCxnSpPr>
        <p:spPr>
          <a:xfrm rot="10800000">
            <a:off x="6585646" y="41882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1" name="Google Shape;271;p1"/>
          <p:cNvCxnSpPr>
            <a:cxnSpLocks/>
          </p:cNvCxnSpPr>
          <p:nvPr/>
        </p:nvCxnSpPr>
        <p:spPr>
          <a:xfrm rot="10800000">
            <a:off x="8622458" y="41246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2" name="Google Shape;272;p1"/>
          <p:cNvCxnSpPr>
            <a:cxnSpLocks/>
          </p:cNvCxnSpPr>
          <p:nvPr/>
        </p:nvCxnSpPr>
        <p:spPr>
          <a:xfrm rot="10800000">
            <a:off x="10646896" y="412485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3" name="Google Shape;273;p1"/>
          <p:cNvCxnSpPr>
            <a:cxnSpLocks/>
          </p:cNvCxnSpPr>
          <p:nvPr/>
        </p:nvCxnSpPr>
        <p:spPr>
          <a:xfrm>
            <a:off x="1544156" y="41175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4" name="Google Shape;274;p1"/>
          <p:cNvCxnSpPr>
            <a:cxnSpLocks/>
          </p:cNvCxnSpPr>
          <p:nvPr/>
        </p:nvCxnSpPr>
        <p:spPr>
          <a:xfrm>
            <a:off x="3566631" y="42033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5" name="Google Shape;275;p1"/>
          <p:cNvCxnSpPr>
            <a:cxnSpLocks/>
          </p:cNvCxnSpPr>
          <p:nvPr/>
        </p:nvCxnSpPr>
        <p:spPr>
          <a:xfrm>
            <a:off x="5590555" y="29058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6" name="Google Shape;276;p1"/>
          <p:cNvCxnSpPr>
            <a:cxnSpLocks/>
          </p:cNvCxnSpPr>
          <p:nvPr/>
        </p:nvCxnSpPr>
        <p:spPr>
          <a:xfrm>
            <a:off x="7633552" y="29425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7" name="Google Shape;277;p1"/>
          <p:cNvCxnSpPr>
            <a:cxnSpLocks/>
          </p:cNvCxnSpPr>
          <p:nvPr/>
        </p:nvCxnSpPr>
        <p:spPr>
          <a:xfrm>
            <a:off x="9652133" y="41193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78" name="Google Shape;278;p1"/>
          <p:cNvSpPr/>
          <p:nvPr/>
        </p:nvSpPr>
        <p:spPr>
          <a:xfrm rot="10800000">
            <a:off x="-17419" y="-32045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/>
          <p:nvPr/>
        </p:nvSpPr>
        <p:spPr>
          <a:xfrm rot="-2768532">
            <a:off x="45001" y="401385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 txBox="1"/>
          <p:nvPr/>
        </p:nvSpPr>
        <p:spPr>
          <a:xfrm>
            <a:off x="-7273" y="450879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"/>
          <p:cNvSpPr/>
          <p:nvPr/>
        </p:nvSpPr>
        <p:spPr>
          <a:xfrm rot="-2768532">
            <a:off x="1870046" y="4334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1817772" y="4829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 rot="10800000">
            <a:off x="3824627" y="-11200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"/>
          <p:cNvSpPr/>
          <p:nvPr/>
        </p:nvSpPr>
        <p:spPr>
          <a:xfrm rot="-2768532">
            <a:off x="3887047" y="4222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 txBox="1"/>
          <p:nvPr/>
        </p:nvSpPr>
        <p:spPr>
          <a:xfrm>
            <a:off x="3834773" y="4717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"/>
          <p:cNvSpPr/>
          <p:nvPr/>
        </p:nvSpPr>
        <p:spPr>
          <a:xfrm rot="-2768532">
            <a:off x="5901857" y="432589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 txBox="1"/>
          <p:nvPr/>
        </p:nvSpPr>
        <p:spPr>
          <a:xfrm>
            <a:off x="5849583" y="482083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 rot="-2768532">
            <a:off x="7917126" y="437066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 txBox="1"/>
          <p:nvPr/>
        </p:nvSpPr>
        <p:spPr>
          <a:xfrm>
            <a:off x="7864852" y="486560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 rot="10800000">
            <a:off x="9897187" y="-8819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 rot="-2768532">
            <a:off x="9959607" y="42461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9907333" y="47410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 rot="10800000">
            <a:off x="11718424" y="-29603"/>
            <a:ext cx="473576" cy="744932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/>
          <p:nvPr/>
        </p:nvSpPr>
        <p:spPr>
          <a:xfrm rot="-2768532">
            <a:off x="11780844" y="43974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11728570" y="48923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</a:t>
            </a:r>
            <a:endParaRPr/>
          </a:p>
        </p:txBody>
      </p:sp>
      <p:cxnSp>
        <p:nvCxnSpPr>
          <p:cNvPr id="299" name="Google Shape;299;p1"/>
          <p:cNvCxnSpPr>
            <a:cxnSpLocks/>
          </p:cNvCxnSpPr>
          <p:nvPr/>
        </p:nvCxnSpPr>
        <p:spPr>
          <a:xfrm>
            <a:off x="15013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0" name="Google Shape;300;p1"/>
          <p:cNvCxnSpPr>
            <a:cxnSpLocks/>
          </p:cNvCxnSpPr>
          <p:nvPr/>
        </p:nvCxnSpPr>
        <p:spPr>
          <a:xfrm>
            <a:off x="197311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1" name="Google Shape;301;p1"/>
          <p:cNvCxnSpPr>
            <a:cxnSpLocks/>
          </p:cNvCxnSpPr>
          <p:nvPr/>
        </p:nvCxnSpPr>
        <p:spPr>
          <a:xfrm>
            <a:off x="3992550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2" name="Google Shape;302;p1"/>
          <p:cNvCxnSpPr>
            <a:cxnSpLocks/>
          </p:cNvCxnSpPr>
          <p:nvPr/>
        </p:nvCxnSpPr>
        <p:spPr>
          <a:xfrm>
            <a:off x="600444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3" name="Google Shape;303;p1"/>
          <p:cNvCxnSpPr>
            <a:cxnSpLocks/>
          </p:cNvCxnSpPr>
          <p:nvPr/>
        </p:nvCxnSpPr>
        <p:spPr>
          <a:xfrm>
            <a:off x="801302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4" name="Google Shape;304;p1"/>
          <p:cNvCxnSpPr>
            <a:cxnSpLocks/>
          </p:cNvCxnSpPr>
          <p:nvPr/>
        </p:nvCxnSpPr>
        <p:spPr>
          <a:xfrm>
            <a:off x="10072615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5" name="Google Shape;305;p1"/>
          <p:cNvCxnSpPr>
            <a:cxnSpLocks/>
          </p:cNvCxnSpPr>
          <p:nvPr/>
        </p:nvCxnSpPr>
        <p:spPr>
          <a:xfrm>
            <a:off x="11894824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09" name="Google Shape;309;p1"/>
          <p:cNvSpPr/>
          <p:nvPr/>
        </p:nvSpPr>
        <p:spPr>
          <a:xfrm rot="10800000">
            <a:off x="3914512" y="894164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"/>
          <p:cNvSpPr/>
          <p:nvPr/>
        </p:nvSpPr>
        <p:spPr>
          <a:xfrm>
            <a:off x="3724036" y="1163067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CA Marked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"/>
          <p:cNvSpPr/>
          <p:nvPr/>
        </p:nvSpPr>
        <p:spPr>
          <a:xfrm>
            <a:off x="3892794" y="1692183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"/>
          <p:cNvSpPr/>
          <p:nvPr/>
        </p:nvSpPr>
        <p:spPr>
          <a:xfrm rot="10800000">
            <a:off x="7948423" y="881940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"/>
          <p:cNvSpPr/>
          <p:nvPr/>
        </p:nvSpPr>
        <p:spPr>
          <a:xfrm>
            <a:off x="7757947" y="1150843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CA Results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/>
          <p:nvPr/>
        </p:nvSpPr>
        <p:spPr>
          <a:xfrm>
            <a:off x="7926705" y="1679959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1" name="Google Shape;321;p1"/>
          <p:cNvGrpSpPr/>
          <p:nvPr/>
        </p:nvGrpSpPr>
        <p:grpSpPr>
          <a:xfrm rot="10800000">
            <a:off x="2885004" y="5401739"/>
            <a:ext cx="325071" cy="1123090"/>
            <a:chOff x="2920318" y="5279361"/>
            <a:chExt cx="325071" cy="1123090"/>
          </a:xfrm>
        </p:grpSpPr>
        <p:sp>
          <p:nvSpPr>
            <p:cNvPr id="322" name="Google Shape;322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"/>
          <p:cNvGrpSpPr/>
          <p:nvPr/>
        </p:nvGrpSpPr>
        <p:grpSpPr>
          <a:xfrm rot="10800000">
            <a:off x="1040588" y="5401739"/>
            <a:ext cx="325071" cy="1123090"/>
            <a:chOff x="2920318" y="5279361"/>
            <a:chExt cx="325071" cy="1123090"/>
          </a:xfrm>
        </p:grpSpPr>
        <p:sp>
          <p:nvSpPr>
            <p:cNvPr id="325" name="Google Shape;32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"/>
          <p:cNvGrpSpPr/>
          <p:nvPr/>
        </p:nvGrpSpPr>
        <p:grpSpPr>
          <a:xfrm rot="10800000">
            <a:off x="6930863" y="5401739"/>
            <a:ext cx="325071" cy="1123090"/>
            <a:chOff x="2920318" y="5279361"/>
            <a:chExt cx="325071" cy="1123090"/>
          </a:xfrm>
        </p:grpSpPr>
        <p:sp>
          <p:nvSpPr>
            <p:cNvPr id="328" name="Google Shape;32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"/>
          <p:cNvGrpSpPr/>
          <p:nvPr/>
        </p:nvGrpSpPr>
        <p:grpSpPr>
          <a:xfrm rot="10800000">
            <a:off x="8979218" y="5401739"/>
            <a:ext cx="325071" cy="1123090"/>
            <a:chOff x="2920318" y="5279361"/>
            <a:chExt cx="325071" cy="1123090"/>
          </a:xfrm>
        </p:grpSpPr>
        <p:sp>
          <p:nvSpPr>
            <p:cNvPr id="331" name="Google Shape;331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"/>
          <p:cNvSpPr/>
          <p:nvPr/>
        </p:nvSpPr>
        <p:spPr>
          <a:xfrm>
            <a:off x="2592719" y="6095938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4" name="Google Shape;334;p1"/>
          <p:cNvGrpSpPr/>
          <p:nvPr/>
        </p:nvGrpSpPr>
        <p:grpSpPr>
          <a:xfrm rot="10800000">
            <a:off x="10829675" y="5401739"/>
            <a:ext cx="325071" cy="1123090"/>
            <a:chOff x="2920318" y="5279361"/>
            <a:chExt cx="325071" cy="1123090"/>
          </a:xfrm>
        </p:grpSpPr>
        <p:sp>
          <p:nvSpPr>
            <p:cNvPr id="335" name="Google Shape;33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"/>
          <p:cNvGrpSpPr/>
          <p:nvPr/>
        </p:nvGrpSpPr>
        <p:grpSpPr>
          <a:xfrm rot="10800000">
            <a:off x="4933650" y="5401739"/>
            <a:ext cx="325071" cy="1123090"/>
            <a:chOff x="2920318" y="5279361"/>
            <a:chExt cx="325071" cy="1123090"/>
          </a:xfrm>
        </p:grpSpPr>
        <p:sp>
          <p:nvSpPr>
            <p:cNvPr id="338" name="Google Shape;33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"/>
          <p:cNvSpPr/>
          <p:nvPr/>
        </p:nvSpPr>
        <p:spPr>
          <a:xfrm>
            <a:off x="4646972" y="6107287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"/>
          <p:cNvSpPr/>
          <p:nvPr/>
        </p:nvSpPr>
        <p:spPr>
          <a:xfrm>
            <a:off x="6646148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 Exam</a:t>
            </a:r>
            <a:endParaRPr dirty="0"/>
          </a:p>
        </p:txBody>
      </p:sp>
      <p:sp>
        <p:nvSpPr>
          <p:cNvPr id="342" name="Google Shape;342;p1"/>
          <p:cNvSpPr/>
          <p:nvPr/>
        </p:nvSpPr>
        <p:spPr>
          <a:xfrm>
            <a:off x="8694116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"/>
          <p:cNvCxnSpPr>
            <a:cxnSpLocks/>
          </p:cNvCxnSpPr>
          <p:nvPr/>
        </p:nvCxnSpPr>
        <p:spPr>
          <a:xfrm>
            <a:off x="1291190" y="6274882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44" name="Google Shape;344;p1"/>
          <p:cNvCxnSpPr>
            <a:cxnSpLocks/>
          </p:cNvCxnSpPr>
          <p:nvPr/>
        </p:nvCxnSpPr>
        <p:spPr>
          <a:xfrm>
            <a:off x="10580800" y="6251868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355" name="Google Shape;355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714" y="5402798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79186" y="5401286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28008" y="54017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23521" y="5401274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71569" y="5404067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22684" y="54008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8263" y="1742584"/>
            <a:ext cx="170837" cy="24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00596" y="1726492"/>
            <a:ext cx="170837" cy="2404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3" name="Google Shape;463;p1"/>
          <p:cNvGrpSpPr/>
          <p:nvPr/>
        </p:nvGrpSpPr>
        <p:grpSpPr>
          <a:xfrm>
            <a:off x="5983159" y="5966360"/>
            <a:ext cx="219722" cy="219722"/>
            <a:chOff x="3964959" y="5953617"/>
            <a:chExt cx="219722" cy="219722"/>
          </a:xfrm>
        </p:grpSpPr>
        <p:sp>
          <p:nvSpPr>
            <p:cNvPr id="464" name="Google Shape;464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5" name="Google Shape;465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6" name="Google Shape;466;p1"/>
          <p:cNvGrpSpPr/>
          <p:nvPr/>
        </p:nvGrpSpPr>
        <p:grpSpPr>
          <a:xfrm>
            <a:off x="8018907" y="5965447"/>
            <a:ext cx="219722" cy="219722"/>
            <a:chOff x="3964959" y="5953617"/>
            <a:chExt cx="219722" cy="219722"/>
          </a:xfrm>
        </p:grpSpPr>
        <p:sp>
          <p:nvSpPr>
            <p:cNvPr id="467" name="Google Shape;467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8" name="Google Shape;468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9" name="Google Shape;469;p1"/>
          <p:cNvGrpSpPr/>
          <p:nvPr/>
        </p:nvGrpSpPr>
        <p:grpSpPr>
          <a:xfrm>
            <a:off x="10043462" y="5941505"/>
            <a:ext cx="219722" cy="219722"/>
            <a:chOff x="3964959" y="5953617"/>
            <a:chExt cx="219722" cy="219722"/>
          </a:xfrm>
        </p:grpSpPr>
        <p:sp>
          <p:nvSpPr>
            <p:cNvPr id="470" name="Google Shape;470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1" name="Google Shape;471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2" name="Google Shape;472;p1"/>
          <p:cNvGrpSpPr/>
          <p:nvPr/>
        </p:nvGrpSpPr>
        <p:grpSpPr>
          <a:xfrm>
            <a:off x="1939194" y="5953608"/>
            <a:ext cx="219722" cy="219722"/>
            <a:chOff x="3964959" y="5953617"/>
            <a:chExt cx="219722" cy="219722"/>
          </a:xfrm>
        </p:grpSpPr>
        <p:sp>
          <p:nvSpPr>
            <p:cNvPr id="473" name="Google Shape;473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4" name="Google Shape;474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00" name="Google Shape;500;p1"/>
          <p:cNvCxnSpPr>
            <a:cxnSpLocks/>
          </p:cNvCxnSpPr>
          <p:nvPr/>
        </p:nvCxnSpPr>
        <p:spPr>
          <a:xfrm rot="10800000">
            <a:off x="531967" y="53939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F1F677D-9A21-46D4-BDE5-B00EF3CB7FDA}"/>
              </a:ext>
            </a:extLst>
          </p:cNvPr>
          <p:cNvSpPr txBox="1"/>
          <p:nvPr/>
        </p:nvSpPr>
        <p:spPr>
          <a:xfrm>
            <a:off x="78075" y="6524829"/>
            <a:ext cx="561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Year 10 </a:t>
            </a:r>
            <a:r>
              <a:rPr lang="en-GB" dirty="0">
                <a:solidFill>
                  <a:schemeClr val="bg1"/>
                </a:solidFill>
              </a:rPr>
              <a:t>Digital Technologies Learning Journey</a:t>
            </a:r>
          </a:p>
        </p:txBody>
      </p:sp>
      <p:pic>
        <p:nvPicPr>
          <p:cNvPr id="501" name="Google Shape;103;p1" descr="A close up of a logo&#10;&#10;Description automatically generated">
            <a:extLst>
              <a:ext uri="{FF2B5EF4-FFF2-40B4-BE49-F238E27FC236}">
                <a16:creationId xmlns:a16="http://schemas.microsoft.com/office/drawing/2014/main" id="{1A6BF449-07B1-421E-8A93-FA1C24E024B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414" y="1954593"/>
            <a:ext cx="1273208" cy="7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6" name="Google Shape;267;p1">
            <a:extLst>
              <a:ext uri="{FF2B5EF4-FFF2-40B4-BE49-F238E27FC236}">
                <a16:creationId xmlns:a16="http://schemas.microsoft.com/office/drawing/2014/main" id="{C81C3958-9ED7-4A0E-AEF3-A221A231027E}"/>
              </a:ext>
            </a:extLst>
          </p:cNvPr>
          <p:cNvCxnSpPr>
            <a:cxnSpLocks/>
          </p:cNvCxnSpPr>
          <p:nvPr/>
        </p:nvCxnSpPr>
        <p:spPr>
          <a:xfrm rot="10800000">
            <a:off x="537114" y="28601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7" name="Google Shape;268;p1">
            <a:extLst>
              <a:ext uri="{FF2B5EF4-FFF2-40B4-BE49-F238E27FC236}">
                <a16:creationId xmlns:a16="http://schemas.microsoft.com/office/drawing/2014/main" id="{C4BF9D08-D826-411B-ADFC-2592A4F2F91F}"/>
              </a:ext>
            </a:extLst>
          </p:cNvPr>
          <p:cNvCxnSpPr>
            <a:cxnSpLocks/>
          </p:cNvCxnSpPr>
          <p:nvPr/>
        </p:nvCxnSpPr>
        <p:spPr>
          <a:xfrm rot="10800000">
            <a:off x="2559589" y="2888702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8" name="Google Shape;273;p1">
            <a:extLst>
              <a:ext uri="{FF2B5EF4-FFF2-40B4-BE49-F238E27FC236}">
                <a16:creationId xmlns:a16="http://schemas.microsoft.com/office/drawing/2014/main" id="{219B2C63-B5E5-4C81-A0A6-520759157239}"/>
              </a:ext>
            </a:extLst>
          </p:cNvPr>
          <p:cNvCxnSpPr>
            <a:cxnSpLocks/>
          </p:cNvCxnSpPr>
          <p:nvPr/>
        </p:nvCxnSpPr>
        <p:spPr>
          <a:xfrm>
            <a:off x="1544537" y="28855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9" name="Google Shape;274;p1">
            <a:extLst>
              <a:ext uri="{FF2B5EF4-FFF2-40B4-BE49-F238E27FC236}">
                <a16:creationId xmlns:a16="http://schemas.microsoft.com/office/drawing/2014/main" id="{BFC8B4E0-9776-43B3-BBB1-1F7C165174D8}"/>
              </a:ext>
            </a:extLst>
          </p:cNvPr>
          <p:cNvCxnSpPr>
            <a:cxnSpLocks/>
          </p:cNvCxnSpPr>
          <p:nvPr/>
        </p:nvCxnSpPr>
        <p:spPr>
          <a:xfrm>
            <a:off x="3567012" y="290979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29" name="Google Shape;136;p1">
            <a:extLst>
              <a:ext uri="{FF2B5EF4-FFF2-40B4-BE49-F238E27FC236}">
                <a16:creationId xmlns:a16="http://schemas.microsoft.com/office/drawing/2014/main" id="{079CAB99-AC5C-4607-A4CD-DCB3F00640F8}"/>
              </a:ext>
            </a:extLst>
          </p:cNvPr>
          <p:cNvSpPr/>
          <p:nvPr/>
        </p:nvSpPr>
        <p:spPr>
          <a:xfrm>
            <a:off x="3151765" y="452419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7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150;p1">
            <a:extLst>
              <a:ext uri="{FF2B5EF4-FFF2-40B4-BE49-F238E27FC236}">
                <a16:creationId xmlns:a16="http://schemas.microsoft.com/office/drawing/2014/main" id="{A26185B6-79F9-4CC2-870D-0B316DFAA978}"/>
              </a:ext>
            </a:extLst>
          </p:cNvPr>
          <p:cNvSpPr/>
          <p:nvPr/>
        </p:nvSpPr>
        <p:spPr>
          <a:xfrm>
            <a:off x="5231926" y="452529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a simple AR prototype</a:t>
            </a:r>
          </a:p>
        </p:txBody>
      </p:sp>
      <p:sp>
        <p:nvSpPr>
          <p:cNvPr id="553" name="Google Shape;149;p1">
            <a:extLst>
              <a:ext uri="{FF2B5EF4-FFF2-40B4-BE49-F238E27FC236}">
                <a16:creationId xmlns:a16="http://schemas.microsoft.com/office/drawing/2014/main" id="{4C4448DE-6A8D-42E4-9F0D-532F497D31DA}"/>
              </a:ext>
            </a:extLst>
          </p:cNvPr>
          <p:cNvSpPr/>
          <p:nvPr/>
        </p:nvSpPr>
        <p:spPr>
          <a:xfrm>
            <a:off x="4171909" y="326560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purpose of Augmented Reality. </a:t>
            </a:r>
          </a:p>
        </p:txBody>
      </p:sp>
      <p:cxnSp>
        <p:nvCxnSpPr>
          <p:cNvPr id="555" name="Google Shape;269;p1">
            <a:extLst>
              <a:ext uri="{FF2B5EF4-FFF2-40B4-BE49-F238E27FC236}">
                <a16:creationId xmlns:a16="http://schemas.microsoft.com/office/drawing/2014/main" id="{FE2FF14D-772E-4F82-BF7B-5AE972755462}"/>
              </a:ext>
            </a:extLst>
          </p:cNvPr>
          <p:cNvCxnSpPr>
            <a:cxnSpLocks/>
          </p:cNvCxnSpPr>
          <p:nvPr/>
        </p:nvCxnSpPr>
        <p:spPr>
          <a:xfrm rot="10800000">
            <a:off x="4590773" y="41374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56" name="Google Shape;275;p1">
            <a:extLst>
              <a:ext uri="{FF2B5EF4-FFF2-40B4-BE49-F238E27FC236}">
                <a16:creationId xmlns:a16="http://schemas.microsoft.com/office/drawing/2014/main" id="{80A97402-E882-4694-9765-DBCBC20A3D19}"/>
              </a:ext>
            </a:extLst>
          </p:cNvPr>
          <p:cNvCxnSpPr>
            <a:cxnSpLocks/>
          </p:cNvCxnSpPr>
          <p:nvPr/>
        </p:nvCxnSpPr>
        <p:spPr>
          <a:xfrm>
            <a:off x="5601371" y="41501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68" name="Google Shape;270;p1">
            <a:extLst>
              <a:ext uri="{FF2B5EF4-FFF2-40B4-BE49-F238E27FC236}">
                <a16:creationId xmlns:a16="http://schemas.microsoft.com/office/drawing/2014/main" id="{CAE1155A-ADAA-4271-9D23-A7AC916E02F8}"/>
              </a:ext>
            </a:extLst>
          </p:cNvPr>
          <p:cNvCxnSpPr>
            <a:cxnSpLocks/>
          </p:cNvCxnSpPr>
          <p:nvPr/>
        </p:nvCxnSpPr>
        <p:spPr>
          <a:xfrm rot="10800000">
            <a:off x="6598346" y="297847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75" name="Google Shape;153;p1">
            <a:extLst>
              <a:ext uri="{FF2B5EF4-FFF2-40B4-BE49-F238E27FC236}">
                <a16:creationId xmlns:a16="http://schemas.microsoft.com/office/drawing/2014/main" id="{C59824D4-2082-4660-9E12-2403341BEF77}"/>
              </a:ext>
            </a:extLst>
          </p:cNvPr>
          <p:cNvSpPr/>
          <p:nvPr/>
        </p:nvSpPr>
        <p:spPr>
          <a:xfrm>
            <a:off x="7216641" y="326354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2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6" name="Google Shape;276;p1">
            <a:extLst>
              <a:ext uri="{FF2B5EF4-FFF2-40B4-BE49-F238E27FC236}">
                <a16:creationId xmlns:a16="http://schemas.microsoft.com/office/drawing/2014/main" id="{82BE2F8F-043E-4676-903A-134AB7F7F615}"/>
              </a:ext>
            </a:extLst>
          </p:cNvPr>
          <p:cNvCxnSpPr>
            <a:cxnSpLocks/>
          </p:cNvCxnSpPr>
          <p:nvPr/>
        </p:nvCxnSpPr>
        <p:spPr>
          <a:xfrm>
            <a:off x="7622185" y="414809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80" name="Google Shape;153;p1">
            <a:extLst>
              <a:ext uri="{FF2B5EF4-FFF2-40B4-BE49-F238E27FC236}">
                <a16:creationId xmlns:a16="http://schemas.microsoft.com/office/drawing/2014/main" id="{C433A685-C9D4-453F-AF30-2CD4896BF329}"/>
              </a:ext>
            </a:extLst>
          </p:cNvPr>
          <p:cNvSpPr/>
          <p:nvPr/>
        </p:nvSpPr>
        <p:spPr>
          <a:xfrm>
            <a:off x="7230037" y="449623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3</a:t>
            </a:r>
          </a:p>
        </p:txBody>
      </p:sp>
      <p:sp>
        <p:nvSpPr>
          <p:cNvPr id="601" name="Google Shape;159;p1">
            <a:extLst>
              <a:ext uri="{FF2B5EF4-FFF2-40B4-BE49-F238E27FC236}">
                <a16:creationId xmlns:a16="http://schemas.microsoft.com/office/drawing/2014/main" id="{BB78F796-3233-4361-80EF-AFF77D0D8870}"/>
              </a:ext>
            </a:extLst>
          </p:cNvPr>
          <p:cNvSpPr/>
          <p:nvPr/>
        </p:nvSpPr>
        <p:spPr>
          <a:xfrm>
            <a:off x="6209242" y="20534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1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156;p1">
            <a:extLst>
              <a:ext uri="{FF2B5EF4-FFF2-40B4-BE49-F238E27FC236}">
                <a16:creationId xmlns:a16="http://schemas.microsoft.com/office/drawing/2014/main" id="{A5DC7FD8-5970-4390-A713-93938F48770C}"/>
              </a:ext>
            </a:extLst>
          </p:cNvPr>
          <p:cNvSpPr/>
          <p:nvPr/>
        </p:nvSpPr>
        <p:spPr>
          <a:xfrm>
            <a:off x="8243084" y="451036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6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</a:p>
        </p:txBody>
      </p:sp>
      <p:sp>
        <p:nvSpPr>
          <p:cNvPr id="610" name="Google Shape;156;p1">
            <a:extLst>
              <a:ext uri="{FF2B5EF4-FFF2-40B4-BE49-F238E27FC236}">
                <a16:creationId xmlns:a16="http://schemas.microsoft.com/office/drawing/2014/main" id="{6B0F7E22-F12F-487F-B5DF-60ECA47EFC6A}"/>
              </a:ext>
            </a:extLst>
          </p:cNvPr>
          <p:cNvSpPr/>
          <p:nvPr/>
        </p:nvSpPr>
        <p:spPr>
          <a:xfrm>
            <a:off x="8219492" y="2032058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term “IoE”. </a:t>
            </a:r>
          </a:p>
        </p:txBody>
      </p:sp>
      <p:cxnSp>
        <p:nvCxnSpPr>
          <p:cNvPr id="611" name="Google Shape;271;p1">
            <a:extLst>
              <a:ext uri="{FF2B5EF4-FFF2-40B4-BE49-F238E27FC236}">
                <a16:creationId xmlns:a16="http://schemas.microsoft.com/office/drawing/2014/main" id="{9437CBDD-6E6F-4D70-A94C-6542884B5266}"/>
              </a:ext>
            </a:extLst>
          </p:cNvPr>
          <p:cNvCxnSpPr>
            <a:cxnSpLocks/>
          </p:cNvCxnSpPr>
          <p:nvPr/>
        </p:nvCxnSpPr>
        <p:spPr>
          <a:xfrm flipV="1">
            <a:off x="8631922" y="288252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15" name="Google Shape;159;p1">
            <a:extLst>
              <a:ext uri="{FF2B5EF4-FFF2-40B4-BE49-F238E27FC236}">
                <a16:creationId xmlns:a16="http://schemas.microsoft.com/office/drawing/2014/main" id="{31DCC155-B83B-449C-813C-4C374FD029C0}"/>
              </a:ext>
            </a:extLst>
          </p:cNvPr>
          <p:cNvSpPr/>
          <p:nvPr/>
        </p:nvSpPr>
        <p:spPr>
          <a:xfrm>
            <a:off x="9255010" y="452145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the use of the IoE in a range of areas. </a:t>
            </a:r>
          </a:p>
        </p:txBody>
      </p:sp>
      <p:cxnSp>
        <p:nvCxnSpPr>
          <p:cNvPr id="625" name="Google Shape;272;p1">
            <a:extLst>
              <a:ext uri="{FF2B5EF4-FFF2-40B4-BE49-F238E27FC236}">
                <a16:creationId xmlns:a16="http://schemas.microsoft.com/office/drawing/2014/main" id="{1B5DF1AF-F936-4A1E-A88A-A6001173BB83}"/>
              </a:ext>
            </a:extLst>
          </p:cNvPr>
          <p:cNvCxnSpPr>
            <a:cxnSpLocks/>
          </p:cNvCxnSpPr>
          <p:nvPr/>
        </p:nvCxnSpPr>
        <p:spPr>
          <a:xfrm rot="10800000">
            <a:off x="10632930" y="29253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29" name="Google Shape;277;p1">
            <a:extLst>
              <a:ext uri="{FF2B5EF4-FFF2-40B4-BE49-F238E27FC236}">
                <a16:creationId xmlns:a16="http://schemas.microsoft.com/office/drawing/2014/main" id="{62FC096E-9A82-4D03-80A5-2CEC7F9F7746}"/>
              </a:ext>
            </a:extLst>
          </p:cNvPr>
          <p:cNvCxnSpPr>
            <a:cxnSpLocks/>
          </p:cNvCxnSpPr>
          <p:nvPr/>
        </p:nvCxnSpPr>
        <p:spPr>
          <a:xfrm>
            <a:off x="9638797" y="2890386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630" name="Google Shape;127;p1">
            <a:extLst>
              <a:ext uri="{FF2B5EF4-FFF2-40B4-BE49-F238E27FC236}">
                <a16:creationId xmlns:a16="http://schemas.microsoft.com/office/drawing/2014/main" id="{5C251C7A-CD7B-4F0C-8F0C-475E51B5609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58625"/>
            <a:ext cx="375701" cy="15685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3" name="Google Shape;275;p1">
            <a:extLst>
              <a:ext uri="{FF2B5EF4-FFF2-40B4-BE49-F238E27FC236}">
                <a16:creationId xmlns:a16="http://schemas.microsoft.com/office/drawing/2014/main" id="{1D2BEC7E-B43B-4A95-A192-E8C2E35AC12F}"/>
              </a:ext>
            </a:extLst>
          </p:cNvPr>
          <p:cNvCxnSpPr>
            <a:cxnSpLocks/>
          </p:cNvCxnSpPr>
          <p:nvPr/>
        </p:nvCxnSpPr>
        <p:spPr>
          <a:xfrm>
            <a:off x="11659050" y="293521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38" name="Google Shape;275;p1">
            <a:extLst>
              <a:ext uri="{FF2B5EF4-FFF2-40B4-BE49-F238E27FC236}">
                <a16:creationId xmlns:a16="http://schemas.microsoft.com/office/drawing/2014/main" id="{D5686B18-97A1-41A5-9BA7-9708F3778D98}"/>
              </a:ext>
            </a:extLst>
          </p:cNvPr>
          <p:cNvCxnSpPr>
            <a:cxnSpLocks/>
          </p:cNvCxnSpPr>
          <p:nvPr/>
        </p:nvCxnSpPr>
        <p:spPr>
          <a:xfrm>
            <a:off x="11669866" y="417954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43" name="Google Shape;275;p1">
            <a:extLst>
              <a:ext uri="{FF2B5EF4-FFF2-40B4-BE49-F238E27FC236}">
                <a16:creationId xmlns:a16="http://schemas.microsoft.com/office/drawing/2014/main" id="{D97FA66E-4345-4572-B436-36C7FA5C926D}"/>
              </a:ext>
            </a:extLst>
          </p:cNvPr>
          <p:cNvCxnSpPr>
            <a:cxnSpLocks/>
          </p:cNvCxnSpPr>
          <p:nvPr/>
        </p:nvCxnSpPr>
        <p:spPr>
          <a:xfrm>
            <a:off x="11649312" y="53877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7" name="Google Shape;215;p1">
            <a:extLst>
              <a:ext uri="{FF2B5EF4-FFF2-40B4-BE49-F238E27FC236}">
                <a16:creationId xmlns:a16="http://schemas.microsoft.com/office/drawing/2014/main" id="{B6005A3E-ACCB-4E5C-AFD3-9C209202C86C}"/>
              </a:ext>
            </a:extLst>
          </p:cNvPr>
          <p:cNvSpPr/>
          <p:nvPr/>
        </p:nvSpPr>
        <p:spPr>
          <a:xfrm>
            <a:off x="3634040" y="607680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8" name="Google Shape;472;p1">
            <a:extLst>
              <a:ext uri="{FF2B5EF4-FFF2-40B4-BE49-F238E27FC236}">
                <a16:creationId xmlns:a16="http://schemas.microsoft.com/office/drawing/2014/main" id="{0C8489E9-FD82-4A25-B66C-011595633547}"/>
              </a:ext>
            </a:extLst>
          </p:cNvPr>
          <p:cNvGrpSpPr/>
          <p:nvPr/>
        </p:nvGrpSpPr>
        <p:grpSpPr>
          <a:xfrm>
            <a:off x="3967369" y="5934402"/>
            <a:ext cx="219722" cy="219722"/>
            <a:chOff x="3964959" y="5953617"/>
            <a:chExt cx="219722" cy="219722"/>
          </a:xfrm>
        </p:grpSpPr>
        <p:sp>
          <p:nvSpPr>
            <p:cNvPr id="649" name="Google Shape;473;p1">
              <a:extLst>
                <a:ext uri="{FF2B5EF4-FFF2-40B4-BE49-F238E27FC236}">
                  <a16:creationId xmlns:a16="http://schemas.microsoft.com/office/drawing/2014/main" id="{6E3CEFF0-1DF0-44A8-B7D5-734773B79604}"/>
                </a:ext>
              </a:extLst>
            </p:cNvPr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0" name="Google Shape;474;p1" descr="A large clock mounted to the side&#10;&#10;Description automatically generated">
              <a:extLst>
                <a:ext uri="{FF2B5EF4-FFF2-40B4-BE49-F238E27FC236}">
                  <a16:creationId xmlns:a16="http://schemas.microsoft.com/office/drawing/2014/main" id="{DCB5C384-7FFC-4228-8131-7ABBEF3B7A43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84414037-084B-405F-8AB0-43DC48CE8231}"/>
              </a:ext>
            </a:extLst>
          </p:cNvPr>
          <p:cNvGrpSpPr/>
          <p:nvPr/>
        </p:nvGrpSpPr>
        <p:grpSpPr>
          <a:xfrm>
            <a:off x="1398628" y="4367811"/>
            <a:ext cx="271748" cy="271748"/>
            <a:chOff x="407184" y="1833357"/>
            <a:chExt cx="271748" cy="271748"/>
          </a:xfrm>
        </p:grpSpPr>
        <p:sp>
          <p:nvSpPr>
            <p:cNvPr id="668" name="Google Shape;372;p1">
              <a:extLst>
                <a:ext uri="{FF2B5EF4-FFF2-40B4-BE49-F238E27FC236}">
                  <a16:creationId xmlns:a16="http://schemas.microsoft.com/office/drawing/2014/main" id="{F6084B1C-B644-4843-A207-8A3C2B00E9C6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D3F6FB66-025B-46E2-8D71-1AE157EDC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sp>
        <p:nvSpPr>
          <p:cNvPr id="393" name="Google Shape;135;p1">
            <a:extLst>
              <a:ext uri="{FF2B5EF4-FFF2-40B4-BE49-F238E27FC236}">
                <a16:creationId xmlns:a16="http://schemas.microsoft.com/office/drawing/2014/main" id="{0AB0E3FB-91E2-4FA9-9773-C38BC1529736}"/>
              </a:ext>
            </a:extLst>
          </p:cNvPr>
          <p:cNvSpPr/>
          <p:nvPr/>
        </p:nvSpPr>
        <p:spPr>
          <a:xfrm>
            <a:off x="145061" y="4459261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Skill Building - Excel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448;p1">
            <a:extLst>
              <a:ext uri="{FF2B5EF4-FFF2-40B4-BE49-F238E27FC236}">
                <a16:creationId xmlns:a16="http://schemas.microsoft.com/office/drawing/2014/main" id="{308F163E-961B-4B70-95AC-B552D23509D8}"/>
              </a:ext>
            </a:extLst>
          </p:cNvPr>
          <p:cNvGrpSpPr/>
          <p:nvPr/>
        </p:nvGrpSpPr>
        <p:grpSpPr>
          <a:xfrm>
            <a:off x="399936" y="4267548"/>
            <a:ext cx="271748" cy="271748"/>
            <a:chOff x="380343" y="4002282"/>
            <a:chExt cx="271748" cy="271748"/>
          </a:xfrm>
        </p:grpSpPr>
        <p:sp>
          <p:nvSpPr>
            <p:cNvPr id="395" name="Google Shape;449;p1">
              <a:extLst>
                <a:ext uri="{FF2B5EF4-FFF2-40B4-BE49-F238E27FC236}">
                  <a16:creationId xmlns:a16="http://schemas.microsoft.com/office/drawing/2014/main" id="{9B829585-25F8-450D-BF44-0FC0127B19D2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6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C076F9-C864-4609-A5D6-19BDD1A17DCC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0" name="Google Shape;136;p1">
            <a:extLst>
              <a:ext uri="{FF2B5EF4-FFF2-40B4-BE49-F238E27FC236}">
                <a16:creationId xmlns:a16="http://schemas.microsoft.com/office/drawing/2014/main" id="{E584682B-25D8-41F1-A74E-A653C132E962}"/>
              </a:ext>
            </a:extLst>
          </p:cNvPr>
          <p:cNvSpPr/>
          <p:nvPr/>
        </p:nvSpPr>
        <p:spPr>
          <a:xfrm>
            <a:off x="153507" y="322842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Formatting and Simple Formulas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1672FB59-2024-438E-A721-29D36AA03D7D}"/>
              </a:ext>
            </a:extLst>
          </p:cNvPr>
          <p:cNvGrpSpPr/>
          <p:nvPr/>
        </p:nvGrpSpPr>
        <p:grpSpPr>
          <a:xfrm>
            <a:off x="381897" y="3070501"/>
            <a:ext cx="271748" cy="271748"/>
            <a:chOff x="381897" y="3070501"/>
            <a:chExt cx="271748" cy="271748"/>
          </a:xfrm>
        </p:grpSpPr>
        <p:sp>
          <p:nvSpPr>
            <p:cNvPr id="402" name="Google Shape;372;p1">
              <a:extLst>
                <a:ext uri="{FF2B5EF4-FFF2-40B4-BE49-F238E27FC236}">
                  <a16:creationId xmlns:a16="http://schemas.microsoft.com/office/drawing/2014/main" id="{853BB922-2684-4A87-B874-600E0D16501C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3" name="Picture 402">
              <a:extLst>
                <a:ext uri="{FF2B5EF4-FFF2-40B4-BE49-F238E27FC236}">
                  <a16:creationId xmlns:a16="http://schemas.microsoft.com/office/drawing/2014/main" id="{F1D95BFF-0383-417E-BE52-05A7402DC9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04" name="Google Shape;136;p1">
            <a:extLst>
              <a:ext uri="{FF2B5EF4-FFF2-40B4-BE49-F238E27FC236}">
                <a16:creationId xmlns:a16="http://schemas.microsoft.com/office/drawing/2014/main" id="{DFE88E2B-A845-410E-8C4E-B90B772DA220}"/>
              </a:ext>
            </a:extLst>
          </p:cNvPr>
          <p:cNvSpPr/>
          <p:nvPr/>
        </p:nvSpPr>
        <p:spPr>
          <a:xfrm>
            <a:off x="153888" y="20217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Charts and Graphs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77E2DF89-A9AE-43C8-BDF5-1A9834FE7E08}"/>
              </a:ext>
            </a:extLst>
          </p:cNvPr>
          <p:cNvGrpSpPr/>
          <p:nvPr/>
        </p:nvGrpSpPr>
        <p:grpSpPr>
          <a:xfrm>
            <a:off x="397499" y="1881563"/>
            <a:ext cx="271748" cy="271748"/>
            <a:chOff x="381897" y="3070501"/>
            <a:chExt cx="271748" cy="271748"/>
          </a:xfrm>
        </p:grpSpPr>
        <p:sp>
          <p:nvSpPr>
            <p:cNvPr id="406" name="Google Shape;372;p1">
              <a:extLst>
                <a:ext uri="{FF2B5EF4-FFF2-40B4-BE49-F238E27FC236}">
                  <a16:creationId xmlns:a16="http://schemas.microsoft.com/office/drawing/2014/main" id="{B7FC7903-0E82-47D6-8EF6-2604EDA35B97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7" name="Picture 406">
              <a:extLst>
                <a:ext uri="{FF2B5EF4-FFF2-40B4-BE49-F238E27FC236}">
                  <a16:creationId xmlns:a16="http://schemas.microsoft.com/office/drawing/2014/main" id="{F948669F-E5AF-422E-B594-B4F2A39179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E5FAB66-7BE3-4E7E-8594-209D0807949B}"/>
              </a:ext>
            </a:extLst>
          </p:cNvPr>
          <p:cNvGrpSpPr/>
          <p:nvPr/>
        </p:nvGrpSpPr>
        <p:grpSpPr>
          <a:xfrm>
            <a:off x="904714" y="1388813"/>
            <a:ext cx="271748" cy="271748"/>
            <a:chOff x="381897" y="3070501"/>
            <a:chExt cx="271748" cy="271748"/>
          </a:xfrm>
        </p:grpSpPr>
        <p:sp>
          <p:nvSpPr>
            <p:cNvPr id="409" name="Google Shape;372;p1">
              <a:extLst>
                <a:ext uri="{FF2B5EF4-FFF2-40B4-BE49-F238E27FC236}">
                  <a16:creationId xmlns:a16="http://schemas.microsoft.com/office/drawing/2014/main" id="{5C8CF287-467B-4B7D-85A4-EF09992F6C3D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0" name="Picture 409">
              <a:extLst>
                <a:ext uri="{FF2B5EF4-FFF2-40B4-BE49-F238E27FC236}">
                  <a16:creationId xmlns:a16="http://schemas.microsoft.com/office/drawing/2014/main" id="{1EF10A60-498B-47BE-96C5-2054BDF4A0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11" name="Google Shape;143;p1">
            <a:extLst>
              <a:ext uri="{FF2B5EF4-FFF2-40B4-BE49-F238E27FC236}">
                <a16:creationId xmlns:a16="http://schemas.microsoft.com/office/drawing/2014/main" id="{EAE746A9-3319-439D-83C1-8FC284165055}"/>
              </a:ext>
            </a:extLst>
          </p:cNvPr>
          <p:cNvSpPr/>
          <p:nvPr/>
        </p:nvSpPr>
        <p:spPr>
          <a:xfrm>
            <a:off x="1138528" y="205192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Complex Formulas</a:t>
            </a:r>
            <a:endParaRPr sz="7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C5F12C40-1DA3-4850-AB76-CBA660EA6672}"/>
              </a:ext>
            </a:extLst>
          </p:cNvPr>
          <p:cNvGrpSpPr/>
          <p:nvPr/>
        </p:nvGrpSpPr>
        <p:grpSpPr>
          <a:xfrm>
            <a:off x="1414438" y="1880432"/>
            <a:ext cx="271748" cy="271748"/>
            <a:chOff x="381897" y="3070501"/>
            <a:chExt cx="271748" cy="271748"/>
          </a:xfrm>
        </p:grpSpPr>
        <p:sp>
          <p:nvSpPr>
            <p:cNvPr id="414" name="Google Shape;372;p1">
              <a:extLst>
                <a:ext uri="{FF2B5EF4-FFF2-40B4-BE49-F238E27FC236}">
                  <a16:creationId xmlns:a16="http://schemas.microsoft.com/office/drawing/2014/main" id="{64CA752F-8D28-457F-A7CA-6CA6111FBE1C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5" name="Picture 414">
              <a:extLst>
                <a:ext uri="{FF2B5EF4-FFF2-40B4-BE49-F238E27FC236}">
                  <a16:creationId xmlns:a16="http://schemas.microsoft.com/office/drawing/2014/main" id="{2CF05A3E-9907-421E-8255-43F872278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16" name="Google Shape;143;p1">
            <a:extLst>
              <a:ext uri="{FF2B5EF4-FFF2-40B4-BE49-F238E27FC236}">
                <a16:creationId xmlns:a16="http://schemas.microsoft.com/office/drawing/2014/main" id="{3EF48DAB-1BCA-494E-B3AB-52AA2268FF45}"/>
              </a:ext>
            </a:extLst>
          </p:cNvPr>
          <p:cNvSpPr/>
          <p:nvPr/>
        </p:nvSpPr>
        <p:spPr>
          <a:xfrm>
            <a:off x="1138732" y="32337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in Excel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20C06876-E2E6-4C25-B52D-845A8FA539DD}"/>
              </a:ext>
            </a:extLst>
          </p:cNvPr>
          <p:cNvGrpSpPr/>
          <p:nvPr/>
        </p:nvGrpSpPr>
        <p:grpSpPr>
          <a:xfrm>
            <a:off x="1393669" y="3097659"/>
            <a:ext cx="271748" cy="271748"/>
            <a:chOff x="381897" y="3070501"/>
            <a:chExt cx="271748" cy="271748"/>
          </a:xfrm>
        </p:grpSpPr>
        <p:sp>
          <p:nvSpPr>
            <p:cNvPr id="418" name="Google Shape;372;p1">
              <a:extLst>
                <a:ext uri="{FF2B5EF4-FFF2-40B4-BE49-F238E27FC236}">
                  <a16:creationId xmlns:a16="http://schemas.microsoft.com/office/drawing/2014/main" id="{080FB695-5323-433F-86AA-CEA7B0A1CE78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9" name="Picture 418">
              <a:extLst>
                <a:ext uri="{FF2B5EF4-FFF2-40B4-BE49-F238E27FC236}">
                  <a16:creationId xmlns:a16="http://schemas.microsoft.com/office/drawing/2014/main" id="{4F362E06-4EAC-483E-9E9E-CB42F823BF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20" name="Google Shape;146;p1">
            <a:extLst>
              <a:ext uri="{FF2B5EF4-FFF2-40B4-BE49-F238E27FC236}">
                <a16:creationId xmlns:a16="http://schemas.microsoft.com/office/drawing/2014/main" id="{C65BB0F0-765A-4DCB-9578-C57B00944077}"/>
              </a:ext>
            </a:extLst>
          </p:cNvPr>
          <p:cNvSpPr/>
          <p:nvPr/>
        </p:nvSpPr>
        <p:spPr>
          <a:xfrm>
            <a:off x="1158871" y="4483511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Macros in Excel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9899647B-B738-4E41-8D95-F9578B85B327}"/>
              </a:ext>
            </a:extLst>
          </p:cNvPr>
          <p:cNvGrpSpPr/>
          <p:nvPr/>
        </p:nvGrpSpPr>
        <p:grpSpPr>
          <a:xfrm>
            <a:off x="1398463" y="4340411"/>
            <a:ext cx="271748" cy="271748"/>
            <a:chOff x="381897" y="3070501"/>
            <a:chExt cx="271748" cy="271748"/>
          </a:xfrm>
        </p:grpSpPr>
        <p:sp>
          <p:nvSpPr>
            <p:cNvPr id="422" name="Google Shape;372;p1">
              <a:extLst>
                <a:ext uri="{FF2B5EF4-FFF2-40B4-BE49-F238E27FC236}">
                  <a16:creationId xmlns:a16="http://schemas.microsoft.com/office/drawing/2014/main" id="{D6B0E655-58DE-4C9C-9C10-DCBB69E01B6F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3" name="Picture 422">
              <a:extLst>
                <a:ext uri="{FF2B5EF4-FFF2-40B4-BE49-F238E27FC236}">
                  <a16:creationId xmlns:a16="http://schemas.microsoft.com/office/drawing/2014/main" id="{624C6C09-91D0-4DC7-A7EC-10275D339B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57F61192-D4EF-48DA-BBB4-2D7B89004F3E}"/>
              </a:ext>
            </a:extLst>
          </p:cNvPr>
          <p:cNvGrpSpPr/>
          <p:nvPr/>
        </p:nvGrpSpPr>
        <p:grpSpPr>
          <a:xfrm>
            <a:off x="1890042" y="5564274"/>
            <a:ext cx="271748" cy="271748"/>
            <a:chOff x="381897" y="3070501"/>
            <a:chExt cx="271748" cy="271748"/>
          </a:xfrm>
        </p:grpSpPr>
        <p:sp>
          <p:nvSpPr>
            <p:cNvPr id="425" name="Google Shape;372;p1">
              <a:extLst>
                <a:ext uri="{FF2B5EF4-FFF2-40B4-BE49-F238E27FC236}">
                  <a16:creationId xmlns:a16="http://schemas.microsoft.com/office/drawing/2014/main" id="{B42BEE1E-82F6-40F8-8DF1-97A889490CF0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6" name="Picture 425">
              <a:extLst>
                <a:ext uri="{FF2B5EF4-FFF2-40B4-BE49-F238E27FC236}">
                  <a16:creationId xmlns:a16="http://schemas.microsoft.com/office/drawing/2014/main" id="{FE46F894-DB8C-4721-90BB-ADEF69FCB7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32" name="Google Shape;144;p1">
            <a:extLst>
              <a:ext uri="{FF2B5EF4-FFF2-40B4-BE49-F238E27FC236}">
                <a16:creationId xmlns:a16="http://schemas.microsoft.com/office/drawing/2014/main" id="{91D429C6-758D-463F-BA50-2F9934FAD7A5}"/>
              </a:ext>
            </a:extLst>
          </p:cNvPr>
          <p:cNvSpPr/>
          <p:nvPr/>
        </p:nvSpPr>
        <p:spPr>
          <a:xfrm>
            <a:off x="2149329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1</a:t>
            </a:r>
            <a:endParaRPr sz="1800" dirty="0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3A1A2838-B0C9-4FC5-AE15-581DFBFBEC98}"/>
              </a:ext>
            </a:extLst>
          </p:cNvPr>
          <p:cNvGrpSpPr/>
          <p:nvPr/>
        </p:nvGrpSpPr>
        <p:grpSpPr>
          <a:xfrm>
            <a:off x="2404560" y="3117764"/>
            <a:ext cx="271748" cy="271748"/>
            <a:chOff x="381897" y="3070501"/>
            <a:chExt cx="271748" cy="271748"/>
          </a:xfrm>
        </p:grpSpPr>
        <p:sp>
          <p:nvSpPr>
            <p:cNvPr id="434" name="Google Shape;372;p1">
              <a:extLst>
                <a:ext uri="{FF2B5EF4-FFF2-40B4-BE49-F238E27FC236}">
                  <a16:creationId xmlns:a16="http://schemas.microsoft.com/office/drawing/2014/main" id="{EF3C6ADB-E3A1-4DC2-A627-211770BCD854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5" name="Picture 434">
              <a:extLst>
                <a:ext uri="{FF2B5EF4-FFF2-40B4-BE49-F238E27FC236}">
                  <a16:creationId xmlns:a16="http://schemas.microsoft.com/office/drawing/2014/main" id="{12E7EB28-F7CA-45F6-9BA0-10F146EDC0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36" name="Google Shape;144;p1">
            <a:extLst>
              <a:ext uri="{FF2B5EF4-FFF2-40B4-BE49-F238E27FC236}">
                <a16:creationId xmlns:a16="http://schemas.microsoft.com/office/drawing/2014/main" id="{7C4E43FF-EF9D-4BB8-BF5D-59F9EFC8A288}"/>
              </a:ext>
            </a:extLst>
          </p:cNvPr>
          <p:cNvSpPr/>
          <p:nvPr/>
        </p:nvSpPr>
        <p:spPr>
          <a:xfrm>
            <a:off x="2149710" y="204041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2</a:t>
            </a:r>
            <a:endParaRPr sz="700" dirty="0"/>
          </a:p>
        </p:txBody>
      </p: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996AC941-E0E8-41F0-871D-816819911634}"/>
              </a:ext>
            </a:extLst>
          </p:cNvPr>
          <p:cNvGrpSpPr/>
          <p:nvPr/>
        </p:nvGrpSpPr>
        <p:grpSpPr>
          <a:xfrm>
            <a:off x="2425532" y="1885926"/>
            <a:ext cx="271748" cy="271748"/>
            <a:chOff x="381897" y="3070501"/>
            <a:chExt cx="271748" cy="271748"/>
          </a:xfrm>
        </p:grpSpPr>
        <p:sp>
          <p:nvSpPr>
            <p:cNvPr id="438" name="Google Shape;372;p1">
              <a:extLst>
                <a:ext uri="{FF2B5EF4-FFF2-40B4-BE49-F238E27FC236}">
                  <a16:creationId xmlns:a16="http://schemas.microsoft.com/office/drawing/2014/main" id="{3907637B-5EBA-4478-8C92-95021E895471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9" name="Picture 438">
              <a:extLst>
                <a:ext uri="{FF2B5EF4-FFF2-40B4-BE49-F238E27FC236}">
                  <a16:creationId xmlns:a16="http://schemas.microsoft.com/office/drawing/2014/main" id="{99E5A92D-748B-4966-A110-500BEDE150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8DDE0C25-B0AE-4C85-B74C-8CAC68A7897D}"/>
              </a:ext>
            </a:extLst>
          </p:cNvPr>
          <p:cNvGrpSpPr/>
          <p:nvPr/>
        </p:nvGrpSpPr>
        <p:grpSpPr>
          <a:xfrm>
            <a:off x="2940087" y="1402914"/>
            <a:ext cx="271748" cy="271748"/>
            <a:chOff x="381897" y="3070501"/>
            <a:chExt cx="271748" cy="271748"/>
          </a:xfrm>
        </p:grpSpPr>
        <p:sp>
          <p:nvSpPr>
            <p:cNvPr id="441" name="Google Shape;372;p1">
              <a:extLst>
                <a:ext uri="{FF2B5EF4-FFF2-40B4-BE49-F238E27FC236}">
                  <a16:creationId xmlns:a16="http://schemas.microsoft.com/office/drawing/2014/main" id="{5B6804F5-9436-4C84-BEB9-3B7D4272DF9E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2" name="Picture 441">
              <a:extLst>
                <a:ext uri="{FF2B5EF4-FFF2-40B4-BE49-F238E27FC236}">
                  <a16:creationId xmlns:a16="http://schemas.microsoft.com/office/drawing/2014/main" id="{5E00010D-76AC-4EED-AB99-F7132143D9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43" name="Google Shape;136;p1">
            <a:extLst>
              <a:ext uri="{FF2B5EF4-FFF2-40B4-BE49-F238E27FC236}">
                <a16:creationId xmlns:a16="http://schemas.microsoft.com/office/drawing/2014/main" id="{42114B97-5CA8-41FC-BAFF-514F74F16B4D}"/>
              </a:ext>
            </a:extLst>
          </p:cNvPr>
          <p:cNvSpPr/>
          <p:nvPr/>
        </p:nvSpPr>
        <p:spPr>
          <a:xfrm>
            <a:off x="3186279" y="202768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3</a:t>
            </a:r>
            <a:endParaRPr sz="6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D6F2DFC4-5063-4E97-9DAB-BE6327FED81D}"/>
              </a:ext>
            </a:extLst>
          </p:cNvPr>
          <p:cNvGrpSpPr/>
          <p:nvPr/>
        </p:nvGrpSpPr>
        <p:grpSpPr>
          <a:xfrm>
            <a:off x="3467772" y="1867659"/>
            <a:ext cx="271748" cy="271748"/>
            <a:chOff x="381897" y="3070501"/>
            <a:chExt cx="271748" cy="271748"/>
          </a:xfrm>
        </p:grpSpPr>
        <p:sp>
          <p:nvSpPr>
            <p:cNvPr id="445" name="Google Shape;372;p1">
              <a:extLst>
                <a:ext uri="{FF2B5EF4-FFF2-40B4-BE49-F238E27FC236}">
                  <a16:creationId xmlns:a16="http://schemas.microsoft.com/office/drawing/2014/main" id="{724205BE-4E74-4D32-A61C-8B7B10BFF562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6" name="Picture 445">
              <a:extLst>
                <a:ext uri="{FF2B5EF4-FFF2-40B4-BE49-F238E27FC236}">
                  <a16:creationId xmlns:a16="http://schemas.microsoft.com/office/drawing/2014/main" id="{C49B1D76-C167-442D-862C-822EAE9378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990A5807-8DF9-4700-A52A-57AE22E469A6}"/>
              </a:ext>
            </a:extLst>
          </p:cNvPr>
          <p:cNvGrpSpPr/>
          <p:nvPr/>
        </p:nvGrpSpPr>
        <p:grpSpPr>
          <a:xfrm>
            <a:off x="3415321" y="4401015"/>
            <a:ext cx="271748" cy="231114"/>
            <a:chOff x="6449819" y="1919841"/>
            <a:chExt cx="271748" cy="231114"/>
          </a:xfrm>
        </p:grpSpPr>
        <p:sp>
          <p:nvSpPr>
            <p:cNvPr id="455" name="Google Shape;413;p1">
              <a:extLst>
                <a:ext uri="{FF2B5EF4-FFF2-40B4-BE49-F238E27FC236}">
                  <a16:creationId xmlns:a16="http://schemas.microsoft.com/office/drawing/2014/main" id="{D6FBB5D5-014A-40AA-847F-8AEF6E500BA4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6" name="Picture 455">
              <a:extLst>
                <a:ext uri="{FF2B5EF4-FFF2-40B4-BE49-F238E27FC236}">
                  <a16:creationId xmlns:a16="http://schemas.microsoft.com/office/drawing/2014/main" id="{0309F897-1523-4907-AF3A-F3E9753300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1000C5A8-71B5-4DB7-8622-D26ED1428B2A}"/>
              </a:ext>
            </a:extLst>
          </p:cNvPr>
          <p:cNvGrpSpPr/>
          <p:nvPr/>
        </p:nvGrpSpPr>
        <p:grpSpPr>
          <a:xfrm>
            <a:off x="3924138" y="5596019"/>
            <a:ext cx="271748" cy="231114"/>
            <a:chOff x="6449819" y="1919841"/>
            <a:chExt cx="271748" cy="231114"/>
          </a:xfrm>
        </p:grpSpPr>
        <p:sp>
          <p:nvSpPr>
            <p:cNvPr id="458" name="Google Shape;413;p1">
              <a:extLst>
                <a:ext uri="{FF2B5EF4-FFF2-40B4-BE49-F238E27FC236}">
                  <a16:creationId xmlns:a16="http://schemas.microsoft.com/office/drawing/2014/main" id="{44FEEF61-285B-43A6-A580-EB57514DE864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9" name="Picture 458">
              <a:extLst>
                <a:ext uri="{FF2B5EF4-FFF2-40B4-BE49-F238E27FC236}">
                  <a16:creationId xmlns:a16="http://schemas.microsoft.com/office/drawing/2014/main" id="{BF7920F4-5183-4749-8B61-9D767C4821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72E9473E-1754-4570-AB71-7B6B9D06B0EF}"/>
              </a:ext>
            </a:extLst>
          </p:cNvPr>
          <p:cNvGrpSpPr/>
          <p:nvPr/>
        </p:nvGrpSpPr>
        <p:grpSpPr>
          <a:xfrm>
            <a:off x="4445262" y="3136638"/>
            <a:ext cx="271748" cy="231114"/>
            <a:chOff x="6449819" y="1919841"/>
            <a:chExt cx="271748" cy="231114"/>
          </a:xfrm>
        </p:grpSpPr>
        <p:sp>
          <p:nvSpPr>
            <p:cNvPr id="476" name="Google Shape;413;p1">
              <a:extLst>
                <a:ext uri="{FF2B5EF4-FFF2-40B4-BE49-F238E27FC236}">
                  <a16:creationId xmlns:a16="http://schemas.microsoft.com/office/drawing/2014/main" id="{4A3425E8-7D09-47D0-8AAA-94D8FBEF41EA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7" name="Picture 476">
              <a:extLst>
                <a:ext uri="{FF2B5EF4-FFF2-40B4-BE49-F238E27FC236}">
                  <a16:creationId xmlns:a16="http://schemas.microsoft.com/office/drawing/2014/main" id="{84F1A2F4-DC33-4701-8AD2-456376A4C9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92E2443A-84E0-48A3-A5C9-F27D5D6D6F59}"/>
              </a:ext>
            </a:extLst>
          </p:cNvPr>
          <p:cNvGrpSpPr/>
          <p:nvPr/>
        </p:nvGrpSpPr>
        <p:grpSpPr>
          <a:xfrm>
            <a:off x="4435731" y="1901880"/>
            <a:ext cx="271748" cy="231114"/>
            <a:chOff x="6449819" y="1919841"/>
            <a:chExt cx="271748" cy="231114"/>
          </a:xfrm>
        </p:grpSpPr>
        <p:sp>
          <p:nvSpPr>
            <p:cNvPr id="479" name="Google Shape;413;p1">
              <a:extLst>
                <a:ext uri="{FF2B5EF4-FFF2-40B4-BE49-F238E27FC236}">
                  <a16:creationId xmlns:a16="http://schemas.microsoft.com/office/drawing/2014/main" id="{E096F2C5-80FA-4126-BADC-6ECA4B48459D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0" name="Picture 479">
              <a:extLst>
                <a:ext uri="{FF2B5EF4-FFF2-40B4-BE49-F238E27FC236}">
                  <a16:creationId xmlns:a16="http://schemas.microsoft.com/office/drawing/2014/main" id="{FBFFF80A-AAD6-4ECA-93A7-19903180A2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EE85C37F-F8DD-4952-96A2-86AAA8437A1D}"/>
              </a:ext>
            </a:extLst>
          </p:cNvPr>
          <p:cNvGrpSpPr/>
          <p:nvPr/>
        </p:nvGrpSpPr>
        <p:grpSpPr>
          <a:xfrm>
            <a:off x="4939474" y="1462850"/>
            <a:ext cx="271748" cy="231114"/>
            <a:chOff x="6449819" y="1919841"/>
            <a:chExt cx="271748" cy="231114"/>
          </a:xfrm>
        </p:grpSpPr>
        <p:sp>
          <p:nvSpPr>
            <p:cNvPr id="482" name="Google Shape;413;p1">
              <a:extLst>
                <a:ext uri="{FF2B5EF4-FFF2-40B4-BE49-F238E27FC236}">
                  <a16:creationId xmlns:a16="http://schemas.microsoft.com/office/drawing/2014/main" id="{170CF850-89A0-44C4-966F-5C4919698B3A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3" name="Picture 482">
              <a:extLst>
                <a:ext uri="{FF2B5EF4-FFF2-40B4-BE49-F238E27FC236}">
                  <a16:creationId xmlns:a16="http://schemas.microsoft.com/office/drawing/2014/main" id="{55BFFEC2-0CCD-4B99-A325-CD826D5715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9F52BED4-923B-4B55-B0D3-6E608F635DA5}"/>
              </a:ext>
            </a:extLst>
          </p:cNvPr>
          <p:cNvGrpSpPr/>
          <p:nvPr/>
        </p:nvGrpSpPr>
        <p:grpSpPr>
          <a:xfrm>
            <a:off x="5454727" y="4393556"/>
            <a:ext cx="271748" cy="271748"/>
            <a:chOff x="5455221" y="4401416"/>
            <a:chExt cx="271748" cy="271748"/>
          </a:xfrm>
        </p:grpSpPr>
        <p:sp>
          <p:nvSpPr>
            <p:cNvPr id="489" name="Google Shape;383;p1">
              <a:extLst>
                <a:ext uri="{FF2B5EF4-FFF2-40B4-BE49-F238E27FC236}">
                  <a16:creationId xmlns:a16="http://schemas.microsoft.com/office/drawing/2014/main" id="{3E5956CA-D2CE-4DBE-B55C-EF50F1D18C29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0" name="Picture 489">
              <a:extLst>
                <a:ext uri="{FF2B5EF4-FFF2-40B4-BE49-F238E27FC236}">
                  <a16:creationId xmlns:a16="http://schemas.microsoft.com/office/drawing/2014/main" id="{8BF2F3C3-4CE2-4A88-A653-E839AC4A09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2AFE940D-95C0-4C04-972D-8CAF4F9A5C59}"/>
              </a:ext>
            </a:extLst>
          </p:cNvPr>
          <p:cNvGrpSpPr/>
          <p:nvPr/>
        </p:nvGrpSpPr>
        <p:grpSpPr>
          <a:xfrm>
            <a:off x="5967135" y="5557354"/>
            <a:ext cx="271748" cy="271748"/>
            <a:chOff x="5455221" y="4401416"/>
            <a:chExt cx="271748" cy="271748"/>
          </a:xfrm>
        </p:grpSpPr>
        <p:sp>
          <p:nvSpPr>
            <p:cNvPr id="492" name="Google Shape;383;p1">
              <a:extLst>
                <a:ext uri="{FF2B5EF4-FFF2-40B4-BE49-F238E27FC236}">
                  <a16:creationId xmlns:a16="http://schemas.microsoft.com/office/drawing/2014/main" id="{4019120D-A4EF-469F-967A-514ABF656EE3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3" name="Picture 492">
              <a:extLst>
                <a:ext uri="{FF2B5EF4-FFF2-40B4-BE49-F238E27FC236}">
                  <a16:creationId xmlns:a16="http://schemas.microsoft.com/office/drawing/2014/main" id="{CDE8EE45-219C-432D-BFC8-971E9C704F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sp>
        <p:nvSpPr>
          <p:cNvPr id="494" name="Google Shape;150;p1">
            <a:extLst>
              <a:ext uri="{FF2B5EF4-FFF2-40B4-BE49-F238E27FC236}">
                <a16:creationId xmlns:a16="http://schemas.microsoft.com/office/drawing/2014/main" id="{E9883E57-1B6B-4935-A271-48306DBC56A3}"/>
              </a:ext>
            </a:extLst>
          </p:cNvPr>
          <p:cNvSpPr/>
          <p:nvPr/>
        </p:nvSpPr>
        <p:spPr>
          <a:xfrm>
            <a:off x="6251560" y="452593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</a:p>
        </p:txBody>
      </p: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DAA092EC-6830-4FB6-BCE7-FCA603FA6F03}"/>
              </a:ext>
            </a:extLst>
          </p:cNvPr>
          <p:cNvGrpSpPr/>
          <p:nvPr/>
        </p:nvGrpSpPr>
        <p:grpSpPr>
          <a:xfrm>
            <a:off x="6474361" y="4394201"/>
            <a:ext cx="271748" cy="271748"/>
            <a:chOff x="5455221" y="4401416"/>
            <a:chExt cx="271748" cy="271748"/>
          </a:xfrm>
        </p:grpSpPr>
        <p:sp>
          <p:nvSpPr>
            <p:cNvPr id="496" name="Google Shape;383;p1">
              <a:extLst>
                <a:ext uri="{FF2B5EF4-FFF2-40B4-BE49-F238E27FC236}">
                  <a16:creationId xmlns:a16="http://schemas.microsoft.com/office/drawing/2014/main" id="{C7ED3D8A-48ED-4522-BBAF-60CB9CD27EC0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7" name="Picture 496">
              <a:extLst>
                <a:ext uri="{FF2B5EF4-FFF2-40B4-BE49-F238E27FC236}">
                  <a16:creationId xmlns:a16="http://schemas.microsoft.com/office/drawing/2014/main" id="{B1B4DBF7-6216-4A64-B74E-B5BB8AA1FD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A39B7AEC-EDC3-4E70-A5FA-7DDDDF5FC009}"/>
              </a:ext>
            </a:extLst>
          </p:cNvPr>
          <p:cNvGrpSpPr/>
          <p:nvPr/>
        </p:nvGrpSpPr>
        <p:grpSpPr>
          <a:xfrm>
            <a:off x="6455123" y="1917520"/>
            <a:ext cx="271748" cy="271748"/>
            <a:chOff x="5455221" y="4401416"/>
            <a:chExt cx="271748" cy="271748"/>
          </a:xfrm>
        </p:grpSpPr>
        <p:sp>
          <p:nvSpPr>
            <p:cNvPr id="516" name="Google Shape;383;p1">
              <a:extLst>
                <a:ext uri="{FF2B5EF4-FFF2-40B4-BE49-F238E27FC236}">
                  <a16:creationId xmlns:a16="http://schemas.microsoft.com/office/drawing/2014/main" id="{1C0D9DE3-36C0-44C7-A7ED-35727D8A823B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7" name="Picture 516">
              <a:extLst>
                <a:ext uri="{FF2B5EF4-FFF2-40B4-BE49-F238E27FC236}">
                  <a16:creationId xmlns:a16="http://schemas.microsoft.com/office/drawing/2014/main" id="{C1B07E8E-DAA5-4074-8D0E-8C869532A0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1A902936-E9F0-4ECE-A594-94F91EBD4277}"/>
              </a:ext>
            </a:extLst>
          </p:cNvPr>
          <p:cNvGrpSpPr/>
          <p:nvPr/>
        </p:nvGrpSpPr>
        <p:grpSpPr>
          <a:xfrm>
            <a:off x="6978217" y="1427528"/>
            <a:ext cx="271748" cy="271748"/>
            <a:chOff x="5455221" y="4401416"/>
            <a:chExt cx="271748" cy="271748"/>
          </a:xfrm>
        </p:grpSpPr>
        <p:sp>
          <p:nvSpPr>
            <p:cNvPr id="519" name="Google Shape;383;p1">
              <a:extLst>
                <a:ext uri="{FF2B5EF4-FFF2-40B4-BE49-F238E27FC236}">
                  <a16:creationId xmlns:a16="http://schemas.microsoft.com/office/drawing/2014/main" id="{3A23E115-F28D-47C4-A57B-CE028BF8998F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0" name="Picture 519">
              <a:extLst>
                <a:ext uri="{FF2B5EF4-FFF2-40B4-BE49-F238E27FC236}">
                  <a16:creationId xmlns:a16="http://schemas.microsoft.com/office/drawing/2014/main" id="{9D987A24-3809-4016-BAED-1A30718DB4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8118F3F2-D598-4D98-92F2-B631ADC7DD90}"/>
              </a:ext>
            </a:extLst>
          </p:cNvPr>
          <p:cNvGrpSpPr/>
          <p:nvPr/>
        </p:nvGrpSpPr>
        <p:grpSpPr>
          <a:xfrm>
            <a:off x="7465511" y="3147308"/>
            <a:ext cx="271748" cy="231114"/>
            <a:chOff x="8474996" y="3116566"/>
            <a:chExt cx="271748" cy="231114"/>
          </a:xfrm>
        </p:grpSpPr>
        <p:sp>
          <p:nvSpPr>
            <p:cNvPr id="526" name="Google Shape;413;p1">
              <a:extLst>
                <a:ext uri="{FF2B5EF4-FFF2-40B4-BE49-F238E27FC236}">
                  <a16:creationId xmlns:a16="http://schemas.microsoft.com/office/drawing/2014/main" id="{2FEEB88C-3499-46D2-97BD-7DAFC3D5BEEE}"/>
                </a:ext>
              </a:extLst>
            </p:cNvPr>
            <p:cNvSpPr/>
            <p:nvPr/>
          </p:nvSpPr>
          <p:spPr>
            <a:xfrm>
              <a:off x="8474996" y="3116566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7" name="Picture 526">
              <a:extLst>
                <a:ext uri="{FF2B5EF4-FFF2-40B4-BE49-F238E27FC236}">
                  <a16:creationId xmlns:a16="http://schemas.microsoft.com/office/drawing/2014/main" id="{F62D62A4-D1C0-4C82-92AB-CA340CA5F9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5120" r="4540" b="17291"/>
            <a:stretch/>
          </p:blipFill>
          <p:spPr>
            <a:xfrm>
              <a:off x="8513481" y="3161260"/>
              <a:ext cx="173722" cy="159048"/>
            </a:xfrm>
            <a:prstGeom prst="rect">
              <a:avLst/>
            </a:prstGeom>
          </p:spPr>
        </p:pic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5EBB42C5-8C4F-4451-8AB4-F222AEC65AA7}"/>
              </a:ext>
            </a:extLst>
          </p:cNvPr>
          <p:cNvGrpSpPr/>
          <p:nvPr/>
        </p:nvGrpSpPr>
        <p:grpSpPr>
          <a:xfrm>
            <a:off x="7476446" y="4359906"/>
            <a:ext cx="271748" cy="231114"/>
            <a:chOff x="8474996" y="3116566"/>
            <a:chExt cx="271748" cy="231114"/>
          </a:xfrm>
        </p:grpSpPr>
        <p:sp>
          <p:nvSpPr>
            <p:cNvPr id="530" name="Google Shape;413;p1">
              <a:extLst>
                <a:ext uri="{FF2B5EF4-FFF2-40B4-BE49-F238E27FC236}">
                  <a16:creationId xmlns:a16="http://schemas.microsoft.com/office/drawing/2014/main" id="{5E455D17-98D2-4802-B19C-8448D3ECC94F}"/>
                </a:ext>
              </a:extLst>
            </p:cNvPr>
            <p:cNvSpPr/>
            <p:nvPr/>
          </p:nvSpPr>
          <p:spPr>
            <a:xfrm>
              <a:off x="8474996" y="3116566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1" name="Picture 530">
              <a:extLst>
                <a:ext uri="{FF2B5EF4-FFF2-40B4-BE49-F238E27FC236}">
                  <a16:creationId xmlns:a16="http://schemas.microsoft.com/office/drawing/2014/main" id="{4A8CFF89-8025-44E5-A3C1-549F94B120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5120" r="4540" b="17291"/>
            <a:stretch/>
          </p:blipFill>
          <p:spPr>
            <a:xfrm>
              <a:off x="8513481" y="3161260"/>
              <a:ext cx="173722" cy="159048"/>
            </a:xfrm>
            <a:prstGeom prst="rect">
              <a:avLst/>
            </a:prstGeom>
          </p:spPr>
        </p:pic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96E6BD8D-2D79-440D-917F-0EDDF05F063B}"/>
              </a:ext>
            </a:extLst>
          </p:cNvPr>
          <p:cNvGrpSpPr/>
          <p:nvPr/>
        </p:nvGrpSpPr>
        <p:grpSpPr>
          <a:xfrm>
            <a:off x="7994422" y="5631350"/>
            <a:ext cx="271748" cy="231114"/>
            <a:chOff x="8474996" y="3116566"/>
            <a:chExt cx="271748" cy="231114"/>
          </a:xfrm>
        </p:grpSpPr>
        <p:sp>
          <p:nvSpPr>
            <p:cNvPr id="535" name="Google Shape;413;p1">
              <a:extLst>
                <a:ext uri="{FF2B5EF4-FFF2-40B4-BE49-F238E27FC236}">
                  <a16:creationId xmlns:a16="http://schemas.microsoft.com/office/drawing/2014/main" id="{913692A6-FBD7-4CBF-B141-44FBB855710F}"/>
                </a:ext>
              </a:extLst>
            </p:cNvPr>
            <p:cNvSpPr/>
            <p:nvPr/>
          </p:nvSpPr>
          <p:spPr>
            <a:xfrm>
              <a:off x="8474996" y="3116566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6" name="Picture 535">
              <a:extLst>
                <a:ext uri="{FF2B5EF4-FFF2-40B4-BE49-F238E27FC236}">
                  <a16:creationId xmlns:a16="http://schemas.microsoft.com/office/drawing/2014/main" id="{556CA927-E39A-49D9-A033-AB7EEFA45C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5120" r="4540" b="17291"/>
            <a:stretch/>
          </p:blipFill>
          <p:spPr>
            <a:xfrm>
              <a:off x="8513481" y="3161260"/>
              <a:ext cx="173722" cy="159048"/>
            </a:xfrm>
            <a:prstGeom prst="rect">
              <a:avLst/>
            </a:prstGeom>
          </p:spPr>
        </p:pic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464EFCE4-60B7-4DD1-9E32-5CF2CD4BBBB4}"/>
              </a:ext>
            </a:extLst>
          </p:cNvPr>
          <p:cNvGrpSpPr/>
          <p:nvPr/>
        </p:nvGrpSpPr>
        <p:grpSpPr>
          <a:xfrm>
            <a:off x="8488223" y="4387788"/>
            <a:ext cx="271748" cy="231114"/>
            <a:chOff x="8474996" y="3116566"/>
            <a:chExt cx="271748" cy="231114"/>
          </a:xfrm>
        </p:grpSpPr>
        <p:sp>
          <p:nvSpPr>
            <p:cNvPr id="538" name="Google Shape;413;p1">
              <a:extLst>
                <a:ext uri="{FF2B5EF4-FFF2-40B4-BE49-F238E27FC236}">
                  <a16:creationId xmlns:a16="http://schemas.microsoft.com/office/drawing/2014/main" id="{33249692-16F1-4454-821C-98F6094907B6}"/>
                </a:ext>
              </a:extLst>
            </p:cNvPr>
            <p:cNvSpPr/>
            <p:nvPr/>
          </p:nvSpPr>
          <p:spPr>
            <a:xfrm>
              <a:off x="8474996" y="3116566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9" name="Picture 538">
              <a:extLst>
                <a:ext uri="{FF2B5EF4-FFF2-40B4-BE49-F238E27FC236}">
                  <a16:creationId xmlns:a16="http://schemas.microsoft.com/office/drawing/2014/main" id="{C0D8403A-94A4-4D1F-BE48-A5158B9773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5120" r="4540" b="17291"/>
            <a:stretch/>
          </p:blipFill>
          <p:spPr>
            <a:xfrm>
              <a:off x="8513481" y="3161260"/>
              <a:ext cx="173722" cy="159048"/>
            </a:xfrm>
            <a:prstGeom prst="rect">
              <a:avLst/>
            </a:prstGeom>
          </p:spPr>
        </p:pic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0CB4CA11-F350-42CA-9959-5078444639D9}"/>
              </a:ext>
            </a:extLst>
          </p:cNvPr>
          <p:cNvGrpSpPr/>
          <p:nvPr/>
        </p:nvGrpSpPr>
        <p:grpSpPr>
          <a:xfrm>
            <a:off x="8491833" y="1912857"/>
            <a:ext cx="271748" cy="231114"/>
            <a:chOff x="8491833" y="1912857"/>
            <a:chExt cx="271748" cy="231114"/>
          </a:xfrm>
        </p:grpSpPr>
        <p:sp>
          <p:nvSpPr>
            <p:cNvPr id="544" name="Google Shape;413;p1">
              <a:extLst>
                <a:ext uri="{FF2B5EF4-FFF2-40B4-BE49-F238E27FC236}">
                  <a16:creationId xmlns:a16="http://schemas.microsoft.com/office/drawing/2014/main" id="{59F684DF-ABFA-42B7-BDC4-884C360C3522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45" name="Picture 544">
              <a:extLst>
                <a:ext uri="{FF2B5EF4-FFF2-40B4-BE49-F238E27FC236}">
                  <a16:creationId xmlns:a16="http://schemas.microsoft.com/office/drawing/2014/main" id="{85EDED2B-D3ED-40B6-88F1-4D02122615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AC53A4D5-8CF0-4521-A811-3F65FA78EEFA}"/>
              </a:ext>
            </a:extLst>
          </p:cNvPr>
          <p:cNvGrpSpPr/>
          <p:nvPr/>
        </p:nvGrpSpPr>
        <p:grpSpPr>
          <a:xfrm>
            <a:off x="8982190" y="1448845"/>
            <a:ext cx="271748" cy="231114"/>
            <a:chOff x="8491833" y="1912857"/>
            <a:chExt cx="271748" cy="231114"/>
          </a:xfrm>
        </p:grpSpPr>
        <p:sp>
          <p:nvSpPr>
            <p:cNvPr id="547" name="Google Shape;413;p1">
              <a:extLst>
                <a:ext uri="{FF2B5EF4-FFF2-40B4-BE49-F238E27FC236}">
                  <a16:creationId xmlns:a16="http://schemas.microsoft.com/office/drawing/2014/main" id="{D4D4F213-EEF9-4D84-96C1-E4A1F3079AE6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48" name="Picture 547">
              <a:extLst>
                <a:ext uri="{FF2B5EF4-FFF2-40B4-BE49-F238E27FC236}">
                  <a16:creationId xmlns:a16="http://schemas.microsoft.com/office/drawing/2014/main" id="{EF1FB9EC-5C18-4F75-81CF-B5C0D9B8CD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sp>
        <p:nvSpPr>
          <p:cNvPr id="552" name="Google Shape;156;p1">
            <a:extLst>
              <a:ext uri="{FF2B5EF4-FFF2-40B4-BE49-F238E27FC236}">
                <a16:creationId xmlns:a16="http://schemas.microsoft.com/office/drawing/2014/main" id="{64199C3F-3409-4FDE-BD01-847C0EEF8E89}"/>
              </a:ext>
            </a:extLst>
          </p:cNvPr>
          <p:cNvSpPr/>
          <p:nvPr/>
        </p:nvSpPr>
        <p:spPr>
          <a:xfrm>
            <a:off x="9251050" y="2051598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the IoE supports digital interactivity.</a:t>
            </a:r>
          </a:p>
        </p:txBody>
      </p: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B8CC83AE-3F3F-47FA-9017-EEF5C92A7985}"/>
              </a:ext>
            </a:extLst>
          </p:cNvPr>
          <p:cNvGrpSpPr/>
          <p:nvPr/>
        </p:nvGrpSpPr>
        <p:grpSpPr>
          <a:xfrm>
            <a:off x="9502923" y="1905037"/>
            <a:ext cx="271748" cy="231114"/>
            <a:chOff x="8491833" y="1912857"/>
            <a:chExt cx="271748" cy="231114"/>
          </a:xfrm>
        </p:grpSpPr>
        <p:sp>
          <p:nvSpPr>
            <p:cNvPr id="550" name="Google Shape;413;p1">
              <a:extLst>
                <a:ext uri="{FF2B5EF4-FFF2-40B4-BE49-F238E27FC236}">
                  <a16:creationId xmlns:a16="http://schemas.microsoft.com/office/drawing/2014/main" id="{8D8AD78C-990C-42DA-97E2-0D6EC1A802FD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1" name="Picture 550">
              <a:extLst>
                <a:ext uri="{FF2B5EF4-FFF2-40B4-BE49-F238E27FC236}">
                  <a16:creationId xmlns:a16="http://schemas.microsoft.com/office/drawing/2014/main" id="{5AC4B590-8891-4695-B982-911892BE83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B8ECF822-413A-4F86-AF90-EF67E3BF2BCF}"/>
              </a:ext>
            </a:extLst>
          </p:cNvPr>
          <p:cNvGrpSpPr/>
          <p:nvPr/>
        </p:nvGrpSpPr>
        <p:grpSpPr>
          <a:xfrm>
            <a:off x="9507730" y="4407487"/>
            <a:ext cx="293073" cy="271748"/>
            <a:chOff x="3433919" y="3084302"/>
            <a:chExt cx="293073" cy="271748"/>
          </a:xfrm>
        </p:grpSpPr>
        <p:sp>
          <p:nvSpPr>
            <p:cNvPr id="565" name="Google Shape;383;p1">
              <a:extLst>
                <a:ext uri="{FF2B5EF4-FFF2-40B4-BE49-F238E27FC236}">
                  <a16:creationId xmlns:a16="http://schemas.microsoft.com/office/drawing/2014/main" id="{DDFCE9B3-2B49-4059-AD7C-7F28F99DE7A4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66" name="Picture 565">
              <a:extLst>
                <a:ext uri="{FF2B5EF4-FFF2-40B4-BE49-F238E27FC236}">
                  <a16:creationId xmlns:a16="http://schemas.microsoft.com/office/drawing/2014/main" id="{FC2FAF1B-FB01-4125-93A6-A530800E55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A227D28F-DFB8-4F04-9F2B-28484F485903}"/>
              </a:ext>
            </a:extLst>
          </p:cNvPr>
          <p:cNvGrpSpPr/>
          <p:nvPr/>
        </p:nvGrpSpPr>
        <p:grpSpPr>
          <a:xfrm>
            <a:off x="10008384" y="5580064"/>
            <a:ext cx="293073" cy="271748"/>
            <a:chOff x="3433919" y="3084302"/>
            <a:chExt cx="293073" cy="271748"/>
          </a:xfrm>
        </p:grpSpPr>
        <p:sp>
          <p:nvSpPr>
            <p:cNvPr id="569" name="Google Shape;383;p1">
              <a:extLst>
                <a:ext uri="{FF2B5EF4-FFF2-40B4-BE49-F238E27FC236}">
                  <a16:creationId xmlns:a16="http://schemas.microsoft.com/office/drawing/2014/main" id="{AA23FC9F-5DFA-4717-94E5-9A3AE7B27C72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70" name="Picture 569">
              <a:extLst>
                <a:ext uri="{FF2B5EF4-FFF2-40B4-BE49-F238E27FC236}">
                  <a16:creationId xmlns:a16="http://schemas.microsoft.com/office/drawing/2014/main" id="{74ECF3C4-0B08-4019-B8C6-0EF6028B75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B7278011-3E40-438D-A0EE-F7747C3171C4}"/>
              </a:ext>
            </a:extLst>
          </p:cNvPr>
          <p:cNvGrpSpPr/>
          <p:nvPr/>
        </p:nvGrpSpPr>
        <p:grpSpPr>
          <a:xfrm>
            <a:off x="11004086" y="1453796"/>
            <a:ext cx="271748" cy="271748"/>
            <a:chOff x="381897" y="3070501"/>
            <a:chExt cx="271748" cy="271748"/>
          </a:xfrm>
        </p:grpSpPr>
        <p:sp>
          <p:nvSpPr>
            <p:cNvPr id="582" name="Google Shape;372;p1">
              <a:extLst>
                <a:ext uri="{FF2B5EF4-FFF2-40B4-BE49-F238E27FC236}">
                  <a16:creationId xmlns:a16="http://schemas.microsoft.com/office/drawing/2014/main" id="{3E241827-01CF-44BD-A578-1B108DE19A1A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83" name="Picture 582">
              <a:extLst>
                <a:ext uri="{FF2B5EF4-FFF2-40B4-BE49-F238E27FC236}">
                  <a16:creationId xmlns:a16="http://schemas.microsoft.com/office/drawing/2014/main" id="{34A1E18D-5F97-4591-A72B-60E80BFE32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584" name="Google Shape;136;p1">
            <a:extLst>
              <a:ext uri="{FF2B5EF4-FFF2-40B4-BE49-F238E27FC236}">
                <a16:creationId xmlns:a16="http://schemas.microsoft.com/office/drawing/2014/main" id="{2F362EEE-64DC-4ACD-B51C-2EF22F50DAB3}"/>
              </a:ext>
            </a:extLst>
          </p:cNvPr>
          <p:cNvSpPr/>
          <p:nvPr/>
        </p:nvSpPr>
        <p:spPr>
          <a:xfrm>
            <a:off x="10263515" y="3302613"/>
            <a:ext cx="776761" cy="776761"/>
          </a:xfrm>
          <a:prstGeom prst="ellipse">
            <a:avLst/>
          </a:prstGeom>
          <a:solidFill>
            <a:srgbClr val="002A39"/>
          </a:solidFill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R050</a:t>
            </a:r>
          </a:p>
          <a:p>
            <a:pPr lvl="0" algn="ctr"/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TA2</a:t>
            </a:r>
          </a:p>
        </p:txBody>
      </p: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6324D7FA-6B94-4C89-A056-1A86D11C2A5A}"/>
              </a:ext>
            </a:extLst>
          </p:cNvPr>
          <p:cNvGrpSpPr/>
          <p:nvPr/>
        </p:nvGrpSpPr>
        <p:grpSpPr>
          <a:xfrm>
            <a:off x="10491905" y="3144692"/>
            <a:ext cx="271748" cy="271748"/>
            <a:chOff x="381897" y="3070501"/>
            <a:chExt cx="271748" cy="271748"/>
          </a:xfrm>
        </p:grpSpPr>
        <p:sp>
          <p:nvSpPr>
            <p:cNvPr id="587" name="Google Shape;372;p1">
              <a:extLst>
                <a:ext uri="{FF2B5EF4-FFF2-40B4-BE49-F238E27FC236}">
                  <a16:creationId xmlns:a16="http://schemas.microsoft.com/office/drawing/2014/main" id="{332B8F12-6EB3-4C58-850E-253307171ACA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88" name="Picture 587">
              <a:extLst>
                <a:ext uri="{FF2B5EF4-FFF2-40B4-BE49-F238E27FC236}">
                  <a16:creationId xmlns:a16="http://schemas.microsoft.com/office/drawing/2014/main" id="{FBA9C7A1-93DA-455D-B13C-617CC6B79A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595" name="Google Shape;136;p1">
            <a:extLst>
              <a:ext uri="{FF2B5EF4-FFF2-40B4-BE49-F238E27FC236}">
                <a16:creationId xmlns:a16="http://schemas.microsoft.com/office/drawing/2014/main" id="{16372757-2B37-4BFA-8C2F-868A0356653D}"/>
              </a:ext>
            </a:extLst>
          </p:cNvPr>
          <p:cNvSpPr/>
          <p:nvPr/>
        </p:nvSpPr>
        <p:spPr>
          <a:xfrm>
            <a:off x="10261572" y="201678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purpose of HCI.</a:t>
            </a:r>
          </a:p>
        </p:txBody>
      </p: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B583AD93-2127-4F0F-8A83-24F168254063}"/>
              </a:ext>
            </a:extLst>
          </p:cNvPr>
          <p:cNvGrpSpPr/>
          <p:nvPr/>
        </p:nvGrpSpPr>
        <p:grpSpPr>
          <a:xfrm>
            <a:off x="10505183" y="1876594"/>
            <a:ext cx="271748" cy="271748"/>
            <a:chOff x="381897" y="3070501"/>
            <a:chExt cx="271748" cy="271748"/>
          </a:xfrm>
        </p:grpSpPr>
        <p:sp>
          <p:nvSpPr>
            <p:cNvPr id="602" name="Google Shape;372;p1">
              <a:extLst>
                <a:ext uri="{FF2B5EF4-FFF2-40B4-BE49-F238E27FC236}">
                  <a16:creationId xmlns:a16="http://schemas.microsoft.com/office/drawing/2014/main" id="{573DC356-A280-4201-8EAD-71C802FFDEF2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03" name="Picture 602">
              <a:extLst>
                <a:ext uri="{FF2B5EF4-FFF2-40B4-BE49-F238E27FC236}">
                  <a16:creationId xmlns:a16="http://schemas.microsoft.com/office/drawing/2014/main" id="{FE54507E-9866-4800-BDEC-9EC5BBF6C2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604" name="Google Shape;143;p1">
            <a:extLst>
              <a:ext uri="{FF2B5EF4-FFF2-40B4-BE49-F238E27FC236}">
                <a16:creationId xmlns:a16="http://schemas.microsoft.com/office/drawing/2014/main" id="{734B66F3-07CA-498D-89E3-303C0F277953}"/>
              </a:ext>
            </a:extLst>
          </p:cNvPr>
          <p:cNvSpPr/>
          <p:nvPr/>
        </p:nvSpPr>
        <p:spPr>
          <a:xfrm>
            <a:off x="11258548" y="205740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importance of HCI in a range of areas.</a:t>
            </a:r>
          </a:p>
        </p:txBody>
      </p: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819362AA-D914-4E9E-AE15-82772E6BE361}"/>
              </a:ext>
            </a:extLst>
          </p:cNvPr>
          <p:cNvGrpSpPr/>
          <p:nvPr/>
        </p:nvGrpSpPr>
        <p:grpSpPr>
          <a:xfrm>
            <a:off x="11534458" y="1885915"/>
            <a:ext cx="271748" cy="271748"/>
            <a:chOff x="381897" y="3070501"/>
            <a:chExt cx="271748" cy="271748"/>
          </a:xfrm>
        </p:grpSpPr>
        <p:sp>
          <p:nvSpPr>
            <p:cNvPr id="607" name="Google Shape;372;p1">
              <a:extLst>
                <a:ext uri="{FF2B5EF4-FFF2-40B4-BE49-F238E27FC236}">
                  <a16:creationId xmlns:a16="http://schemas.microsoft.com/office/drawing/2014/main" id="{62B7C05B-9D9A-4DE1-B355-CE98DD0D9142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08" name="Picture 607">
              <a:extLst>
                <a:ext uri="{FF2B5EF4-FFF2-40B4-BE49-F238E27FC236}">
                  <a16:creationId xmlns:a16="http://schemas.microsoft.com/office/drawing/2014/main" id="{3AC5E737-2B17-4FC3-A832-E41D63DC12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609" name="Google Shape;143;p1">
            <a:extLst>
              <a:ext uri="{FF2B5EF4-FFF2-40B4-BE49-F238E27FC236}">
                <a16:creationId xmlns:a16="http://schemas.microsoft.com/office/drawing/2014/main" id="{FA0AC195-4AA7-4986-9F32-52640BA714BB}"/>
              </a:ext>
            </a:extLst>
          </p:cNvPr>
          <p:cNvSpPr/>
          <p:nvPr/>
        </p:nvSpPr>
        <p:spPr>
          <a:xfrm>
            <a:off x="11281485" y="332515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hardware and software considerations in terms of Display for HCI. </a:t>
            </a:r>
          </a:p>
        </p:txBody>
      </p: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F33B6FDE-1823-4F71-AF65-BBBEBD566450}"/>
              </a:ext>
            </a:extLst>
          </p:cNvPr>
          <p:cNvGrpSpPr/>
          <p:nvPr/>
        </p:nvGrpSpPr>
        <p:grpSpPr>
          <a:xfrm>
            <a:off x="11536422" y="3189062"/>
            <a:ext cx="271748" cy="271748"/>
            <a:chOff x="381897" y="3070501"/>
            <a:chExt cx="271748" cy="271748"/>
          </a:xfrm>
        </p:grpSpPr>
        <p:sp>
          <p:nvSpPr>
            <p:cNvPr id="613" name="Google Shape;372;p1">
              <a:extLst>
                <a:ext uri="{FF2B5EF4-FFF2-40B4-BE49-F238E27FC236}">
                  <a16:creationId xmlns:a16="http://schemas.microsoft.com/office/drawing/2014/main" id="{19B58107-B4ED-46D8-A424-3B62F0A06AF0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4" name="Picture 613">
              <a:extLst>
                <a:ext uri="{FF2B5EF4-FFF2-40B4-BE49-F238E27FC236}">
                  <a16:creationId xmlns:a16="http://schemas.microsoft.com/office/drawing/2014/main" id="{800D0D73-3D8F-4954-92EF-2CF78690D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616" name="Google Shape;146;p1">
            <a:extLst>
              <a:ext uri="{FF2B5EF4-FFF2-40B4-BE49-F238E27FC236}">
                <a16:creationId xmlns:a16="http://schemas.microsoft.com/office/drawing/2014/main" id="{0EB0A372-AA01-4E5F-B9A8-394DF6971FFA}"/>
              </a:ext>
            </a:extLst>
          </p:cNvPr>
          <p:cNvSpPr/>
          <p:nvPr/>
        </p:nvSpPr>
        <p:spPr>
          <a:xfrm>
            <a:off x="11270844" y="4539296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range of user interactions that can be used with HCI.</a:t>
            </a:r>
          </a:p>
        </p:txBody>
      </p: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C332A4AC-3AF0-4EC8-A7C9-FE8C501E70B8}"/>
              </a:ext>
            </a:extLst>
          </p:cNvPr>
          <p:cNvGrpSpPr/>
          <p:nvPr/>
        </p:nvGrpSpPr>
        <p:grpSpPr>
          <a:xfrm>
            <a:off x="11510436" y="4396196"/>
            <a:ext cx="271748" cy="271748"/>
            <a:chOff x="381897" y="3070501"/>
            <a:chExt cx="271748" cy="271748"/>
          </a:xfrm>
        </p:grpSpPr>
        <p:sp>
          <p:nvSpPr>
            <p:cNvPr id="618" name="Google Shape;372;p1">
              <a:extLst>
                <a:ext uri="{FF2B5EF4-FFF2-40B4-BE49-F238E27FC236}">
                  <a16:creationId xmlns:a16="http://schemas.microsoft.com/office/drawing/2014/main" id="{FF96B190-AF65-4CA4-9AFD-13A13ADB4F4D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9" name="Picture 618">
              <a:extLst>
                <a:ext uri="{FF2B5EF4-FFF2-40B4-BE49-F238E27FC236}">
                  <a16:creationId xmlns:a16="http://schemas.microsoft.com/office/drawing/2014/main" id="{1693C19E-A0DE-479C-AAFE-B4762E419A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397" name="Google Shape;135;p1">
            <a:extLst>
              <a:ext uri="{FF2B5EF4-FFF2-40B4-BE49-F238E27FC236}">
                <a16:creationId xmlns:a16="http://schemas.microsoft.com/office/drawing/2014/main" id="{F578E525-D628-48F3-8332-6B8E1440FC55}"/>
              </a:ext>
            </a:extLst>
          </p:cNvPr>
          <p:cNvSpPr/>
          <p:nvPr/>
        </p:nvSpPr>
        <p:spPr>
          <a:xfrm>
            <a:off x="2171326" y="4505247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R060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8" name="Google Shape;448;p1">
            <a:extLst>
              <a:ext uri="{FF2B5EF4-FFF2-40B4-BE49-F238E27FC236}">
                <a16:creationId xmlns:a16="http://schemas.microsoft.com/office/drawing/2014/main" id="{4E2FC29E-950A-4594-9189-8DDD61446FC2}"/>
              </a:ext>
            </a:extLst>
          </p:cNvPr>
          <p:cNvGrpSpPr/>
          <p:nvPr/>
        </p:nvGrpSpPr>
        <p:grpSpPr>
          <a:xfrm>
            <a:off x="2426201" y="4313534"/>
            <a:ext cx="271748" cy="271748"/>
            <a:chOff x="380343" y="4002282"/>
            <a:chExt cx="271748" cy="271748"/>
          </a:xfrm>
        </p:grpSpPr>
        <p:sp>
          <p:nvSpPr>
            <p:cNvPr id="399" name="Google Shape;449;p1">
              <a:extLst>
                <a:ext uri="{FF2B5EF4-FFF2-40B4-BE49-F238E27FC236}">
                  <a16:creationId xmlns:a16="http://schemas.microsoft.com/office/drawing/2014/main" id="{81CCFCC2-27F3-43BE-8555-4ABDDE3F0154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3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F4D4A69-FE7D-46F6-8A3D-B51E5FA311AF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31" name="Google Shape;144;p1">
            <a:extLst>
              <a:ext uri="{FF2B5EF4-FFF2-40B4-BE49-F238E27FC236}">
                <a16:creationId xmlns:a16="http://schemas.microsoft.com/office/drawing/2014/main" id="{3339A805-B3E7-43C2-8338-FF88AA41BC41}"/>
              </a:ext>
            </a:extLst>
          </p:cNvPr>
          <p:cNvSpPr/>
          <p:nvPr/>
        </p:nvSpPr>
        <p:spPr>
          <a:xfrm>
            <a:off x="3170691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Task 4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C9D612D1-6E64-46E5-A9E0-4BFDB2D0D9B1}"/>
              </a:ext>
            </a:extLst>
          </p:cNvPr>
          <p:cNvGrpSpPr/>
          <p:nvPr/>
        </p:nvGrpSpPr>
        <p:grpSpPr>
          <a:xfrm>
            <a:off x="3425922" y="3117764"/>
            <a:ext cx="271748" cy="271748"/>
            <a:chOff x="381897" y="3070501"/>
            <a:chExt cx="271748" cy="271748"/>
          </a:xfrm>
        </p:grpSpPr>
        <p:sp>
          <p:nvSpPr>
            <p:cNvPr id="449" name="Google Shape;372;p1">
              <a:extLst>
                <a:ext uri="{FF2B5EF4-FFF2-40B4-BE49-F238E27FC236}">
                  <a16:creationId xmlns:a16="http://schemas.microsoft.com/office/drawing/2014/main" id="{5A873283-CD58-4CD1-ABE4-BDDE7AA2BE88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0" name="Picture 449">
              <a:extLst>
                <a:ext uri="{FF2B5EF4-FFF2-40B4-BE49-F238E27FC236}">
                  <a16:creationId xmlns:a16="http://schemas.microsoft.com/office/drawing/2014/main" id="{2813469F-DB6D-41D3-985B-255C9AB6F9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sp>
        <p:nvSpPr>
          <p:cNvPr id="498" name="Google Shape;135;p1">
            <a:extLst>
              <a:ext uri="{FF2B5EF4-FFF2-40B4-BE49-F238E27FC236}">
                <a16:creationId xmlns:a16="http://schemas.microsoft.com/office/drawing/2014/main" id="{589E345B-D77A-4F35-ADB4-CDD214392016}"/>
              </a:ext>
            </a:extLst>
          </p:cNvPr>
          <p:cNvSpPr/>
          <p:nvPr/>
        </p:nvSpPr>
        <p:spPr>
          <a:xfrm>
            <a:off x="4205551" y="4528725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Skill Building - AR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9" name="Google Shape;448;p1">
            <a:extLst>
              <a:ext uri="{FF2B5EF4-FFF2-40B4-BE49-F238E27FC236}">
                <a16:creationId xmlns:a16="http://schemas.microsoft.com/office/drawing/2014/main" id="{84114350-BD1E-410B-8F5B-D0A620BCC5D9}"/>
              </a:ext>
            </a:extLst>
          </p:cNvPr>
          <p:cNvGrpSpPr/>
          <p:nvPr/>
        </p:nvGrpSpPr>
        <p:grpSpPr>
          <a:xfrm>
            <a:off x="4460426" y="4337012"/>
            <a:ext cx="271748" cy="271748"/>
            <a:chOff x="380343" y="4002282"/>
            <a:chExt cx="271748" cy="271748"/>
          </a:xfrm>
        </p:grpSpPr>
        <p:sp>
          <p:nvSpPr>
            <p:cNvPr id="502" name="Google Shape;449;p1">
              <a:extLst>
                <a:ext uri="{FF2B5EF4-FFF2-40B4-BE49-F238E27FC236}">
                  <a16:creationId xmlns:a16="http://schemas.microsoft.com/office/drawing/2014/main" id="{43C77EB9-EA90-4319-BB70-6E12406F34E5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03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2C62AE30-5639-4070-84A7-DA479BD7BC42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04" name="Google Shape;149;p1">
            <a:extLst>
              <a:ext uri="{FF2B5EF4-FFF2-40B4-BE49-F238E27FC236}">
                <a16:creationId xmlns:a16="http://schemas.microsoft.com/office/drawing/2014/main" id="{B477BC82-A446-4EDB-8548-278270DE81B8}"/>
              </a:ext>
            </a:extLst>
          </p:cNvPr>
          <p:cNvSpPr/>
          <p:nvPr/>
        </p:nvSpPr>
        <p:spPr>
          <a:xfrm>
            <a:off x="5200931" y="325798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simple AR prototype that meets the success criteria.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02BD0EEB-2BB7-4E47-942D-0E175C95223D}"/>
              </a:ext>
            </a:extLst>
          </p:cNvPr>
          <p:cNvGrpSpPr/>
          <p:nvPr/>
        </p:nvGrpSpPr>
        <p:grpSpPr>
          <a:xfrm>
            <a:off x="5474284" y="3129022"/>
            <a:ext cx="271748" cy="231114"/>
            <a:chOff x="6449819" y="1919841"/>
            <a:chExt cx="271748" cy="231114"/>
          </a:xfrm>
        </p:grpSpPr>
        <p:sp>
          <p:nvSpPr>
            <p:cNvPr id="510" name="Google Shape;413;p1">
              <a:extLst>
                <a:ext uri="{FF2B5EF4-FFF2-40B4-BE49-F238E27FC236}">
                  <a16:creationId xmlns:a16="http://schemas.microsoft.com/office/drawing/2014/main" id="{B950C69C-0180-49C3-B278-E787B17FEE54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1" name="Picture 510">
              <a:extLst>
                <a:ext uri="{FF2B5EF4-FFF2-40B4-BE49-F238E27FC236}">
                  <a16:creationId xmlns:a16="http://schemas.microsoft.com/office/drawing/2014/main" id="{50EBA1C4-AEA7-4DF6-AAEF-53EC609DFF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sp>
        <p:nvSpPr>
          <p:cNvPr id="554" name="Google Shape;149;p1">
            <a:extLst>
              <a:ext uri="{FF2B5EF4-FFF2-40B4-BE49-F238E27FC236}">
                <a16:creationId xmlns:a16="http://schemas.microsoft.com/office/drawing/2014/main" id="{380C3DD9-9D40-4572-92CE-1627AE2FB1EF}"/>
              </a:ext>
            </a:extLst>
          </p:cNvPr>
          <p:cNvSpPr/>
          <p:nvPr/>
        </p:nvSpPr>
        <p:spPr>
          <a:xfrm>
            <a:off x="7199926" y="205869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2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5AB8F4C8-5408-4D20-B2BF-C309524A0275}"/>
              </a:ext>
            </a:extLst>
          </p:cNvPr>
          <p:cNvGrpSpPr/>
          <p:nvPr/>
        </p:nvGrpSpPr>
        <p:grpSpPr>
          <a:xfrm>
            <a:off x="7474564" y="1939304"/>
            <a:ext cx="271748" cy="231114"/>
            <a:chOff x="6449819" y="1919841"/>
            <a:chExt cx="271748" cy="231114"/>
          </a:xfrm>
        </p:grpSpPr>
        <p:sp>
          <p:nvSpPr>
            <p:cNvPr id="562" name="Google Shape;413;p1">
              <a:extLst>
                <a:ext uri="{FF2B5EF4-FFF2-40B4-BE49-F238E27FC236}">
                  <a16:creationId xmlns:a16="http://schemas.microsoft.com/office/drawing/2014/main" id="{E77A7D1C-766A-40F8-BE73-37E108B0E67E}"/>
                </a:ext>
              </a:extLst>
            </p:cNvPr>
            <p:cNvSpPr/>
            <p:nvPr/>
          </p:nvSpPr>
          <p:spPr>
            <a:xfrm>
              <a:off x="6449819" y="191984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63" name="Picture 562">
              <a:extLst>
                <a:ext uri="{FF2B5EF4-FFF2-40B4-BE49-F238E27FC236}">
                  <a16:creationId xmlns:a16="http://schemas.microsoft.com/office/drawing/2014/main" id="{85938C13-C7EE-4017-A8E7-015E84CE40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832" t="4434" r="8920" b="16388"/>
            <a:stretch/>
          </p:blipFill>
          <p:spPr>
            <a:xfrm>
              <a:off x="6493059" y="1953672"/>
              <a:ext cx="178822" cy="166089"/>
            </a:xfrm>
            <a:prstGeom prst="rect">
              <a:avLst/>
            </a:prstGeom>
          </p:spPr>
        </p:pic>
      </p:grpSp>
      <p:sp>
        <p:nvSpPr>
          <p:cNvPr id="571" name="Google Shape;139;p1">
            <a:extLst>
              <a:ext uri="{FF2B5EF4-FFF2-40B4-BE49-F238E27FC236}">
                <a16:creationId xmlns:a16="http://schemas.microsoft.com/office/drawing/2014/main" id="{6529D9D7-18BB-476F-BCF0-0707718B5EAF}"/>
              </a:ext>
            </a:extLst>
          </p:cNvPr>
          <p:cNvSpPr/>
          <p:nvPr/>
        </p:nvSpPr>
        <p:spPr>
          <a:xfrm>
            <a:off x="6252269" y="3248667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R070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2" name="Google Shape;454;p1">
            <a:extLst>
              <a:ext uri="{FF2B5EF4-FFF2-40B4-BE49-F238E27FC236}">
                <a16:creationId xmlns:a16="http://schemas.microsoft.com/office/drawing/2014/main" id="{9A83D8F2-62B2-4147-80AC-2BD220674522}"/>
              </a:ext>
            </a:extLst>
          </p:cNvPr>
          <p:cNvGrpSpPr/>
          <p:nvPr/>
        </p:nvGrpSpPr>
        <p:grpSpPr>
          <a:xfrm>
            <a:off x="8489369" y="3073718"/>
            <a:ext cx="271748" cy="271748"/>
            <a:chOff x="380343" y="4002282"/>
            <a:chExt cx="271748" cy="271748"/>
          </a:xfrm>
        </p:grpSpPr>
        <p:sp>
          <p:nvSpPr>
            <p:cNvPr id="573" name="Google Shape;455;p1">
              <a:extLst>
                <a:ext uri="{FF2B5EF4-FFF2-40B4-BE49-F238E27FC236}">
                  <a16:creationId xmlns:a16="http://schemas.microsoft.com/office/drawing/2014/main" id="{EEB0FE54-95DE-4331-AA7B-7450D9F2D03A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85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C25D4B3-CE24-473B-955B-2ED70E75595A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9" name="Google Shape;156;p1">
            <a:extLst>
              <a:ext uri="{FF2B5EF4-FFF2-40B4-BE49-F238E27FC236}">
                <a16:creationId xmlns:a16="http://schemas.microsoft.com/office/drawing/2014/main" id="{94C817D5-851A-482D-9CB5-5C236D217B7D}"/>
              </a:ext>
            </a:extLst>
          </p:cNvPr>
          <p:cNvSpPr/>
          <p:nvPr/>
        </p:nvSpPr>
        <p:spPr>
          <a:xfrm>
            <a:off x="9268542" y="3248667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how digital devices can be tailored to meet the needs of the user. </a:t>
            </a:r>
          </a:p>
        </p:txBody>
      </p: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DA53FDFC-B8B4-4179-811E-09E9ADD87A23}"/>
              </a:ext>
            </a:extLst>
          </p:cNvPr>
          <p:cNvGrpSpPr/>
          <p:nvPr/>
        </p:nvGrpSpPr>
        <p:grpSpPr>
          <a:xfrm>
            <a:off x="9520415" y="3102106"/>
            <a:ext cx="271748" cy="231114"/>
            <a:chOff x="8491833" y="1912857"/>
            <a:chExt cx="271748" cy="231114"/>
          </a:xfrm>
        </p:grpSpPr>
        <p:sp>
          <p:nvSpPr>
            <p:cNvPr id="591" name="Google Shape;413;p1">
              <a:extLst>
                <a:ext uri="{FF2B5EF4-FFF2-40B4-BE49-F238E27FC236}">
                  <a16:creationId xmlns:a16="http://schemas.microsoft.com/office/drawing/2014/main" id="{4E0C122D-B2B1-46F2-AE6D-93B81FC8A6E5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92" name="Picture 591">
              <a:extLst>
                <a:ext uri="{FF2B5EF4-FFF2-40B4-BE49-F238E27FC236}">
                  <a16:creationId xmlns:a16="http://schemas.microsoft.com/office/drawing/2014/main" id="{5B6FA69C-ABF2-493C-B71B-DF041843F2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sp>
        <p:nvSpPr>
          <p:cNvPr id="427" name="Google Shape;149;p1">
            <a:extLst>
              <a:ext uri="{FF2B5EF4-FFF2-40B4-BE49-F238E27FC236}">
                <a16:creationId xmlns:a16="http://schemas.microsoft.com/office/drawing/2014/main" id="{DB00E520-DCBE-4848-B35B-E679840871AC}"/>
              </a:ext>
            </a:extLst>
          </p:cNvPr>
          <p:cNvSpPr/>
          <p:nvPr/>
        </p:nvSpPr>
        <p:spPr>
          <a:xfrm>
            <a:off x="5238948" y="202014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visualisation diagram for a simple AR prototype.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5" name="Google Shape;454;p1">
            <a:extLst>
              <a:ext uri="{FF2B5EF4-FFF2-40B4-BE49-F238E27FC236}">
                <a16:creationId xmlns:a16="http://schemas.microsoft.com/office/drawing/2014/main" id="{4C340D80-253A-43FF-8652-F9841C58E1F0}"/>
              </a:ext>
            </a:extLst>
          </p:cNvPr>
          <p:cNvGrpSpPr/>
          <p:nvPr/>
        </p:nvGrpSpPr>
        <p:grpSpPr>
          <a:xfrm>
            <a:off x="5472684" y="1876107"/>
            <a:ext cx="271748" cy="271748"/>
            <a:chOff x="380343" y="4002282"/>
            <a:chExt cx="271748" cy="271748"/>
          </a:xfrm>
        </p:grpSpPr>
        <p:sp>
          <p:nvSpPr>
            <p:cNvPr id="486" name="Google Shape;455;p1">
              <a:extLst>
                <a:ext uri="{FF2B5EF4-FFF2-40B4-BE49-F238E27FC236}">
                  <a16:creationId xmlns:a16="http://schemas.microsoft.com/office/drawing/2014/main" id="{65145828-3ECF-4EB3-B12A-FA15E42A65B2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7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8873FB0-5D92-43CB-8D65-6B033C7538C9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9D577A98-ECE1-4C26-BF6F-2EDF8E1CE2D8}"/>
              </a:ext>
            </a:extLst>
          </p:cNvPr>
          <p:cNvGrpSpPr/>
          <p:nvPr/>
        </p:nvGrpSpPr>
        <p:grpSpPr>
          <a:xfrm>
            <a:off x="6471986" y="3159323"/>
            <a:ext cx="271748" cy="271748"/>
            <a:chOff x="5455221" y="4401416"/>
            <a:chExt cx="271748" cy="271748"/>
          </a:xfrm>
        </p:grpSpPr>
        <p:sp>
          <p:nvSpPr>
            <p:cNvPr id="513" name="Google Shape;383;p1">
              <a:extLst>
                <a:ext uri="{FF2B5EF4-FFF2-40B4-BE49-F238E27FC236}">
                  <a16:creationId xmlns:a16="http://schemas.microsoft.com/office/drawing/2014/main" id="{E1CAF218-D668-4E71-B486-47B20C070FA6}"/>
                </a:ext>
              </a:extLst>
            </p:cNvPr>
            <p:cNvSpPr/>
            <p:nvPr/>
          </p:nvSpPr>
          <p:spPr>
            <a:xfrm>
              <a:off x="5455221" y="4401416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4" name="Picture 513">
              <a:extLst>
                <a:ext uri="{FF2B5EF4-FFF2-40B4-BE49-F238E27FC236}">
                  <a16:creationId xmlns:a16="http://schemas.microsoft.com/office/drawing/2014/main" id="{E0A17E1F-0CFA-4057-B395-17B680B20C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2542" t="7291" r="12267" b="21158"/>
            <a:stretch/>
          </p:blipFill>
          <p:spPr>
            <a:xfrm>
              <a:off x="5481272" y="4431675"/>
              <a:ext cx="222158" cy="211406"/>
            </a:xfrm>
            <a:prstGeom prst="rect">
              <a:avLst/>
            </a:prstGeom>
          </p:spPr>
        </p:pic>
      </p:grpSp>
      <p:sp>
        <p:nvSpPr>
          <p:cNvPr id="428" name="Google Shape;139;p1">
            <a:extLst>
              <a:ext uri="{FF2B5EF4-FFF2-40B4-BE49-F238E27FC236}">
                <a16:creationId xmlns:a16="http://schemas.microsoft.com/office/drawing/2014/main" id="{BB34A097-12C1-45AB-AD61-FECC8739F4AB}"/>
              </a:ext>
            </a:extLst>
          </p:cNvPr>
          <p:cNvSpPr/>
          <p:nvPr/>
        </p:nvSpPr>
        <p:spPr>
          <a:xfrm>
            <a:off x="8251300" y="32391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R050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TA6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Google Shape;136;p1">
            <a:extLst>
              <a:ext uri="{FF2B5EF4-FFF2-40B4-BE49-F238E27FC236}">
                <a16:creationId xmlns:a16="http://schemas.microsoft.com/office/drawing/2014/main" id="{A1234835-A649-40F6-A7EB-7BD06F6DED65}"/>
              </a:ext>
            </a:extLst>
          </p:cNvPr>
          <p:cNvSpPr/>
          <p:nvPr/>
        </p:nvSpPr>
        <p:spPr>
          <a:xfrm>
            <a:off x="10283501" y="452306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EoT</a:t>
            </a:r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Assessment &amp; GRIT </a:t>
            </a:r>
          </a:p>
        </p:txBody>
      </p:sp>
      <p:grpSp>
        <p:nvGrpSpPr>
          <p:cNvPr id="577" name="Google Shape;448;p1">
            <a:extLst>
              <a:ext uri="{FF2B5EF4-FFF2-40B4-BE49-F238E27FC236}">
                <a16:creationId xmlns:a16="http://schemas.microsoft.com/office/drawing/2014/main" id="{FA438E83-6AE6-408C-9AAA-CE4426129889}"/>
              </a:ext>
            </a:extLst>
          </p:cNvPr>
          <p:cNvGrpSpPr/>
          <p:nvPr/>
        </p:nvGrpSpPr>
        <p:grpSpPr>
          <a:xfrm>
            <a:off x="10532039" y="4384831"/>
            <a:ext cx="271748" cy="271748"/>
            <a:chOff x="380343" y="4002282"/>
            <a:chExt cx="271748" cy="271748"/>
          </a:xfrm>
        </p:grpSpPr>
        <p:sp>
          <p:nvSpPr>
            <p:cNvPr id="578" name="Google Shape;449;p1">
              <a:extLst>
                <a:ext uri="{FF2B5EF4-FFF2-40B4-BE49-F238E27FC236}">
                  <a16:creationId xmlns:a16="http://schemas.microsoft.com/office/drawing/2014/main" id="{B59145BC-EB49-4F94-B72E-327A79829984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79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29A6EA4-676F-4E8A-9038-2A7C42B53A84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242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32</cp:revision>
  <dcterms:created xsi:type="dcterms:W3CDTF">2020-03-27T09:24:26Z</dcterms:created>
  <dcterms:modified xsi:type="dcterms:W3CDTF">2023-06-26T18:29:50Z</dcterms:modified>
</cp:coreProperties>
</file>