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6" roundtripDataSignature="AMtx7mhW+BiDfBM0HzksT2kJM6TFYl43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528C151-BD9F-4FB9-8874-A9BFF72A52F6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347" name="Google Shape;138;p1">
              <a:extLst>
                <a:ext uri="{FF2B5EF4-FFF2-40B4-BE49-F238E27FC236}">
                  <a16:creationId xmlns:a16="http://schemas.microsoft.com/office/drawing/2014/main" id="{75E11E2B-5F14-4B32-B100-F7344133AB04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7513476" y="2399110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6" name="Google Shape;113;p1">
              <a:extLst>
                <a:ext uri="{FF2B5EF4-FFF2-40B4-BE49-F238E27FC236}">
                  <a16:creationId xmlns:a16="http://schemas.microsoft.com/office/drawing/2014/main" id="{04FC7D2A-6F5D-4E7C-8A20-79F0EBD7187A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 b="41849"/>
            <a:stretch/>
          </p:blipFill>
          <p:spPr>
            <a:xfrm flipH="1">
              <a:off x="5869157" y="1401471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3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3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3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3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3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3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3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3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"/>
            <p:cNvPicPr preferRelativeResize="0"/>
            <p:nvPr/>
          </p:nvPicPr>
          <p:blipFill rotWithShape="1">
            <a:blip r:embed="rId3">
              <a:alphaModFix/>
            </a:blip>
            <a:srcRect b="41849"/>
            <a:stretch/>
          </p:blipFill>
          <p:spPr>
            <a:xfrm rot="10800000">
              <a:off x="6874247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3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5488501" y="2829220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9530636" y="2904234"/>
              <a:ext cx="375701" cy="11459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R050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TA1</a:t>
              </a:r>
              <a:endParaRPr sz="11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use of a Flowchart &amp; Wireframe as a planning tool.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3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latin typeface="Calibri" panose="020F0502020204030204" pitchFamily="34" charset="0"/>
                  <a:cs typeface="Calibri" panose="020F0502020204030204" pitchFamily="34" charset="0"/>
                </a:rPr>
                <a:t>Describe the different Primary &amp; Secondary methods of collecting data.</a:t>
              </a:r>
              <a:endParaRPr sz="5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difference between validation and verification.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213444" y="452852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range of malware that can be used by an attacker.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4213443" y="330384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methods of social engineering that can be used to acquire data.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6212302" y="33537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characteristics of a range of software that can be used to create digital communications. 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7203708" y="456060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 6 &amp; TA2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Lesson 6 for CA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Lesson 6: Final Revision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Results in August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25574" y="1775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9161102" y="3178262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9232878" y="3246553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9388434" y="3277148"/>
              <a:ext cx="437938" cy="2154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May 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9380061" y="3431466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6020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33552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Jan Exam &amp; CA Results</a:t>
              </a:r>
              <a:endParaRPr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PPE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January Exam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In-Class Assessment &amp; GRIT</a:t>
              </a:r>
              <a:endParaRPr sz="1100"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In-Class Assessment &amp; GRIT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39320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11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use of a Mind Map &amp; Visualisation Diagram as a planning tool. 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8732" y="203049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&amp; 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212250" y="203775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importance of testing.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2870" y="32702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Assessment &amp; GRIT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193555" y="206444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a range of laws can be used when dealing with cyber-security issues.</a:t>
              </a: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4615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20239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6227896" y="208138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3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Discuss the suitability of the digital communication, distribution channel and connectivity when linked to a specific audience demographic.</a:t>
              </a:r>
              <a:endParaRPr sz="3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39214" y="45356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purpose of a range of digital communication types.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156;p1">
              <a:extLst>
                <a:ext uri="{FF2B5EF4-FFF2-40B4-BE49-F238E27FC236}">
                  <a16:creationId xmlns:a16="http://schemas.microsoft.com/office/drawing/2014/main" id="{6B0F7E22-F12F-487F-B5DF-60ECA47EFC6A}"/>
                </a:ext>
              </a:extLst>
            </p:cNvPr>
            <p:cNvSpPr/>
            <p:nvPr/>
          </p:nvSpPr>
          <p:spPr>
            <a:xfrm>
              <a:off x="8228081" y="4600569"/>
              <a:ext cx="788753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 1 &amp; TA3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Lesson 6: Jan Exam Entries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93" name="Google Shape;156;p1">
              <a:extLst>
                <a:ext uri="{FF2B5EF4-FFF2-40B4-BE49-F238E27FC236}">
                  <a16:creationId xmlns:a16="http://schemas.microsoft.com/office/drawing/2014/main" id="{9ECC3ACA-04AC-4B5C-B92A-8725A0DF155D}"/>
                </a:ext>
              </a:extLst>
            </p:cNvPr>
            <p:cNvSpPr/>
            <p:nvPr/>
          </p:nvSpPr>
          <p:spPr>
            <a:xfrm>
              <a:off x="8219106" y="332691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 4 &amp; TA5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139;p1">
              <a:extLst>
                <a:ext uri="{FF2B5EF4-FFF2-40B4-BE49-F238E27FC236}">
                  <a16:creationId xmlns:a16="http://schemas.microsoft.com/office/drawing/2014/main" id="{D852AF7E-24B6-448B-AB53-A1B035873CD2}"/>
                </a:ext>
              </a:extLst>
            </p:cNvPr>
            <p:cNvSpPr/>
            <p:nvPr/>
          </p:nvSpPr>
          <p:spPr>
            <a:xfrm>
              <a:off x="3203256" y="4504879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R050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TA4</a:t>
              </a:r>
              <a:endParaRPr sz="105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152;p1">
              <a:extLst>
                <a:ext uri="{FF2B5EF4-FFF2-40B4-BE49-F238E27FC236}">
                  <a16:creationId xmlns:a16="http://schemas.microsoft.com/office/drawing/2014/main" id="{834377B7-9192-476F-9EB3-1BC715B5FE6B}"/>
                </a:ext>
              </a:extLst>
            </p:cNvPr>
            <p:cNvSpPr/>
            <p:nvPr/>
          </p:nvSpPr>
          <p:spPr>
            <a:xfrm>
              <a:off x="5227687" y="33288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&amp; 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139;p1">
              <a:extLst>
                <a:ext uri="{FF2B5EF4-FFF2-40B4-BE49-F238E27FC236}">
                  <a16:creationId xmlns:a16="http://schemas.microsoft.com/office/drawing/2014/main" id="{FB97FD08-789D-486A-84BB-A39212256427}"/>
                </a:ext>
              </a:extLst>
            </p:cNvPr>
            <p:cNvSpPr/>
            <p:nvPr/>
          </p:nvSpPr>
          <p:spPr>
            <a:xfrm>
              <a:off x="5190756" y="451036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R050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TA5</a:t>
              </a:r>
              <a:endParaRPr sz="105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C5AD1D4-E98C-448B-A50E-4758B4CCDA65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381897" y="3070501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EB210FD7-D2F2-4167-8D7A-41623375E37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34" name="Group 433">
              <a:extLst>
                <a:ext uri="{FF2B5EF4-FFF2-40B4-BE49-F238E27FC236}">
                  <a16:creationId xmlns:a16="http://schemas.microsoft.com/office/drawing/2014/main" id="{A69F270E-7CAA-4F4F-A746-1D520A2C8682}"/>
                </a:ext>
              </a:extLst>
            </p:cNvPr>
            <p:cNvGrpSpPr/>
            <p:nvPr/>
          </p:nvGrpSpPr>
          <p:grpSpPr>
            <a:xfrm>
              <a:off x="397499" y="1881563"/>
              <a:ext cx="271748" cy="271748"/>
              <a:chOff x="381897" y="3070501"/>
              <a:chExt cx="271748" cy="271748"/>
            </a:xfrm>
          </p:grpSpPr>
          <p:sp>
            <p:nvSpPr>
              <p:cNvPr id="435" name="Google Shape;372;p1">
                <a:extLst>
                  <a:ext uri="{FF2B5EF4-FFF2-40B4-BE49-F238E27FC236}">
                    <a16:creationId xmlns:a16="http://schemas.microsoft.com/office/drawing/2014/main" id="{368335AE-333D-4E3E-A20F-93AAFCC9263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6" name="Picture 435">
                <a:extLst>
                  <a:ext uri="{FF2B5EF4-FFF2-40B4-BE49-F238E27FC236}">
                    <a16:creationId xmlns:a16="http://schemas.microsoft.com/office/drawing/2014/main" id="{F3F8F9B4-A9BB-44A0-B806-1E16B3C41EA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37" name="Group 436">
              <a:extLst>
                <a:ext uri="{FF2B5EF4-FFF2-40B4-BE49-F238E27FC236}">
                  <a16:creationId xmlns:a16="http://schemas.microsoft.com/office/drawing/2014/main" id="{18FE71ED-5056-4C4A-9554-30FE43FE4E40}"/>
                </a:ext>
              </a:extLst>
            </p:cNvPr>
            <p:cNvGrpSpPr/>
            <p:nvPr/>
          </p:nvGrpSpPr>
          <p:grpSpPr>
            <a:xfrm>
              <a:off x="904714" y="1388813"/>
              <a:ext cx="271748" cy="271748"/>
              <a:chOff x="381897" y="3070501"/>
              <a:chExt cx="271748" cy="271748"/>
            </a:xfrm>
          </p:grpSpPr>
          <p:sp>
            <p:nvSpPr>
              <p:cNvPr id="438" name="Google Shape;372;p1">
                <a:extLst>
                  <a:ext uri="{FF2B5EF4-FFF2-40B4-BE49-F238E27FC236}">
                    <a16:creationId xmlns:a16="http://schemas.microsoft.com/office/drawing/2014/main" id="{8A9718C1-B954-48AC-9E80-ABF98F3045A2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9" name="Picture 438">
                <a:extLst>
                  <a:ext uri="{FF2B5EF4-FFF2-40B4-BE49-F238E27FC236}">
                    <a16:creationId xmlns:a16="http://schemas.microsoft.com/office/drawing/2014/main" id="{3F26DDFA-5FC7-4538-84E9-D351F839EAE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4E7E8A4C-28B8-4BE6-B6B4-CDA1B90193C9}"/>
                </a:ext>
              </a:extLst>
            </p:cNvPr>
            <p:cNvGrpSpPr/>
            <p:nvPr/>
          </p:nvGrpSpPr>
          <p:grpSpPr>
            <a:xfrm>
              <a:off x="1414438" y="1880432"/>
              <a:ext cx="271748" cy="271748"/>
              <a:chOff x="381897" y="3070501"/>
              <a:chExt cx="271748" cy="271748"/>
            </a:xfrm>
          </p:grpSpPr>
          <p:sp>
            <p:nvSpPr>
              <p:cNvPr id="441" name="Google Shape;372;p1">
                <a:extLst>
                  <a:ext uri="{FF2B5EF4-FFF2-40B4-BE49-F238E27FC236}">
                    <a16:creationId xmlns:a16="http://schemas.microsoft.com/office/drawing/2014/main" id="{7B0508BF-85B5-4FBE-BB7F-13EBD6DB3605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2" name="Picture 441">
                <a:extLst>
                  <a:ext uri="{FF2B5EF4-FFF2-40B4-BE49-F238E27FC236}">
                    <a16:creationId xmlns:a16="http://schemas.microsoft.com/office/drawing/2014/main" id="{D25DC474-9E01-450F-B037-2516CC5365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52" name="Group 451">
              <a:extLst>
                <a:ext uri="{FF2B5EF4-FFF2-40B4-BE49-F238E27FC236}">
                  <a16:creationId xmlns:a16="http://schemas.microsoft.com/office/drawing/2014/main" id="{C6C3F1FE-1BDB-47B9-B8D0-0D1C266E84D2}"/>
                </a:ext>
              </a:extLst>
            </p:cNvPr>
            <p:cNvGrpSpPr/>
            <p:nvPr/>
          </p:nvGrpSpPr>
          <p:grpSpPr>
            <a:xfrm>
              <a:off x="1898725" y="5563789"/>
              <a:ext cx="271748" cy="271748"/>
              <a:chOff x="381897" y="3070501"/>
              <a:chExt cx="271748" cy="271748"/>
            </a:xfrm>
          </p:grpSpPr>
          <p:sp>
            <p:nvSpPr>
              <p:cNvPr id="453" name="Google Shape;372;p1">
                <a:extLst>
                  <a:ext uri="{FF2B5EF4-FFF2-40B4-BE49-F238E27FC236}">
                    <a16:creationId xmlns:a16="http://schemas.microsoft.com/office/drawing/2014/main" id="{BB026FFB-4D8D-4EF9-9469-EAA024DF7EA2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4" name="Picture 453">
                <a:extLst>
                  <a:ext uri="{FF2B5EF4-FFF2-40B4-BE49-F238E27FC236}">
                    <a16:creationId xmlns:a16="http://schemas.microsoft.com/office/drawing/2014/main" id="{3E83B11B-5E17-44B4-99FC-43401C893FB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9DF1229E-6837-4653-A545-7690D62FFB93}"/>
                </a:ext>
              </a:extLst>
            </p:cNvPr>
            <p:cNvGrpSpPr/>
            <p:nvPr/>
          </p:nvGrpSpPr>
          <p:grpSpPr>
            <a:xfrm>
              <a:off x="2417471" y="4384218"/>
              <a:ext cx="271748" cy="271748"/>
              <a:chOff x="381897" y="3070501"/>
              <a:chExt cx="271748" cy="271748"/>
            </a:xfrm>
          </p:grpSpPr>
          <p:sp>
            <p:nvSpPr>
              <p:cNvPr id="456" name="Google Shape;372;p1">
                <a:extLst>
                  <a:ext uri="{FF2B5EF4-FFF2-40B4-BE49-F238E27FC236}">
                    <a16:creationId xmlns:a16="http://schemas.microsoft.com/office/drawing/2014/main" id="{9C12F9F3-55EF-4B95-BCA3-AC3BD90B274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7" name="Picture 456">
                <a:extLst>
                  <a:ext uri="{FF2B5EF4-FFF2-40B4-BE49-F238E27FC236}">
                    <a16:creationId xmlns:a16="http://schemas.microsoft.com/office/drawing/2014/main" id="{DE83B711-4645-4992-AF7A-B19B6F144FA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58" name="Group 457">
              <a:extLst>
                <a:ext uri="{FF2B5EF4-FFF2-40B4-BE49-F238E27FC236}">
                  <a16:creationId xmlns:a16="http://schemas.microsoft.com/office/drawing/2014/main" id="{D4605CDA-0838-415E-B845-754B032ED1D1}"/>
                </a:ext>
              </a:extLst>
            </p:cNvPr>
            <p:cNvGrpSpPr/>
            <p:nvPr/>
          </p:nvGrpSpPr>
          <p:grpSpPr>
            <a:xfrm>
              <a:off x="2404560" y="3096599"/>
              <a:ext cx="271748" cy="271748"/>
              <a:chOff x="381897" y="3070501"/>
              <a:chExt cx="271748" cy="271748"/>
            </a:xfrm>
          </p:grpSpPr>
          <p:sp>
            <p:nvSpPr>
              <p:cNvPr id="459" name="Google Shape;372;p1">
                <a:extLst>
                  <a:ext uri="{FF2B5EF4-FFF2-40B4-BE49-F238E27FC236}">
                    <a16:creationId xmlns:a16="http://schemas.microsoft.com/office/drawing/2014/main" id="{69BA9E9B-43BA-4A70-8DD5-4B97C284EDD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0" name="Picture 459">
                <a:extLst>
                  <a:ext uri="{FF2B5EF4-FFF2-40B4-BE49-F238E27FC236}">
                    <a16:creationId xmlns:a16="http://schemas.microsoft.com/office/drawing/2014/main" id="{B2C6BCC6-A517-47E8-9202-8675BB0EFCA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76" name="Group 475">
              <a:extLst>
                <a:ext uri="{FF2B5EF4-FFF2-40B4-BE49-F238E27FC236}">
                  <a16:creationId xmlns:a16="http://schemas.microsoft.com/office/drawing/2014/main" id="{64B60A46-EB00-498F-BC89-C335FEACBCBE}"/>
                </a:ext>
              </a:extLst>
            </p:cNvPr>
            <p:cNvGrpSpPr/>
            <p:nvPr/>
          </p:nvGrpSpPr>
          <p:grpSpPr>
            <a:xfrm>
              <a:off x="2914827" y="1384205"/>
              <a:ext cx="271748" cy="271748"/>
              <a:chOff x="381897" y="3070501"/>
              <a:chExt cx="271748" cy="271748"/>
            </a:xfrm>
          </p:grpSpPr>
          <p:sp>
            <p:nvSpPr>
              <p:cNvPr id="477" name="Google Shape;372;p1">
                <a:extLst>
                  <a:ext uri="{FF2B5EF4-FFF2-40B4-BE49-F238E27FC236}">
                    <a16:creationId xmlns:a16="http://schemas.microsoft.com/office/drawing/2014/main" id="{055C651C-5A2C-4A4D-B548-06F4B4A40959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8" name="Picture 477">
                <a:extLst>
                  <a:ext uri="{FF2B5EF4-FFF2-40B4-BE49-F238E27FC236}">
                    <a16:creationId xmlns:a16="http://schemas.microsoft.com/office/drawing/2014/main" id="{DF7E3D6B-2F21-4B4D-8D07-17C0D4FA060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8D4EA214-5036-4470-B3FE-4FA076BF8D80}"/>
                </a:ext>
              </a:extLst>
            </p:cNvPr>
            <p:cNvGrpSpPr/>
            <p:nvPr/>
          </p:nvGrpSpPr>
          <p:grpSpPr>
            <a:xfrm>
              <a:off x="3467772" y="1867659"/>
              <a:ext cx="271748" cy="271748"/>
              <a:chOff x="381897" y="3070501"/>
              <a:chExt cx="271748" cy="271748"/>
            </a:xfrm>
          </p:grpSpPr>
          <p:sp>
            <p:nvSpPr>
              <p:cNvPr id="480" name="Google Shape;372;p1">
                <a:extLst>
                  <a:ext uri="{FF2B5EF4-FFF2-40B4-BE49-F238E27FC236}">
                    <a16:creationId xmlns:a16="http://schemas.microsoft.com/office/drawing/2014/main" id="{F26EE778-37B8-40C6-903A-2E63ED5D53CB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1" name="Picture 480">
                <a:extLst>
                  <a:ext uri="{FF2B5EF4-FFF2-40B4-BE49-F238E27FC236}">
                    <a16:creationId xmlns:a16="http://schemas.microsoft.com/office/drawing/2014/main" id="{E111A6B6-5753-45B9-A56F-9C4293713E8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85" name="Group 484">
              <a:extLst>
                <a:ext uri="{FF2B5EF4-FFF2-40B4-BE49-F238E27FC236}">
                  <a16:creationId xmlns:a16="http://schemas.microsoft.com/office/drawing/2014/main" id="{2E63F48E-D8B9-4FF5-8956-D6F390304382}"/>
                </a:ext>
              </a:extLst>
            </p:cNvPr>
            <p:cNvGrpSpPr/>
            <p:nvPr/>
          </p:nvGrpSpPr>
          <p:grpSpPr>
            <a:xfrm>
              <a:off x="3909444" y="5570649"/>
              <a:ext cx="271748" cy="271748"/>
              <a:chOff x="3424635" y="4372472"/>
              <a:chExt cx="271748" cy="271748"/>
            </a:xfrm>
          </p:grpSpPr>
          <p:sp>
            <p:nvSpPr>
              <p:cNvPr id="486" name="Google Shape;383;p1">
                <a:extLst>
                  <a:ext uri="{FF2B5EF4-FFF2-40B4-BE49-F238E27FC236}">
                    <a16:creationId xmlns:a16="http://schemas.microsoft.com/office/drawing/2014/main" id="{7BCD93F5-9DDF-4E30-B6CA-4F1FF8CA5F4A}"/>
                  </a:ext>
                </a:extLst>
              </p:cNvPr>
              <p:cNvSpPr/>
              <p:nvPr/>
            </p:nvSpPr>
            <p:spPr>
              <a:xfrm>
                <a:off x="3424635" y="437247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7" name="Picture 486">
                <a:extLst>
                  <a:ext uri="{FF2B5EF4-FFF2-40B4-BE49-F238E27FC236}">
                    <a16:creationId xmlns:a16="http://schemas.microsoft.com/office/drawing/2014/main" id="{503A66F9-4798-433E-91F8-429C4D70CC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7363" r="7841" b="14379"/>
              <a:stretch/>
            </p:blipFill>
            <p:spPr>
              <a:xfrm>
                <a:off x="3458691" y="4410532"/>
                <a:ext cx="188464" cy="190296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D3D8A1F3-69A3-4CBD-AA2B-C149871C7F91}"/>
                </a:ext>
              </a:extLst>
            </p:cNvPr>
            <p:cNvGrpSpPr/>
            <p:nvPr/>
          </p:nvGrpSpPr>
          <p:grpSpPr>
            <a:xfrm>
              <a:off x="4455637" y="4369005"/>
              <a:ext cx="271748" cy="271748"/>
              <a:chOff x="3424635" y="4372472"/>
              <a:chExt cx="271748" cy="271748"/>
            </a:xfrm>
          </p:grpSpPr>
          <p:sp>
            <p:nvSpPr>
              <p:cNvPr id="489" name="Google Shape;383;p1">
                <a:extLst>
                  <a:ext uri="{FF2B5EF4-FFF2-40B4-BE49-F238E27FC236}">
                    <a16:creationId xmlns:a16="http://schemas.microsoft.com/office/drawing/2014/main" id="{AF30250A-0E23-4875-9412-18CBC695EF1E}"/>
                  </a:ext>
                </a:extLst>
              </p:cNvPr>
              <p:cNvSpPr/>
              <p:nvPr/>
            </p:nvSpPr>
            <p:spPr>
              <a:xfrm>
                <a:off x="3424635" y="437247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43669E23-BAB8-413C-8DFF-A6319EF265E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7363" r="7841" b="14379"/>
              <a:stretch/>
            </p:blipFill>
            <p:spPr>
              <a:xfrm>
                <a:off x="3458691" y="4410532"/>
                <a:ext cx="188464" cy="190296"/>
              </a:xfrm>
              <a:prstGeom prst="rect">
                <a:avLst/>
              </a:prstGeom>
            </p:spPr>
          </p:pic>
        </p:grpSp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14CAB3EC-1948-43BE-80BD-A09E9F2B8F1F}"/>
                </a:ext>
              </a:extLst>
            </p:cNvPr>
            <p:cNvGrpSpPr/>
            <p:nvPr/>
          </p:nvGrpSpPr>
          <p:grpSpPr>
            <a:xfrm>
              <a:off x="4962495" y="1457267"/>
              <a:ext cx="271748" cy="271748"/>
              <a:chOff x="4420035" y="1909759"/>
              <a:chExt cx="271748" cy="271748"/>
            </a:xfrm>
          </p:grpSpPr>
          <p:sp>
            <p:nvSpPr>
              <p:cNvPr id="492" name="Google Shape;383;p1">
                <a:extLst>
                  <a:ext uri="{FF2B5EF4-FFF2-40B4-BE49-F238E27FC236}">
                    <a16:creationId xmlns:a16="http://schemas.microsoft.com/office/drawing/2014/main" id="{FFE9B257-C302-45A9-B179-BE7C4A1F5D9E}"/>
                  </a:ext>
                </a:extLst>
              </p:cNvPr>
              <p:cNvSpPr/>
              <p:nvPr/>
            </p:nvSpPr>
            <p:spPr>
              <a:xfrm>
                <a:off x="4420035" y="190975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3" name="Picture 492">
                <a:extLst>
                  <a:ext uri="{FF2B5EF4-FFF2-40B4-BE49-F238E27FC236}">
                    <a16:creationId xmlns:a16="http://schemas.microsoft.com/office/drawing/2014/main" id="{B2BAB3CE-CE0A-4E0D-AF4C-923059B0F4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5771" r="6702" b="12564"/>
              <a:stretch/>
            </p:blipFill>
            <p:spPr>
              <a:xfrm>
                <a:off x="4445511" y="1940290"/>
                <a:ext cx="212382" cy="212163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B7D785D4-A4D9-433B-947B-567E8DDE05FF}"/>
                </a:ext>
              </a:extLst>
            </p:cNvPr>
            <p:cNvGrpSpPr/>
            <p:nvPr/>
          </p:nvGrpSpPr>
          <p:grpSpPr>
            <a:xfrm>
              <a:off x="5442781" y="1898174"/>
              <a:ext cx="271748" cy="271748"/>
              <a:chOff x="4420035" y="1909759"/>
              <a:chExt cx="271748" cy="271748"/>
            </a:xfrm>
          </p:grpSpPr>
          <p:sp>
            <p:nvSpPr>
              <p:cNvPr id="495" name="Google Shape;383;p1">
                <a:extLst>
                  <a:ext uri="{FF2B5EF4-FFF2-40B4-BE49-F238E27FC236}">
                    <a16:creationId xmlns:a16="http://schemas.microsoft.com/office/drawing/2014/main" id="{20D12BDE-AAF8-4B14-A03B-1FE13DA007DC}"/>
                  </a:ext>
                </a:extLst>
              </p:cNvPr>
              <p:cNvSpPr/>
              <p:nvPr/>
            </p:nvSpPr>
            <p:spPr>
              <a:xfrm>
                <a:off x="4420035" y="190975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0003EA0C-1A3B-4E27-B1CE-5084F12F4D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5771" r="6702" b="12564"/>
              <a:stretch/>
            </p:blipFill>
            <p:spPr>
              <a:xfrm>
                <a:off x="4445511" y="1940290"/>
                <a:ext cx="212382" cy="212163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0CB8DC48-24F5-47B7-919C-C1975ABE86C5}"/>
                </a:ext>
              </a:extLst>
            </p:cNvPr>
            <p:cNvGrpSpPr/>
            <p:nvPr/>
          </p:nvGrpSpPr>
          <p:grpSpPr>
            <a:xfrm>
              <a:off x="5967466" y="5594176"/>
              <a:ext cx="271748" cy="271748"/>
              <a:chOff x="5455221" y="4401416"/>
              <a:chExt cx="271748" cy="271748"/>
            </a:xfrm>
          </p:grpSpPr>
          <p:sp>
            <p:nvSpPr>
              <p:cNvPr id="498" name="Google Shape;383;p1">
                <a:extLst>
                  <a:ext uri="{FF2B5EF4-FFF2-40B4-BE49-F238E27FC236}">
                    <a16:creationId xmlns:a16="http://schemas.microsoft.com/office/drawing/2014/main" id="{B7A0DE95-A674-4113-9772-5505E1439072}"/>
                  </a:ext>
                </a:extLst>
              </p:cNvPr>
              <p:cNvSpPr/>
              <p:nvPr/>
            </p:nvSpPr>
            <p:spPr>
              <a:xfrm>
                <a:off x="5455221" y="4401416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01236A84-B629-4F8C-849B-7C9B748AB1B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2542" t="7291" r="12267" b="21158"/>
              <a:stretch/>
            </p:blipFill>
            <p:spPr>
              <a:xfrm>
                <a:off x="5481272" y="4431675"/>
                <a:ext cx="222158" cy="211406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2EC91989-7268-41E2-BA0B-93864607F474}"/>
                </a:ext>
              </a:extLst>
            </p:cNvPr>
            <p:cNvGrpSpPr/>
            <p:nvPr/>
          </p:nvGrpSpPr>
          <p:grpSpPr>
            <a:xfrm>
              <a:off x="6465409" y="4378093"/>
              <a:ext cx="271748" cy="271748"/>
              <a:chOff x="5455221" y="4401416"/>
              <a:chExt cx="271748" cy="271748"/>
            </a:xfrm>
          </p:grpSpPr>
          <p:sp>
            <p:nvSpPr>
              <p:cNvPr id="510" name="Google Shape;383;p1">
                <a:extLst>
                  <a:ext uri="{FF2B5EF4-FFF2-40B4-BE49-F238E27FC236}">
                    <a16:creationId xmlns:a16="http://schemas.microsoft.com/office/drawing/2014/main" id="{31C22869-5DDB-42DF-9081-EACB80C8DB93}"/>
                  </a:ext>
                </a:extLst>
              </p:cNvPr>
              <p:cNvSpPr/>
              <p:nvPr/>
            </p:nvSpPr>
            <p:spPr>
              <a:xfrm>
                <a:off x="5455221" y="4401416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E6148CA4-8307-4DD0-B9DE-23A9AA7E24F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2542" t="7291" r="12267" b="21158"/>
              <a:stretch/>
            </p:blipFill>
            <p:spPr>
              <a:xfrm>
                <a:off x="5481272" y="4431675"/>
                <a:ext cx="222158" cy="211406"/>
              </a:xfrm>
              <a:prstGeom prst="rect">
                <a:avLst/>
              </a:prstGeom>
            </p:spPr>
          </p:pic>
        </p:grp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1F8AE707-D4D6-48E9-A5FF-74F0E0AF6CC6}"/>
                </a:ext>
              </a:extLst>
            </p:cNvPr>
            <p:cNvGrpSpPr/>
            <p:nvPr/>
          </p:nvGrpSpPr>
          <p:grpSpPr>
            <a:xfrm>
              <a:off x="8998781" y="1468591"/>
              <a:ext cx="271748" cy="231114"/>
              <a:chOff x="8491833" y="1912857"/>
              <a:chExt cx="271748" cy="231114"/>
            </a:xfrm>
          </p:grpSpPr>
          <p:sp>
            <p:nvSpPr>
              <p:cNvPr id="514" name="Google Shape;413;p1">
                <a:extLst>
                  <a:ext uri="{FF2B5EF4-FFF2-40B4-BE49-F238E27FC236}">
                    <a16:creationId xmlns:a16="http://schemas.microsoft.com/office/drawing/2014/main" id="{6255E0E5-ED66-4C7F-BB47-1543661921BF}"/>
                  </a:ext>
                </a:extLst>
              </p:cNvPr>
              <p:cNvSpPr/>
              <p:nvPr/>
            </p:nvSpPr>
            <p:spPr>
              <a:xfrm>
                <a:off x="8491833" y="1912857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Picture 514">
                <a:extLst>
                  <a:ext uri="{FF2B5EF4-FFF2-40B4-BE49-F238E27FC236}">
                    <a16:creationId xmlns:a16="http://schemas.microsoft.com/office/drawing/2014/main" id="{653D797B-4DD3-4435-AD9C-FC4414BBA7F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/>
              <a:srcRect l="10532" r="12146" b="13391"/>
              <a:stretch/>
            </p:blipFill>
            <p:spPr>
              <a:xfrm flipH="1">
                <a:off x="8539932" y="1923152"/>
                <a:ext cx="167022" cy="187084"/>
              </a:xfrm>
              <a:prstGeom prst="rect">
                <a:avLst/>
              </a:prstGeom>
            </p:spPr>
          </p:pic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F2902AB-4B9E-44A2-B36E-50E3762B06B0}"/>
                </a:ext>
              </a:extLst>
            </p:cNvPr>
            <p:cNvGrpSpPr/>
            <p:nvPr/>
          </p:nvGrpSpPr>
          <p:grpSpPr>
            <a:xfrm>
              <a:off x="8474996" y="3116566"/>
              <a:ext cx="271748" cy="231114"/>
              <a:chOff x="8474996" y="3116566"/>
              <a:chExt cx="271748" cy="231114"/>
            </a:xfrm>
          </p:grpSpPr>
          <p:sp>
            <p:nvSpPr>
              <p:cNvPr id="740" name="Google Shape;413;p1">
                <a:extLst>
                  <a:ext uri="{FF2B5EF4-FFF2-40B4-BE49-F238E27FC236}">
                    <a16:creationId xmlns:a16="http://schemas.microsoft.com/office/drawing/2014/main" id="{983D7E6B-6D52-4FC1-BF57-B3AAB6B3F9F5}"/>
                  </a:ext>
                </a:extLst>
              </p:cNvPr>
              <p:cNvSpPr/>
              <p:nvPr/>
            </p:nvSpPr>
            <p:spPr>
              <a:xfrm>
                <a:off x="8474996" y="3116566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3493D76D-F7A4-4FCB-A426-CE2E21F1723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5120" r="4540" b="17291"/>
              <a:stretch/>
            </p:blipFill>
            <p:spPr>
              <a:xfrm>
                <a:off x="8513481" y="3161260"/>
                <a:ext cx="173722" cy="159048"/>
              </a:xfrm>
              <a:prstGeom prst="rect">
                <a:avLst/>
              </a:prstGeom>
            </p:spPr>
          </p:pic>
        </p:grpSp>
        <p:grpSp>
          <p:nvGrpSpPr>
            <p:cNvPr id="519" name="Group 518">
              <a:extLst>
                <a:ext uri="{FF2B5EF4-FFF2-40B4-BE49-F238E27FC236}">
                  <a16:creationId xmlns:a16="http://schemas.microsoft.com/office/drawing/2014/main" id="{3E3D0F9C-42E9-480E-BD74-9F58693A0559}"/>
                </a:ext>
              </a:extLst>
            </p:cNvPr>
            <p:cNvGrpSpPr/>
            <p:nvPr/>
          </p:nvGrpSpPr>
          <p:grpSpPr>
            <a:xfrm>
              <a:off x="8487294" y="4419611"/>
              <a:ext cx="271748" cy="231114"/>
              <a:chOff x="8474996" y="3116566"/>
              <a:chExt cx="271748" cy="231114"/>
            </a:xfrm>
          </p:grpSpPr>
          <p:sp>
            <p:nvSpPr>
              <p:cNvPr id="520" name="Google Shape;413;p1">
                <a:extLst>
                  <a:ext uri="{FF2B5EF4-FFF2-40B4-BE49-F238E27FC236}">
                    <a16:creationId xmlns:a16="http://schemas.microsoft.com/office/drawing/2014/main" id="{19029EC3-707E-442B-BBEE-4D43E2F1A0B1}"/>
                  </a:ext>
                </a:extLst>
              </p:cNvPr>
              <p:cNvSpPr/>
              <p:nvPr/>
            </p:nvSpPr>
            <p:spPr>
              <a:xfrm>
                <a:off x="8474996" y="3116566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1" name="Picture 520">
                <a:extLst>
                  <a:ext uri="{FF2B5EF4-FFF2-40B4-BE49-F238E27FC236}">
                    <a16:creationId xmlns:a16="http://schemas.microsoft.com/office/drawing/2014/main" id="{E9227805-43BA-4717-AA4E-40A911BB11F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5120" r="4540" b="17291"/>
              <a:stretch/>
            </p:blipFill>
            <p:spPr>
              <a:xfrm>
                <a:off x="8513481" y="3161260"/>
                <a:ext cx="173722" cy="159048"/>
              </a:xfrm>
              <a:prstGeom prst="rect">
                <a:avLst/>
              </a:prstGeom>
            </p:spPr>
          </p:pic>
        </p:grpSp>
        <p:grpSp>
          <p:nvGrpSpPr>
            <p:cNvPr id="522" name="Group 521">
              <a:extLst>
                <a:ext uri="{FF2B5EF4-FFF2-40B4-BE49-F238E27FC236}">
                  <a16:creationId xmlns:a16="http://schemas.microsoft.com/office/drawing/2014/main" id="{3CB4EE08-FDA0-4419-92E5-9A5FB84601F3}"/>
                </a:ext>
              </a:extLst>
            </p:cNvPr>
            <p:cNvGrpSpPr/>
            <p:nvPr/>
          </p:nvGrpSpPr>
          <p:grpSpPr>
            <a:xfrm>
              <a:off x="7986397" y="5636052"/>
              <a:ext cx="271748" cy="231114"/>
              <a:chOff x="8474996" y="3116566"/>
              <a:chExt cx="271748" cy="231114"/>
            </a:xfrm>
          </p:grpSpPr>
          <p:sp>
            <p:nvSpPr>
              <p:cNvPr id="523" name="Google Shape;413;p1">
                <a:extLst>
                  <a:ext uri="{FF2B5EF4-FFF2-40B4-BE49-F238E27FC236}">
                    <a16:creationId xmlns:a16="http://schemas.microsoft.com/office/drawing/2014/main" id="{5E264025-96AD-403C-B8D8-46AD732ED33A}"/>
                  </a:ext>
                </a:extLst>
              </p:cNvPr>
              <p:cNvSpPr/>
              <p:nvPr/>
            </p:nvSpPr>
            <p:spPr>
              <a:xfrm>
                <a:off x="8474996" y="3116566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4" name="Picture 523">
                <a:extLst>
                  <a:ext uri="{FF2B5EF4-FFF2-40B4-BE49-F238E27FC236}">
                    <a16:creationId xmlns:a16="http://schemas.microsoft.com/office/drawing/2014/main" id="{E753B516-C001-4F5C-A82B-5DD70D3E0F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5120" r="4540" b="17291"/>
              <a:stretch/>
            </p:blipFill>
            <p:spPr>
              <a:xfrm>
                <a:off x="8513481" y="3161260"/>
                <a:ext cx="173722" cy="159048"/>
              </a:xfrm>
              <a:prstGeom prst="rect">
                <a:avLst/>
              </a:prstGeom>
            </p:spPr>
          </p:pic>
        </p:grpSp>
        <p:sp>
          <p:nvSpPr>
            <p:cNvPr id="345" name="Google Shape;135;p1">
              <a:extLst>
                <a:ext uri="{FF2B5EF4-FFF2-40B4-BE49-F238E27FC236}">
                  <a16:creationId xmlns:a16="http://schemas.microsoft.com/office/drawing/2014/main" id="{26851466-79AC-4BFD-9D59-52E0DE7D0409}"/>
                </a:ext>
              </a:extLst>
            </p:cNvPr>
            <p:cNvSpPr/>
            <p:nvPr/>
          </p:nvSpPr>
          <p:spPr>
            <a:xfrm>
              <a:off x="1145701" y="3217356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R050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TA3</a:t>
              </a:r>
              <a:endParaRPr sz="11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156;p1">
              <a:extLst>
                <a:ext uri="{FF2B5EF4-FFF2-40B4-BE49-F238E27FC236}">
                  <a16:creationId xmlns:a16="http://schemas.microsoft.com/office/drawing/2014/main" id="{E4187970-ACC2-4CCA-8054-8E7A15BAEF9D}"/>
                </a:ext>
              </a:extLst>
            </p:cNvPr>
            <p:cNvSpPr/>
            <p:nvPr/>
          </p:nvSpPr>
          <p:spPr>
            <a:xfrm>
              <a:off x="9266701" y="207852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Boost Session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004E8144-60E9-440B-B64D-61CCF11969B1}"/>
                </a:ext>
              </a:extLst>
            </p:cNvPr>
            <p:cNvGrpSpPr/>
            <p:nvPr/>
          </p:nvGrpSpPr>
          <p:grpSpPr>
            <a:xfrm>
              <a:off x="9515656" y="1951553"/>
              <a:ext cx="271748" cy="231114"/>
              <a:chOff x="8491833" y="1912857"/>
              <a:chExt cx="271748" cy="231114"/>
            </a:xfrm>
          </p:grpSpPr>
          <p:sp>
            <p:nvSpPr>
              <p:cNvPr id="517" name="Google Shape;413;p1">
                <a:extLst>
                  <a:ext uri="{FF2B5EF4-FFF2-40B4-BE49-F238E27FC236}">
                    <a16:creationId xmlns:a16="http://schemas.microsoft.com/office/drawing/2014/main" id="{9FE44EBB-385C-45BF-B7C1-2A944D96F94E}"/>
                  </a:ext>
                </a:extLst>
              </p:cNvPr>
              <p:cNvSpPr/>
              <p:nvPr/>
            </p:nvSpPr>
            <p:spPr>
              <a:xfrm>
                <a:off x="8491833" y="1912857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Picture 517">
                <a:extLst>
                  <a:ext uri="{FF2B5EF4-FFF2-40B4-BE49-F238E27FC236}">
                    <a16:creationId xmlns:a16="http://schemas.microsoft.com/office/drawing/2014/main" id="{5EE2455B-7A75-4B46-97AC-4B81D88F2B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/>
              <a:srcRect l="10532" r="12146" b="13391"/>
              <a:stretch/>
            </p:blipFill>
            <p:spPr>
              <a:xfrm flipH="1">
                <a:off x="8539932" y="1923152"/>
                <a:ext cx="167022" cy="187084"/>
              </a:xfrm>
              <a:prstGeom prst="rect">
                <a:avLst/>
              </a:prstGeom>
            </p:spPr>
          </p:pic>
        </p:grpSp>
        <p:sp>
          <p:nvSpPr>
            <p:cNvPr id="350" name="Google Shape;145;p1">
              <a:extLst>
                <a:ext uri="{FF2B5EF4-FFF2-40B4-BE49-F238E27FC236}">
                  <a16:creationId xmlns:a16="http://schemas.microsoft.com/office/drawing/2014/main" id="{08FCE928-97D1-4C6C-AF1B-3418679E45A3}"/>
                </a:ext>
              </a:extLst>
            </p:cNvPr>
            <p:cNvSpPr/>
            <p:nvPr/>
          </p:nvSpPr>
          <p:spPr>
            <a:xfrm>
              <a:off x="1161094" y="444939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difference between data and information.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136;p1">
              <a:extLst>
                <a:ext uri="{FF2B5EF4-FFF2-40B4-BE49-F238E27FC236}">
                  <a16:creationId xmlns:a16="http://schemas.microsoft.com/office/drawing/2014/main" id="{6F0DBADF-5D23-466C-95C9-A12866E1D67B}"/>
                </a:ext>
              </a:extLst>
            </p:cNvPr>
            <p:cNvSpPr/>
            <p:nvPr/>
          </p:nvSpPr>
          <p:spPr>
            <a:xfrm>
              <a:off x="2187896" y="206958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methods of storing data. 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id="{590E9D53-E14A-4A34-891A-180C1BADFE2C}"/>
                </a:ext>
              </a:extLst>
            </p:cNvPr>
            <p:cNvGrpSpPr/>
            <p:nvPr/>
          </p:nvGrpSpPr>
          <p:grpSpPr>
            <a:xfrm>
              <a:off x="1418336" y="4310491"/>
              <a:ext cx="271748" cy="271748"/>
              <a:chOff x="381897" y="3070501"/>
              <a:chExt cx="271748" cy="271748"/>
            </a:xfrm>
          </p:grpSpPr>
          <p:sp>
            <p:nvSpPr>
              <p:cNvPr id="352" name="Google Shape;372;p1">
                <a:extLst>
                  <a:ext uri="{FF2B5EF4-FFF2-40B4-BE49-F238E27FC236}">
                    <a16:creationId xmlns:a16="http://schemas.microsoft.com/office/drawing/2014/main" id="{6FA508FE-D5C2-45FF-8566-E14BE07D76D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53" name="Picture 352">
                <a:extLst>
                  <a:ext uri="{FF2B5EF4-FFF2-40B4-BE49-F238E27FC236}">
                    <a16:creationId xmlns:a16="http://schemas.microsoft.com/office/drawing/2014/main" id="{099EB57D-2AB1-4F11-B31E-A60CDA54F45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83D2C686-C49B-4A92-811C-DA4E6913CAC1}"/>
                </a:ext>
              </a:extLst>
            </p:cNvPr>
            <p:cNvGrpSpPr/>
            <p:nvPr/>
          </p:nvGrpSpPr>
          <p:grpSpPr>
            <a:xfrm>
              <a:off x="2425532" y="1885926"/>
              <a:ext cx="271748" cy="271748"/>
              <a:chOff x="381897" y="3070501"/>
              <a:chExt cx="271748" cy="271748"/>
            </a:xfrm>
          </p:grpSpPr>
          <p:sp>
            <p:nvSpPr>
              <p:cNvPr id="462" name="Google Shape;372;p1">
                <a:extLst>
                  <a:ext uri="{FF2B5EF4-FFF2-40B4-BE49-F238E27FC236}">
                    <a16:creationId xmlns:a16="http://schemas.microsoft.com/office/drawing/2014/main" id="{DE4CCD26-C497-4B72-B7AC-B780BEB65F1E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Picture 474">
                <a:extLst>
                  <a:ext uri="{FF2B5EF4-FFF2-40B4-BE49-F238E27FC236}">
                    <a16:creationId xmlns:a16="http://schemas.microsoft.com/office/drawing/2014/main" id="{E12A4296-80A9-46B1-A49C-51C6C74F544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1B1168EE-480E-4995-9538-E9A4C7013744}"/>
                </a:ext>
              </a:extLst>
            </p:cNvPr>
            <p:cNvGrpSpPr/>
            <p:nvPr/>
          </p:nvGrpSpPr>
          <p:grpSpPr>
            <a:xfrm>
              <a:off x="4454706" y="3112618"/>
              <a:ext cx="271748" cy="271748"/>
              <a:chOff x="4420035" y="1909759"/>
              <a:chExt cx="271748" cy="271748"/>
            </a:xfrm>
          </p:grpSpPr>
          <p:sp>
            <p:nvSpPr>
              <p:cNvPr id="363" name="Google Shape;383;p1">
                <a:extLst>
                  <a:ext uri="{FF2B5EF4-FFF2-40B4-BE49-F238E27FC236}">
                    <a16:creationId xmlns:a16="http://schemas.microsoft.com/office/drawing/2014/main" id="{215C040B-369A-425B-AC96-09B413635625}"/>
                  </a:ext>
                </a:extLst>
              </p:cNvPr>
              <p:cNvSpPr/>
              <p:nvPr/>
            </p:nvSpPr>
            <p:spPr>
              <a:xfrm>
                <a:off x="4420035" y="190975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65" name="Picture 364">
                <a:extLst>
                  <a:ext uri="{FF2B5EF4-FFF2-40B4-BE49-F238E27FC236}">
                    <a16:creationId xmlns:a16="http://schemas.microsoft.com/office/drawing/2014/main" id="{363B56CF-2EBA-4204-842B-3D033D32414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5771" r="6702" b="12564"/>
              <a:stretch/>
            </p:blipFill>
            <p:spPr>
              <a:xfrm>
                <a:off x="4445511" y="1940290"/>
                <a:ext cx="212382" cy="212163"/>
              </a:xfrm>
              <a:prstGeom prst="rect">
                <a:avLst/>
              </a:prstGeom>
            </p:spPr>
          </p:pic>
        </p:grpSp>
        <p:sp>
          <p:nvSpPr>
            <p:cNvPr id="366" name="Google Shape;150;p1">
              <a:extLst>
                <a:ext uri="{FF2B5EF4-FFF2-40B4-BE49-F238E27FC236}">
                  <a16:creationId xmlns:a16="http://schemas.microsoft.com/office/drawing/2014/main" id="{F0203614-FE0C-4309-A25E-13D4CAF21292}"/>
                </a:ext>
              </a:extLst>
            </p:cNvPr>
            <p:cNvSpPr/>
            <p:nvPr/>
          </p:nvSpPr>
          <p:spPr>
            <a:xfrm>
              <a:off x="4172709" y="21070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Discuss how the different prevention methods can mitigate against security risks.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0ABF743-BF8C-451D-9BF1-13F51863CB03}"/>
                </a:ext>
              </a:extLst>
            </p:cNvPr>
            <p:cNvGrpSpPr/>
            <p:nvPr/>
          </p:nvGrpSpPr>
          <p:grpSpPr>
            <a:xfrm>
              <a:off x="4420035" y="1909759"/>
              <a:ext cx="271748" cy="271748"/>
              <a:chOff x="4420035" y="1909759"/>
              <a:chExt cx="271748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4420035" y="190975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F2606ABB-5D04-4CC7-8A4A-5E287E3420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5771" r="6702" b="12564"/>
              <a:stretch/>
            </p:blipFill>
            <p:spPr>
              <a:xfrm>
                <a:off x="4445511" y="1940290"/>
                <a:ext cx="212382" cy="212163"/>
              </a:xfrm>
              <a:prstGeom prst="rect">
                <a:avLst/>
              </a:prstGeom>
            </p:spPr>
          </p:pic>
        </p:grpSp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479C0BB1-9748-4BDC-8CC1-324A15F6D2FE}"/>
                </a:ext>
              </a:extLst>
            </p:cNvPr>
            <p:cNvGrpSpPr/>
            <p:nvPr/>
          </p:nvGrpSpPr>
          <p:grpSpPr>
            <a:xfrm>
              <a:off x="3424635" y="3087202"/>
              <a:ext cx="271748" cy="271748"/>
              <a:chOff x="381897" y="3070501"/>
              <a:chExt cx="271748" cy="271748"/>
            </a:xfrm>
          </p:grpSpPr>
          <p:sp>
            <p:nvSpPr>
              <p:cNvPr id="368" name="Google Shape;372;p1">
                <a:extLst>
                  <a:ext uri="{FF2B5EF4-FFF2-40B4-BE49-F238E27FC236}">
                    <a16:creationId xmlns:a16="http://schemas.microsoft.com/office/drawing/2014/main" id="{ED079F69-5227-4E5C-8A6C-41B143568C28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69" name="Picture 368">
                <a:extLst>
                  <a:ext uri="{FF2B5EF4-FFF2-40B4-BE49-F238E27FC236}">
                    <a16:creationId xmlns:a16="http://schemas.microsoft.com/office/drawing/2014/main" id="{DFC750F2-2C6B-4E4F-93BA-4AC921C0EF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l="5278" r="5474" b="12768"/>
              <a:stretch/>
            </p:blipFill>
            <p:spPr>
              <a:xfrm>
                <a:off x="418087" y="3127363"/>
                <a:ext cx="195666" cy="191246"/>
              </a:xfrm>
              <a:prstGeom prst="rect">
                <a:avLst/>
              </a:prstGeom>
            </p:spPr>
          </p:pic>
        </p:grpSp>
        <p:grpSp>
          <p:nvGrpSpPr>
            <p:cNvPr id="370" name="Google Shape;454;p1">
              <a:extLst>
                <a:ext uri="{FF2B5EF4-FFF2-40B4-BE49-F238E27FC236}">
                  <a16:creationId xmlns:a16="http://schemas.microsoft.com/office/drawing/2014/main" id="{0C79A3BA-EA30-4D96-844D-AF3718CC6A2C}"/>
                </a:ext>
              </a:extLst>
            </p:cNvPr>
            <p:cNvGrpSpPr/>
            <p:nvPr/>
          </p:nvGrpSpPr>
          <p:grpSpPr>
            <a:xfrm>
              <a:off x="1404999" y="3063023"/>
              <a:ext cx="271748" cy="271748"/>
              <a:chOff x="380343" y="4002282"/>
              <a:chExt cx="271748" cy="271748"/>
            </a:xfrm>
          </p:grpSpPr>
          <p:sp>
            <p:nvSpPr>
              <p:cNvPr id="371" name="Google Shape;455;p1">
                <a:extLst>
                  <a:ext uri="{FF2B5EF4-FFF2-40B4-BE49-F238E27FC236}">
                    <a16:creationId xmlns:a16="http://schemas.microsoft.com/office/drawing/2014/main" id="{0DE7695F-EB4A-4F89-90BE-8A7A7071E56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72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BB1A9DFD-639A-4A9F-9BD2-8911CE0CB9A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7CD162C3-FB56-4253-A8C5-ABDE9081435E}"/>
                </a:ext>
              </a:extLst>
            </p:cNvPr>
            <p:cNvGrpSpPr/>
            <p:nvPr/>
          </p:nvGrpSpPr>
          <p:grpSpPr>
            <a:xfrm>
              <a:off x="5456115" y="3117746"/>
              <a:ext cx="271748" cy="271748"/>
              <a:chOff x="4420035" y="1909759"/>
              <a:chExt cx="271748" cy="271748"/>
            </a:xfrm>
          </p:grpSpPr>
          <p:sp>
            <p:nvSpPr>
              <p:cNvPr id="374" name="Google Shape;383;p1">
                <a:extLst>
                  <a:ext uri="{FF2B5EF4-FFF2-40B4-BE49-F238E27FC236}">
                    <a16:creationId xmlns:a16="http://schemas.microsoft.com/office/drawing/2014/main" id="{686CFBDF-49A8-412C-A439-5172109C78C1}"/>
                  </a:ext>
                </a:extLst>
              </p:cNvPr>
              <p:cNvSpPr/>
              <p:nvPr/>
            </p:nvSpPr>
            <p:spPr>
              <a:xfrm>
                <a:off x="4420035" y="1909759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75" name="Picture 374">
                <a:extLst>
                  <a:ext uri="{FF2B5EF4-FFF2-40B4-BE49-F238E27FC236}">
                    <a16:creationId xmlns:a16="http://schemas.microsoft.com/office/drawing/2014/main" id="{BA31EE37-2994-4C25-9DC5-B4120F1E33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5771" r="6702" b="12564"/>
              <a:stretch/>
            </p:blipFill>
            <p:spPr>
              <a:xfrm>
                <a:off x="4445511" y="1940290"/>
                <a:ext cx="212382" cy="212163"/>
              </a:xfrm>
              <a:prstGeom prst="rect">
                <a:avLst/>
              </a:prstGeom>
            </p:spPr>
          </p:pic>
        </p:grp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8DBCF11C-5DC7-46E8-8F8A-4066B5161A1C}"/>
                </a:ext>
              </a:extLst>
            </p:cNvPr>
            <p:cNvGrpSpPr/>
            <p:nvPr/>
          </p:nvGrpSpPr>
          <p:grpSpPr>
            <a:xfrm>
              <a:off x="6439253" y="3148277"/>
              <a:ext cx="271748" cy="271748"/>
              <a:chOff x="5455221" y="4401416"/>
              <a:chExt cx="271748" cy="271748"/>
            </a:xfrm>
          </p:grpSpPr>
          <p:sp>
            <p:nvSpPr>
              <p:cNvPr id="377" name="Google Shape;383;p1">
                <a:extLst>
                  <a:ext uri="{FF2B5EF4-FFF2-40B4-BE49-F238E27FC236}">
                    <a16:creationId xmlns:a16="http://schemas.microsoft.com/office/drawing/2014/main" id="{3ADE1E28-614A-4456-A913-09718780CDFB}"/>
                  </a:ext>
                </a:extLst>
              </p:cNvPr>
              <p:cNvSpPr/>
              <p:nvPr/>
            </p:nvSpPr>
            <p:spPr>
              <a:xfrm>
                <a:off x="5455221" y="4401416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78" name="Picture 377">
                <a:extLst>
                  <a:ext uri="{FF2B5EF4-FFF2-40B4-BE49-F238E27FC236}">
                    <a16:creationId xmlns:a16="http://schemas.microsoft.com/office/drawing/2014/main" id="{813FEFE0-8065-4188-832A-8A6372E114A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2542" t="7291" r="12267" b="21158"/>
              <a:stretch/>
            </p:blipFill>
            <p:spPr>
              <a:xfrm>
                <a:off x="5481272" y="4431675"/>
                <a:ext cx="222158" cy="211406"/>
              </a:xfrm>
              <a:prstGeom prst="rect">
                <a:avLst/>
              </a:prstGeom>
            </p:spPr>
          </p:pic>
        </p:grpSp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0F6152DA-3442-409B-98AE-FCCD8E6D866B}"/>
                </a:ext>
              </a:extLst>
            </p:cNvPr>
            <p:cNvGrpSpPr/>
            <p:nvPr/>
          </p:nvGrpSpPr>
          <p:grpSpPr>
            <a:xfrm>
              <a:off x="6468221" y="1908454"/>
              <a:ext cx="271748" cy="271748"/>
              <a:chOff x="5455221" y="4401416"/>
              <a:chExt cx="271748" cy="271748"/>
            </a:xfrm>
          </p:grpSpPr>
          <p:sp>
            <p:nvSpPr>
              <p:cNvPr id="380" name="Google Shape;383;p1">
                <a:extLst>
                  <a:ext uri="{FF2B5EF4-FFF2-40B4-BE49-F238E27FC236}">
                    <a16:creationId xmlns:a16="http://schemas.microsoft.com/office/drawing/2014/main" id="{D7E0ABEB-7BE4-41A0-B913-687DAE4873E3}"/>
                  </a:ext>
                </a:extLst>
              </p:cNvPr>
              <p:cNvSpPr/>
              <p:nvPr/>
            </p:nvSpPr>
            <p:spPr>
              <a:xfrm>
                <a:off x="5455221" y="4401416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81" name="Picture 380">
                <a:extLst>
                  <a:ext uri="{FF2B5EF4-FFF2-40B4-BE49-F238E27FC236}">
                    <a16:creationId xmlns:a16="http://schemas.microsoft.com/office/drawing/2014/main" id="{285A6EE6-C64F-4462-89AD-34E9ED2E01D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2542" t="7291" r="12267" b="21158"/>
              <a:stretch/>
            </p:blipFill>
            <p:spPr>
              <a:xfrm>
                <a:off x="5481272" y="4431675"/>
                <a:ext cx="222158" cy="211406"/>
              </a:xfrm>
              <a:prstGeom prst="rect">
                <a:avLst/>
              </a:prstGeom>
            </p:spPr>
          </p:pic>
        </p:grpSp>
        <p:grpSp>
          <p:nvGrpSpPr>
            <p:cNvPr id="382" name="Group 381">
              <a:extLst>
                <a:ext uri="{FF2B5EF4-FFF2-40B4-BE49-F238E27FC236}">
                  <a16:creationId xmlns:a16="http://schemas.microsoft.com/office/drawing/2014/main" id="{522B9AF1-350C-4E8C-B9AE-916822AC2A3B}"/>
                </a:ext>
              </a:extLst>
            </p:cNvPr>
            <p:cNvGrpSpPr/>
            <p:nvPr/>
          </p:nvGrpSpPr>
          <p:grpSpPr>
            <a:xfrm>
              <a:off x="6966232" y="1452193"/>
              <a:ext cx="271748" cy="271748"/>
              <a:chOff x="5455221" y="4401416"/>
              <a:chExt cx="271748" cy="271748"/>
            </a:xfrm>
          </p:grpSpPr>
          <p:sp>
            <p:nvSpPr>
              <p:cNvPr id="383" name="Google Shape;383;p1">
                <a:extLst>
                  <a:ext uri="{FF2B5EF4-FFF2-40B4-BE49-F238E27FC236}">
                    <a16:creationId xmlns:a16="http://schemas.microsoft.com/office/drawing/2014/main" id="{2BE0A0C1-500C-4DB1-862F-F47A8646D74F}"/>
                  </a:ext>
                </a:extLst>
              </p:cNvPr>
              <p:cNvSpPr/>
              <p:nvPr/>
            </p:nvSpPr>
            <p:spPr>
              <a:xfrm>
                <a:off x="5455221" y="4401416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84" name="Picture 383">
                <a:extLst>
                  <a:ext uri="{FF2B5EF4-FFF2-40B4-BE49-F238E27FC236}">
                    <a16:creationId xmlns:a16="http://schemas.microsoft.com/office/drawing/2014/main" id="{D56A1399-50B4-47A2-AE64-04D73AA8148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2542" t="7291" r="12267" b="21158"/>
              <a:stretch/>
            </p:blipFill>
            <p:spPr>
              <a:xfrm>
                <a:off x="5481272" y="4431675"/>
                <a:ext cx="222158" cy="211406"/>
              </a:xfrm>
              <a:prstGeom prst="rect">
                <a:avLst/>
              </a:prstGeom>
            </p:spPr>
          </p:pic>
        </p:grpSp>
        <p:sp>
          <p:nvSpPr>
            <p:cNvPr id="385" name="Google Shape;153;p1">
              <a:extLst>
                <a:ext uri="{FF2B5EF4-FFF2-40B4-BE49-F238E27FC236}">
                  <a16:creationId xmlns:a16="http://schemas.microsoft.com/office/drawing/2014/main" id="{3A9EA394-0E6E-449E-85AE-DF285EB482B4}"/>
                </a:ext>
              </a:extLst>
            </p:cNvPr>
            <p:cNvSpPr/>
            <p:nvPr/>
          </p:nvSpPr>
          <p:spPr>
            <a:xfrm>
              <a:off x="7234216" y="208138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&amp; 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86" name="Group 385">
              <a:extLst>
                <a:ext uri="{FF2B5EF4-FFF2-40B4-BE49-F238E27FC236}">
                  <a16:creationId xmlns:a16="http://schemas.microsoft.com/office/drawing/2014/main" id="{9DD8A2F5-4E37-49C7-B7A5-BA5397346CE7}"/>
                </a:ext>
              </a:extLst>
            </p:cNvPr>
            <p:cNvGrpSpPr/>
            <p:nvPr/>
          </p:nvGrpSpPr>
          <p:grpSpPr>
            <a:xfrm>
              <a:off x="7492713" y="1904621"/>
              <a:ext cx="271748" cy="271748"/>
              <a:chOff x="5455221" y="4401416"/>
              <a:chExt cx="271748" cy="271748"/>
            </a:xfrm>
          </p:grpSpPr>
          <p:sp>
            <p:nvSpPr>
              <p:cNvPr id="387" name="Google Shape;383;p1">
                <a:extLst>
                  <a:ext uri="{FF2B5EF4-FFF2-40B4-BE49-F238E27FC236}">
                    <a16:creationId xmlns:a16="http://schemas.microsoft.com/office/drawing/2014/main" id="{3EFFDED8-BA4C-4115-A916-7033969DCA35}"/>
                  </a:ext>
                </a:extLst>
              </p:cNvPr>
              <p:cNvSpPr/>
              <p:nvPr/>
            </p:nvSpPr>
            <p:spPr>
              <a:xfrm>
                <a:off x="5455221" y="4401416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88" name="Picture 387">
                <a:extLst>
                  <a:ext uri="{FF2B5EF4-FFF2-40B4-BE49-F238E27FC236}">
                    <a16:creationId xmlns:a16="http://schemas.microsoft.com/office/drawing/2014/main" id="{BAB5082A-BA11-46CB-9C52-1FBEDF7CAF4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12542" t="7291" r="12267" b="21158"/>
              <a:stretch/>
            </p:blipFill>
            <p:spPr>
              <a:xfrm>
                <a:off x="5481272" y="4431675"/>
                <a:ext cx="222158" cy="211406"/>
              </a:xfrm>
              <a:prstGeom prst="rect">
                <a:avLst/>
              </a:prstGeom>
            </p:spPr>
          </p:pic>
        </p:grpSp>
        <p:sp>
          <p:nvSpPr>
            <p:cNvPr id="389" name="Google Shape;139;p1">
              <a:extLst>
                <a:ext uri="{FF2B5EF4-FFF2-40B4-BE49-F238E27FC236}">
                  <a16:creationId xmlns:a16="http://schemas.microsoft.com/office/drawing/2014/main" id="{93B6E8BA-7E03-4DB6-B922-E7C4588219BA}"/>
                </a:ext>
              </a:extLst>
            </p:cNvPr>
            <p:cNvSpPr/>
            <p:nvPr/>
          </p:nvSpPr>
          <p:spPr>
            <a:xfrm>
              <a:off x="7255415" y="3296092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R050</a:t>
              </a: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Revision</a:t>
              </a:r>
              <a:endParaRPr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0" name="Google Shape;454;p1">
              <a:extLst>
                <a:ext uri="{FF2B5EF4-FFF2-40B4-BE49-F238E27FC236}">
                  <a16:creationId xmlns:a16="http://schemas.microsoft.com/office/drawing/2014/main" id="{529F6AE9-AF81-45C6-B275-9CEC49670D1D}"/>
                </a:ext>
              </a:extLst>
            </p:cNvPr>
            <p:cNvGrpSpPr/>
            <p:nvPr/>
          </p:nvGrpSpPr>
          <p:grpSpPr>
            <a:xfrm>
              <a:off x="3431854" y="4353973"/>
              <a:ext cx="271748" cy="271748"/>
              <a:chOff x="380343" y="4002282"/>
              <a:chExt cx="271748" cy="271748"/>
            </a:xfrm>
          </p:grpSpPr>
          <p:sp>
            <p:nvSpPr>
              <p:cNvPr id="391" name="Google Shape;455;p1">
                <a:extLst>
                  <a:ext uri="{FF2B5EF4-FFF2-40B4-BE49-F238E27FC236}">
                    <a16:creationId xmlns:a16="http://schemas.microsoft.com/office/drawing/2014/main" id="{4700A0FB-7E82-4D74-8467-5229CFE16EF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2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C339EB5B-F7A1-4EF5-BFA6-138E2E5E312F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4" name="Google Shape;454;p1">
              <a:extLst>
                <a:ext uri="{FF2B5EF4-FFF2-40B4-BE49-F238E27FC236}">
                  <a16:creationId xmlns:a16="http://schemas.microsoft.com/office/drawing/2014/main" id="{21343D56-4528-4696-90B1-43EAA34A5A2A}"/>
                </a:ext>
              </a:extLst>
            </p:cNvPr>
            <p:cNvGrpSpPr/>
            <p:nvPr/>
          </p:nvGrpSpPr>
          <p:grpSpPr>
            <a:xfrm>
              <a:off x="5433130" y="4384068"/>
              <a:ext cx="271748" cy="271748"/>
              <a:chOff x="380343" y="4002282"/>
              <a:chExt cx="271748" cy="271748"/>
            </a:xfrm>
          </p:grpSpPr>
          <p:sp>
            <p:nvSpPr>
              <p:cNvPr id="395" name="Google Shape;455;p1">
                <a:extLst>
                  <a:ext uri="{FF2B5EF4-FFF2-40B4-BE49-F238E27FC236}">
                    <a16:creationId xmlns:a16="http://schemas.microsoft.com/office/drawing/2014/main" id="{3CEB617E-8764-4A9C-B47D-77C650CE0225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6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5438E8D3-798F-4181-939D-0F1C92B66B3E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7" name="Google Shape;454;p1">
              <a:extLst>
                <a:ext uri="{FF2B5EF4-FFF2-40B4-BE49-F238E27FC236}">
                  <a16:creationId xmlns:a16="http://schemas.microsoft.com/office/drawing/2014/main" id="{BE0C46C2-D48A-4BF8-BD50-0FA1ED282339}"/>
                </a:ext>
              </a:extLst>
            </p:cNvPr>
            <p:cNvGrpSpPr/>
            <p:nvPr/>
          </p:nvGrpSpPr>
          <p:grpSpPr>
            <a:xfrm>
              <a:off x="7474516" y="3145225"/>
              <a:ext cx="271748" cy="271748"/>
              <a:chOff x="380343" y="4002282"/>
              <a:chExt cx="271748" cy="271748"/>
            </a:xfrm>
          </p:grpSpPr>
          <p:sp>
            <p:nvSpPr>
              <p:cNvPr id="398" name="Google Shape;455;p1">
                <a:extLst>
                  <a:ext uri="{FF2B5EF4-FFF2-40B4-BE49-F238E27FC236}">
                    <a16:creationId xmlns:a16="http://schemas.microsoft.com/office/drawing/2014/main" id="{55E52E63-D6B3-4EBF-8433-445ADE0F39BD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9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597547BF-85F8-4934-909F-79FD75927DFF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00" name="Group 399">
              <a:extLst>
                <a:ext uri="{FF2B5EF4-FFF2-40B4-BE49-F238E27FC236}">
                  <a16:creationId xmlns:a16="http://schemas.microsoft.com/office/drawing/2014/main" id="{E504D098-9E5F-45FC-9939-94CB65EFDFDE}"/>
                </a:ext>
              </a:extLst>
            </p:cNvPr>
            <p:cNvGrpSpPr/>
            <p:nvPr/>
          </p:nvGrpSpPr>
          <p:grpSpPr>
            <a:xfrm>
              <a:off x="7459905" y="4404007"/>
              <a:ext cx="271748" cy="231114"/>
              <a:chOff x="8474996" y="3116566"/>
              <a:chExt cx="271748" cy="231114"/>
            </a:xfrm>
          </p:grpSpPr>
          <p:sp>
            <p:nvSpPr>
              <p:cNvPr id="401" name="Google Shape;413;p1">
                <a:extLst>
                  <a:ext uri="{FF2B5EF4-FFF2-40B4-BE49-F238E27FC236}">
                    <a16:creationId xmlns:a16="http://schemas.microsoft.com/office/drawing/2014/main" id="{DE9F42A4-7373-47E2-A0A6-8CD68B987A83}"/>
                  </a:ext>
                </a:extLst>
              </p:cNvPr>
              <p:cNvSpPr/>
              <p:nvPr/>
            </p:nvSpPr>
            <p:spPr>
              <a:xfrm>
                <a:off x="8474996" y="3116566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2" name="Picture 401">
                <a:extLst>
                  <a:ext uri="{FF2B5EF4-FFF2-40B4-BE49-F238E27FC236}">
                    <a16:creationId xmlns:a16="http://schemas.microsoft.com/office/drawing/2014/main" id="{1F2758F9-7A58-45E7-B8F2-8B9B53C65DA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7"/>
              <a:srcRect l="5120" r="4540" b="17291"/>
              <a:stretch/>
            </p:blipFill>
            <p:spPr>
              <a:xfrm>
                <a:off x="8513481" y="3161260"/>
                <a:ext cx="173722" cy="159048"/>
              </a:xfrm>
              <a:prstGeom prst="rect">
                <a:avLst/>
              </a:prstGeom>
            </p:spPr>
          </p:pic>
        </p:grpSp>
        <p:sp>
          <p:nvSpPr>
            <p:cNvPr id="403" name="Google Shape;156;p1">
              <a:extLst>
                <a:ext uri="{FF2B5EF4-FFF2-40B4-BE49-F238E27FC236}">
                  <a16:creationId xmlns:a16="http://schemas.microsoft.com/office/drawing/2014/main" id="{F03C9AC4-0951-4469-8D0E-F47ED567F50E}"/>
                </a:ext>
              </a:extLst>
            </p:cNvPr>
            <p:cNvSpPr/>
            <p:nvPr/>
          </p:nvSpPr>
          <p:spPr>
            <a:xfrm>
              <a:off x="8227482" y="211362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Final Revision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9269092-D564-49BD-9DAD-62C3AAEFADC4}"/>
                </a:ext>
              </a:extLst>
            </p:cNvPr>
            <p:cNvGrpSpPr/>
            <p:nvPr/>
          </p:nvGrpSpPr>
          <p:grpSpPr>
            <a:xfrm>
              <a:off x="8491833" y="1912857"/>
              <a:ext cx="271748" cy="231114"/>
              <a:chOff x="8491833" y="1912857"/>
              <a:chExt cx="271748" cy="231114"/>
            </a:xfrm>
          </p:grpSpPr>
          <p:sp>
            <p:nvSpPr>
              <p:cNvPr id="743" name="Google Shape;413;p1">
                <a:extLst>
                  <a:ext uri="{FF2B5EF4-FFF2-40B4-BE49-F238E27FC236}">
                    <a16:creationId xmlns:a16="http://schemas.microsoft.com/office/drawing/2014/main" id="{705E93FD-55E6-49C1-9750-016BF51FF034}"/>
                  </a:ext>
                </a:extLst>
              </p:cNvPr>
              <p:cNvSpPr/>
              <p:nvPr/>
            </p:nvSpPr>
            <p:spPr>
              <a:xfrm>
                <a:off x="8491833" y="1912857"/>
                <a:ext cx="271748" cy="231114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D927B214-C301-4BEE-B8B1-3487DF36A39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/>
              <a:srcRect l="10532" r="12146" b="13391"/>
              <a:stretch/>
            </p:blipFill>
            <p:spPr>
              <a:xfrm flipH="1">
                <a:off x="8539932" y="1923152"/>
                <a:ext cx="167022" cy="187084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272</Words>
  <Application>Microsoft Office PowerPoint</Application>
  <PresentationFormat>Widescreen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Sarah Matthews</cp:lastModifiedBy>
  <cp:revision>34</cp:revision>
  <dcterms:created xsi:type="dcterms:W3CDTF">2020-03-27T09:24:26Z</dcterms:created>
  <dcterms:modified xsi:type="dcterms:W3CDTF">2023-07-03T06:47:29Z</dcterms:modified>
</cp:coreProperties>
</file>