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02A3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588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74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195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554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523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939" y="842506"/>
            <a:ext cx="10199697" cy="713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"/>
          <p:cNvCxnSpPr>
            <a:cxnSpLocks/>
          </p:cNvCxnSpPr>
          <p:nvPr/>
        </p:nvCxnSpPr>
        <p:spPr>
          <a:xfrm>
            <a:off x="379717" y="602593"/>
            <a:ext cx="11732442" cy="0"/>
          </a:xfrm>
          <a:prstGeom prst="straightConnector1">
            <a:avLst/>
          </a:prstGeom>
          <a:noFill/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07292" y="4309283"/>
            <a:ext cx="1852413" cy="14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741026" y="33094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4230" y="6517820"/>
            <a:ext cx="12298878" cy="383255"/>
          </a:xfrm>
          <a:prstGeom prst="rect">
            <a:avLst/>
          </a:prstGeom>
          <a:noFill/>
          <a:ln>
            <a:solidFill>
              <a:srgbClr val="E6E6E6"/>
            </a:solidFill>
          </a:ln>
        </p:spPr>
      </p:pic>
      <p:pic>
        <p:nvPicPr>
          <p:cNvPr id="103" name="Google Shape;103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033" y="3161260"/>
            <a:ext cx="1273208" cy="70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1"/>
          <p:cNvGrpSpPr/>
          <p:nvPr/>
        </p:nvGrpSpPr>
        <p:grpSpPr>
          <a:xfrm>
            <a:off x="428280" y="1401032"/>
            <a:ext cx="1852413" cy="4403626"/>
            <a:chOff x="789395" y="628924"/>
            <a:chExt cx="3381375" cy="8038329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b="40349"/>
            <a:stretch/>
          </p:blipFill>
          <p:spPr>
            <a:xfrm>
              <a:off x="789395" y="628924"/>
              <a:ext cx="3381375" cy="2800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89395" y="3428999"/>
              <a:ext cx="685801" cy="52382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2284004" y="2607906"/>
            <a:ext cx="375701" cy="10186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flipH="1">
            <a:off x="1817966" y="1431515"/>
            <a:ext cx="1852413" cy="2966301"/>
            <a:chOff x="776288" y="628924"/>
            <a:chExt cx="3381375" cy="5414651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90" y="2653327"/>
              <a:ext cx="685801" cy="33902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2833454" y="4333489"/>
            <a:ext cx="1852413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4312189" y="2011007"/>
            <a:ext cx="375701" cy="1042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3842562" y="1455722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4857678" y="4333489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6331581" y="2011007"/>
            <a:ext cx="375701" cy="1042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"/>
          <p:cNvGrpSpPr/>
          <p:nvPr/>
        </p:nvGrpSpPr>
        <p:grpSpPr>
          <a:xfrm flipH="1">
            <a:off x="5861954" y="1455722"/>
            <a:ext cx="1852414" cy="2151868"/>
            <a:chOff x="776288" y="628924"/>
            <a:chExt cx="3381375" cy="3927997"/>
          </a:xfrm>
        </p:grpSpPr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88" y="2653328"/>
              <a:ext cx="685800" cy="19035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6874048" y="4321375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7887916" y="1455722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899603" y="4333490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9915971" y="1455723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29219"/>
            <a:ext cx="375701" cy="280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440052" y="2823734"/>
            <a:ext cx="375701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2448616" y="3018183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4475021" y="2967010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5488501" y="2829220"/>
            <a:ext cx="375701" cy="156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4475" y="2951096"/>
            <a:ext cx="375701" cy="16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7503158" y="3195149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851452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9530636" y="2904234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0546873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9691" y="332290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145061" y="4459261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Logo Design</a:t>
            </a: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153507" y="322842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term “SOAP”.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2233" y="2993615"/>
            <a:ext cx="341230" cy="143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"/>
          <p:cNvSpPr/>
          <p:nvPr/>
        </p:nvSpPr>
        <p:spPr>
          <a:xfrm>
            <a:off x="1138732" y="32337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use brushes and manipulate text?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2149329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Does my logo meet the criteria?</a:t>
            </a:r>
            <a:endParaRPr sz="1800" dirty="0"/>
          </a:p>
        </p:txBody>
      </p:sp>
      <p:sp>
        <p:nvSpPr>
          <p:cNvPr id="145" name="Google Shape;145;p1"/>
          <p:cNvSpPr/>
          <p:nvPr/>
        </p:nvSpPr>
        <p:spPr>
          <a:xfrm>
            <a:off x="2160229" y="45231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 appropriate logo that meets the success criteria.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1158871" y="4483511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appropriate logo that meets the success criteria.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4199244" y="325963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apply the concept of Goal Seek.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4200267" y="208118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benefits of using charts and graphs.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6207981" y="330605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term "HTML".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7207768" y="205911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to apply colour in a variety of ways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8240030" y="323751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Does my webpage meet the criteria?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9245830" y="204335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purpose of DTP and the software used to create quality documents.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9216924" y="45131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 range of DTP documents.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10267502" y="449888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rPr>
              <a:t>Explain how to create a business card.</a:t>
            </a:r>
            <a:endParaRPr sz="600" dirty="0">
              <a:solidFill>
                <a:srgbClr val="12505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4775387" y="32536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778474" y="337931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8809446" y="309869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10850785" y="339615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982" y="360271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"/>
          <p:cNvSpPr/>
          <p:nvPr/>
        </p:nvSpPr>
        <p:spPr>
          <a:xfrm>
            <a:off x="846544" y="712489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HT1</a:t>
            </a:r>
            <a:endParaRPr/>
          </a:p>
        </p:txBody>
      </p:sp>
      <p:pic>
        <p:nvPicPr>
          <p:cNvPr id="202" name="Google Shape;202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9976" y="351968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/>
          <p:nvPr/>
        </p:nvSpPr>
        <p:spPr>
          <a:xfrm>
            <a:off x="2862538" y="704186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HT2</a:t>
            </a:r>
            <a:endParaRPr/>
          </a:p>
        </p:txBody>
      </p:sp>
      <p:pic>
        <p:nvPicPr>
          <p:cNvPr id="204" name="Google Shape;204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56848" y="348554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"/>
          <p:cNvSpPr/>
          <p:nvPr/>
        </p:nvSpPr>
        <p:spPr>
          <a:xfrm>
            <a:off x="4899410" y="700772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HT3</a:t>
            </a:r>
            <a:endParaRPr/>
          </a:p>
        </p:txBody>
      </p:sp>
      <p:pic>
        <p:nvPicPr>
          <p:cNvPr id="206" name="Google Shape;206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68792" y="36095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/>
          <p:nvPr/>
        </p:nvSpPr>
        <p:spPr>
          <a:xfrm>
            <a:off x="6911354" y="71317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HT4</a:t>
            </a:r>
            <a:endParaRPr/>
          </a:p>
        </p:txBody>
      </p:sp>
      <p:pic>
        <p:nvPicPr>
          <p:cNvPr id="208" name="Google Shape;208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0195" y="336553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8932757" y="688771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HT5</a:t>
            </a:r>
            <a:endParaRPr/>
          </a:p>
        </p:txBody>
      </p:sp>
      <p:pic>
        <p:nvPicPr>
          <p:cNvPr id="210" name="Google Shape;21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31858" y="36422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"/>
          <p:cNvSpPr/>
          <p:nvPr/>
        </p:nvSpPr>
        <p:spPr>
          <a:xfrm>
            <a:off x="10974420" y="71644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HT6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1605865" y="609600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656105" y="609587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682179" y="6090586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9702677" y="608476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 rot="-2896229">
            <a:off x="4584944" y="1563469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4611613" y="179120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5482672" y="1796116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 rot="-2896229">
            <a:off x="6607462" y="15570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6634131" y="17848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7505190" y="1789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 rot="-2896229">
            <a:off x="2564627" y="1533944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2591296" y="176168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"/>
          <p:cNvSpPr/>
          <p:nvPr/>
        </p:nvSpPr>
        <p:spPr>
          <a:xfrm>
            <a:off x="3462355" y="1766591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 rot="-2896229">
            <a:off x="542427" y="15113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569096" y="17391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1440155" y="17440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 rot="-2896229">
            <a:off x="8627846" y="1555991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8654515" y="1783729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9525574" y="1775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 rot="-2896229">
            <a:off x="10655902" y="1555430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10682571" y="1783168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1553630" y="178807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"/>
          <p:cNvGrpSpPr/>
          <p:nvPr/>
        </p:nvGrpSpPr>
        <p:grpSpPr>
          <a:xfrm rot="10800000">
            <a:off x="1353911" y="4519564"/>
            <a:ext cx="1396313" cy="1396313"/>
            <a:chOff x="8313193" y="5532090"/>
            <a:chExt cx="1396313" cy="1396313"/>
          </a:xfrm>
        </p:grpSpPr>
        <p:sp>
          <p:nvSpPr>
            <p:cNvPr id="239" name="Google Shape;239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"/>
          <p:cNvGrpSpPr/>
          <p:nvPr/>
        </p:nvGrpSpPr>
        <p:grpSpPr>
          <a:xfrm rot="10800000">
            <a:off x="3377003" y="4534847"/>
            <a:ext cx="1396313" cy="1396313"/>
            <a:chOff x="8313193" y="5532090"/>
            <a:chExt cx="1396313" cy="1396313"/>
          </a:xfrm>
        </p:grpSpPr>
        <p:sp>
          <p:nvSpPr>
            <p:cNvPr id="243" name="Google Shape;243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"/>
          <p:cNvGrpSpPr/>
          <p:nvPr/>
        </p:nvGrpSpPr>
        <p:grpSpPr>
          <a:xfrm rot="10800000">
            <a:off x="5403778" y="4545267"/>
            <a:ext cx="1396313" cy="1396313"/>
            <a:chOff x="8313193" y="5532090"/>
            <a:chExt cx="1396313" cy="1396313"/>
          </a:xfrm>
        </p:grpSpPr>
        <p:sp>
          <p:nvSpPr>
            <p:cNvPr id="247" name="Google Shape;247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"/>
          <p:cNvGrpSpPr/>
          <p:nvPr/>
        </p:nvGrpSpPr>
        <p:grpSpPr>
          <a:xfrm rot="10800000">
            <a:off x="7421949" y="4572519"/>
            <a:ext cx="1396313" cy="1396313"/>
            <a:chOff x="8313193" y="5532090"/>
            <a:chExt cx="1396313" cy="1396313"/>
          </a:xfrm>
        </p:grpSpPr>
        <p:sp>
          <p:nvSpPr>
            <p:cNvPr id="251" name="Google Shape;251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"/>
          <p:cNvGrpSpPr/>
          <p:nvPr/>
        </p:nvGrpSpPr>
        <p:grpSpPr>
          <a:xfrm rot="10800000">
            <a:off x="9451521" y="4548791"/>
            <a:ext cx="1396313" cy="1396313"/>
            <a:chOff x="8313193" y="5532090"/>
            <a:chExt cx="1396313" cy="1396313"/>
          </a:xfrm>
        </p:grpSpPr>
        <p:sp>
          <p:nvSpPr>
            <p:cNvPr id="255" name="Google Shape;255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"/>
          <p:cNvSpPr/>
          <p:nvPr/>
        </p:nvSpPr>
        <p:spPr>
          <a:xfrm>
            <a:off x="78075" y="5567269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/>
          <p:nvPr/>
        </p:nvSpPr>
        <p:spPr>
          <a:xfrm>
            <a:off x="147442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/>
          <p:nvPr/>
        </p:nvSpPr>
        <p:spPr>
          <a:xfrm>
            <a:off x="11199068" y="5563753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/>
          <p:nvPr/>
        </p:nvSpPr>
        <p:spPr>
          <a:xfrm>
            <a:off x="11270844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"/>
          <p:cNvSpPr/>
          <p:nvPr/>
        </p:nvSpPr>
        <p:spPr>
          <a:xfrm>
            <a:off x="196782" y="5669759"/>
            <a:ext cx="66716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3" name="Google Shape;263;p1"/>
          <p:cNvSpPr/>
          <p:nvPr/>
        </p:nvSpPr>
        <p:spPr>
          <a:xfrm>
            <a:off x="11500136" y="5662639"/>
            <a:ext cx="3642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64" name="Google Shape;264;p1" descr="A picture containing drawing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7011" y="5824844"/>
            <a:ext cx="492362" cy="42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" descr="A picture containing ligh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18027" y="5816957"/>
            <a:ext cx="479516" cy="467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1"/>
          <p:cNvCxnSpPr>
            <a:cxnSpLocks/>
          </p:cNvCxnSpPr>
          <p:nvPr/>
        </p:nvCxnSpPr>
        <p:spPr>
          <a:xfrm rot="10800000">
            <a:off x="536733" y="41048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8" name="Google Shape;268;p1"/>
          <p:cNvCxnSpPr>
            <a:cxnSpLocks/>
          </p:cNvCxnSpPr>
          <p:nvPr/>
        </p:nvCxnSpPr>
        <p:spPr>
          <a:xfrm rot="10800000">
            <a:off x="2559208" y="410806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9" name="Google Shape;269;p1"/>
          <p:cNvCxnSpPr>
            <a:cxnSpLocks/>
          </p:cNvCxnSpPr>
          <p:nvPr/>
        </p:nvCxnSpPr>
        <p:spPr>
          <a:xfrm rot="10800000">
            <a:off x="4579957" y="28931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0" name="Google Shape;270;p1"/>
          <p:cNvCxnSpPr>
            <a:cxnSpLocks/>
          </p:cNvCxnSpPr>
          <p:nvPr/>
        </p:nvCxnSpPr>
        <p:spPr>
          <a:xfrm rot="10800000">
            <a:off x="6585646" y="41882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1" name="Google Shape;271;p1"/>
          <p:cNvCxnSpPr>
            <a:cxnSpLocks/>
          </p:cNvCxnSpPr>
          <p:nvPr/>
        </p:nvCxnSpPr>
        <p:spPr>
          <a:xfrm rot="10800000">
            <a:off x="8622458" y="41246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2" name="Google Shape;272;p1"/>
          <p:cNvCxnSpPr>
            <a:cxnSpLocks/>
          </p:cNvCxnSpPr>
          <p:nvPr/>
        </p:nvCxnSpPr>
        <p:spPr>
          <a:xfrm rot="10800000">
            <a:off x="10646896" y="412485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3" name="Google Shape;273;p1"/>
          <p:cNvCxnSpPr>
            <a:cxnSpLocks/>
          </p:cNvCxnSpPr>
          <p:nvPr/>
        </p:nvCxnSpPr>
        <p:spPr>
          <a:xfrm>
            <a:off x="1544156" y="41175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4" name="Google Shape;274;p1"/>
          <p:cNvCxnSpPr>
            <a:cxnSpLocks/>
          </p:cNvCxnSpPr>
          <p:nvPr/>
        </p:nvCxnSpPr>
        <p:spPr>
          <a:xfrm>
            <a:off x="3566631" y="42033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5" name="Google Shape;275;p1"/>
          <p:cNvCxnSpPr>
            <a:cxnSpLocks/>
          </p:cNvCxnSpPr>
          <p:nvPr/>
        </p:nvCxnSpPr>
        <p:spPr>
          <a:xfrm>
            <a:off x="5590555" y="29058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6" name="Google Shape;276;p1"/>
          <p:cNvCxnSpPr>
            <a:cxnSpLocks/>
          </p:cNvCxnSpPr>
          <p:nvPr/>
        </p:nvCxnSpPr>
        <p:spPr>
          <a:xfrm>
            <a:off x="7633552" y="29425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7" name="Google Shape;277;p1"/>
          <p:cNvCxnSpPr>
            <a:cxnSpLocks/>
          </p:cNvCxnSpPr>
          <p:nvPr/>
        </p:nvCxnSpPr>
        <p:spPr>
          <a:xfrm>
            <a:off x="9652133" y="41193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78" name="Google Shape;278;p1"/>
          <p:cNvSpPr/>
          <p:nvPr/>
        </p:nvSpPr>
        <p:spPr>
          <a:xfrm rot="10800000">
            <a:off x="-17419" y="-32045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/>
          <p:nvPr/>
        </p:nvSpPr>
        <p:spPr>
          <a:xfrm rot="-2768532">
            <a:off x="45001" y="401385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 txBox="1"/>
          <p:nvPr/>
        </p:nvSpPr>
        <p:spPr>
          <a:xfrm>
            <a:off x="-7273" y="450879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"/>
          <p:cNvSpPr/>
          <p:nvPr/>
        </p:nvSpPr>
        <p:spPr>
          <a:xfrm rot="-2768532">
            <a:off x="1870046" y="4334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1817772" y="4829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 rot="10800000">
            <a:off x="3824627" y="-11200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"/>
          <p:cNvSpPr/>
          <p:nvPr/>
        </p:nvSpPr>
        <p:spPr>
          <a:xfrm rot="-2768532">
            <a:off x="3887047" y="4222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 txBox="1"/>
          <p:nvPr/>
        </p:nvSpPr>
        <p:spPr>
          <a:xfrm>
            <a:off x="3834773" y="4717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"/>
          <p:cNvSpPr/>
          <p:nvPr/>
        </p:nvSpPr>
        <p:spPr>
          <a:xfrm rot="-2768532">
            <a:off x="5901857" y="432589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 txBox="1"/>
          <p:nvPr/>
        </p:nvSpPr>
        <p:spPr>
          <a:xfrm>
            <a:off x="5849583" y="482083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 rot="-2768532">
            <a:off x="7917126" y="437066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 txBox="1"/>
          <p:nvPr/>
        </p:nvSpPr>
        <p:spPr>
          <a:xfrm>
            <a:off x="7864852" y="486560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 rot="10800000">
            <a:off x="9897187" y="-8819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 rot="-2768532">
            <a:off x="9959607" y="42461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9907333" y="47410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 rot="10800000">
            <a:off x="11718424" y="-29603"/>
            <a:ext cx="473576" cy="744932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/>
          <p:nvPr/>
        </p:nvSpPr>
        <p:spPr>
          <a:xfrm rot="-2768532">
            <a:off x="11780844" y="43974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11728570" y="48923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</a:t>
            </a:r>
            <a:endParaRPr/>
          </a:p>
        </p:txBody>
      </p:sp>
      <p:cxnSp>
        <p:nvCxnSpPr>
          <p:cNvPr id="299" name="Google Shape;299;p1"/>
          <p:cNvCxnSpPr>
            <a:cxnSpLocks/>
          </p:cNvCxnSpPr>
          <p:nvPr/>
        </p:nvCxnSpPr>
        <p:spPr>
          <a:xfrm>
            <a:off x="15013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0" name="Google Shape;300;p1"/>
          <p:cNvCxnSpPr>
            <a:cxnSpLocks/>
          </p:cNvCxnSpPr>
          <p:nvPr/>
        </p:nvCxnSpPr>
        <p:spPr>
          <a:xfrm>
            <a:off x="197311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1" name="Google Shape;301;p1"/>
          <p:cNvCxnSpPr>
            <a:cxnSpLocks/>
          </p:cNvCxnSpPr>
          <p:nvPr/>
        </p:nvCxnSpPr>
        <p:spPr>
          <a:xfrm>
            <a:off x="3992550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2" name="Google Shape;302;p1"/>
          <p:cNvCxnSpPr>
            <a:cxnSpLocks/>
          </p:cNvCxnSpPr>
          <p:nvPr/>
        </p:nvCxnSpPr>
        <p:spPr>
          <a:xfrm>
            <a:off x="600444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3" name="Google Shape;303;p1"/>
          <p:cNvCxnSpPr>
            <a:cxnSpLocks/>
          </p:cNvCxnSpPr>
          <p:nvPr/>
        </p:nvCxnSpPr>
        <p:spPr>
          <a:xfrm>
            <a:off x="801302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4" name="Google Shape;304;p1"/>
          <p:cNvCxnSpPr>
            <a:cxnSpLocks/>
          </p:cNvCxnSpPr>
          <p:nvPr/>
        </p:nvCxnSpPr>
        <p:spPr>
          <a:xfrm>
            <a:off x="10072615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5" name="Google Shape;305;p1"/>
          <p:cNvCxnSpPr>
            <a:cxnSpLocks/>
          </p:cNvCxnSpPr>
          <p:nvPr/>
        </p:nvCxnSpPr>
        <p:spPr>
          <a:xfrm>
            <a:off x="11894824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09" name="Google Shape;309;p1"/>
          <p:cNvSpPr/>
          <p:nvPr/>
        </p:nvSpPr>
        <p:spPr>
          <a:xfrm rot="10800000">
            <a:off x="3914512" y="894164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"/>
          <p:cNvSpPr/>
          <p:nvPr/>
        </p:nvSpPr>
        <p:spPr>
          <a:xfrm>
            <a:off x="3724036" y="1163067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"/>
          <p:cNvSpPr/>
          <p:nvPr/>
        </p:nvSpPr>
        <p:spPr>
          <a:xfrm>
            <a:off x="3892794" y="1692183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"/>
          <p:cNvSpPr/>
          <p:nvPr/>
        </p:nvSpPr>
        <p:spPr>
          <a:xfrm rot="10800000">
            <a:off x="7948423" y="881940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"/>
          <p:cNvSpPr/>
          <p:nvPr/>
        </p:nvSpPr>
        <p:spPr>
          <a:xfrm>
            <a:off x="7757947" y="1150843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/>
          <p:nvPr/>
        </p:nvSpPr>
        <p:spPr>
          <a:xfrm>
            <a:off x="7926705" y="1679959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1" name="Google Shape;321;p1"/>
          <p:cNvGrpSpPr/>
          <p:nvPr/>
        </p:nvGrpSpPr>
        <p:grpSpPr>
          <a:xfrm rot="10800000">
            <a:off x="2885004" y="5401739"/>
            <a:ext cx="325071" cy="1123090"/>
            <a:chOff x="2920318" y="5279361"/>
            <a:chExt cx="325071" cy="1123090"/>
          </a:xfrm>
        </p:grpSpPr>
        <p:sp>
          <p:nvSpPr>
            <p:cNvPr id="322" name="Google Shape;322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"/>
          <p:cNvGrpSpPr/>
          <p:nvPr/>
        </p:nvGrpSpPr>
        <p:grpSpPr>
          <a:xfrm rot="10800000">
            <a:off x="1040588" y="5401739"/>
            <a:ext cx="325071" cy="1123090"/>
            <a:chOff x="2920318" y="5279361"/>
            <a:chExt cx="325071" cy="1123090"/>
          </a:xfrm>
        </p:grpSpPr>
        <p:sp>
          <p:nvSpPr>
            <p:cNvPr id="325" name="Google Shape;32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"/>
          <p:cNvGrpSpPr/>
          <p:nvPr/>
        </p:nvGrpSpPr>
        <p:grpSpPr>
          <a:xfrm rot="10800000">
            <a:off x="6930863" y="5401739"/>
            <a:ext cx="325071" cy="1123090"/>
            <a:chOff x="2920318" y="5279361"/>
            <a:chExt cx="325071" cy="1123090"/>
          </a:xfrm>
        </p:grpSpPr>
        <p:sp>
          <p:nvSpPr>
            <p:cNvPr id="328" name="Google Shape;32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"/>
          <p:cNvGrpSpPr/>
          <p:nvPr/>
        </p:nvGrpSpPr>
        <p:grpSpPr>
          <a:xfrm rot="10800000">
            <a:off x="8979218" y="5401739"/>
            <a:ext cx="325071" cy="1123090"/>
            <a:chOff x="2920318" y="5279361"/>
            <a:chExt cx="325071" cy="1123090"/>
          </a:xfrm>
        </p:grpSpPr>
        <p:sp>
          <p:nvSpPr>
            <p:cNvPr id="331" name="Google Shape;331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"/>
          <p:cNvSpPr/>
          <p:nvPr/>
        </p:nvSpPr>
        <p:spPr>
          <a:xfrm>
            <a:off x="2592719" y="6095938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4" name="Google Shape;334;p1"/>
          <p:cNvGrpSpPr/>
          <p:nvPr/>
        </p:nvGrpSpPr>
        <p:grpSpPr>
          <a:xfrm rot="10800000">
            <a:off x="10829675" y="5401739"/>
            <a:ext cx="325071" cy="1123090"/>
            <a:chOff x="2920318" y="5279361"/>
            <a:chExt cx="325071" cy="1123090"/>
          </a:xfrm>
        </p:grpSpPr>
        <p:sp>
          <p:nvSpPr>
            <p:cNvPr id="335" name="Google Shape;33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"/>
          <p:cNvGrpSpPr/>
          <p:nvPr/>
        </p:nvGrpSpPr>
        <p:grpSpPr>
          <a:xfrm rot="10800000">
            <a:off x="4933650" y="5401739"/>
            <a:ext cx="325071" cy="1123090"/>
            <a:chOff x="2920318" y="5279361"/>
            <a:chExt cx="325071" cy="1123090"/>
          </a:xfrm>
        </p:grpSpPr>
        <p:sp>
          <p:nvSpPr>
            <p:cNvPr id="338" name="Google Shape;33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"/>
          <p:cNvSpPr/>
          <p:nvPr/>
        </p:nvSpPr>
        <p:spPr>
          <a:xfrm>
            <a:off x="4646972" y="6107287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"/>
          <p:cNvSpPr/>
          <p:nvPr/>
        </p:nvSpPr>
        <p:spPr>
          <a:xfrm>
            <a:off x="6646148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dirty="0"/>
          </a:p>
        </p:txBody>
      </p:sp>
      <p:sp>
        <p:nvSpPr>
          <p:cNvPr id="342" name="Google Shape;342;p1"/>
          <p:cNvSpPr/>
          <p:nvPr/>
        </p:nvSpPr>
        <p:spPr>
          <a:xfrm>
            <a:off x="8694116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"/>
          <p:cNvCxnSpPr>
            <a:cxnSpLocks/>
          </p:cNvCxnSpPr>
          <p:nvPr/>
        </p:nvCxnSpPr>
        <p:spPr>
          <a:xfrm>
            <a:off x="1291190" y="6274882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44" name="Google Shape;344;p1"/>
          <p:cNvCxnSpPr>
            <a:cxnSpLocks/>
          </p:cNvCxnSpPr>
          <p:nvPr/>
        </p:nvCxnSpPr>
        <p:spPr>
          <a:xfrm>
            <a:off x="10580800" y="6251868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355" name="Google Shape;355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714" y="5402798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79186" y="5401286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28008" y="54017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23521" y="5401274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71569" y="5404067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22684" y="54008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8263" y="1742584"/>
            <a:ext cx="170837" cy="24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00596" y="1726492"/>
            <a:ext cx="170837" cy="2404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8" name="Google Shape;448;p1"/>
          <p:cNvGrpSpPr/>
          <p:nvPr/>
        </p:nvGrpSpPr>
        <p:grpSpPr>
          <a:xfrm>
            <a:off x="399936" y="4267548"/>
            <a:ext cx="271748" cy="271748"/>
            <a:chOff x="380343" y="4002282"/>
            <a:chExt cx="271748" cy="271748"/>
          </a:xfrm>
        </p:grpSpPr>
        <p:sp>
          <p:nvSpPr>
            <p:cNvPr id="449" name="Google Shape;449;p1"/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0" name="Google Shape;45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3" name="Google Shape;463;p1"/>
          <p:cNvGrpSpPr/>
          <p:nvPr/>
        </p:nvGrpSpPr>
        <p:grpSpPr>
          <a:xfrm>
            <a:off x="5983159" y="5966360"/>
            <a:ext cx="219722" cy="219722"/>
            <a:chOff x="3964959" y="5953617"/>
            <a:chExt cx="219722" cy="219722"/>
          </a:xfrm>
        </p:grpSpPr>
        <p:sp>
          <p:nvSpPr>
            <p:cNvPr id="464" name="Google Shape;464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5" name="Google Shape;465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6" name="Google Shape;466;p1"/>
          <p:cNvGrpSpPr/>
          <p:nvPr/>
        </p:nvGrpSpPr>
        <p:grpSpPr>
          <a:xfrm>
            <a:off x="8018907" y="5965447"/>
            <a:ext cx="219722" cy="219722"/>
            <a:chOff x="3964959" y="5953617"/>
            <a:chExt cx="219722" cy="219722"/>
          </a:xfrm>
        </p:grpSpPr>
        <p:sp>
          <p:nvSpPr>
            <p:cNvPr id="467" name="Google Shape;467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8" name="Google Shape;468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9" name="Google Shape;469;p1"/>
          <p:cNvGrpSpPr/>
          <p:nvPr/>
        </p:nvGrpSpPr>
        <p:grpSpPr>
          <a:xfrm>
            <a:off x="10043462" y="5941505"/>
            <a:ext cx="219722" cy="219722"/>
            <a:chOff x="3964959" y="5953617"/>
            <a:chExt cx="219722" cy="219722"/>
          </a:xfrm>
        </p:grpSpPr>
        <p:sp>
          <p:nvSpPr>
            <p:cNvPr id="470" name="Google Shape;470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1" name="Google Shape;471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2" name="Google Shape;472;p1"/>
          <p:cNvGrpSpPr/>
          <p:nvPr/>
        </p:nvGrpSpPr>
        <p:grpSpPr>
          <a:xfrm>
            <a:off x="1939194" y="5953608"/>
            <a:ext cx="219722" cy="219722"/>
            <a:chOff x="3964959" y="5953617"/>
            <a:chExt cx="219722" cy="219722"/>
          </a:xfrm>
        </p:grpSpPr>
        <p:sp>
          <p:nvSpPr>
            <p:cNvPr id="473" name="Google Shape;473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4" name="Google Shape;474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00" name="Google Shape;500;p1"/>
          <p:cNvCxnSpPr>
            <a:cxnSpLocks/>
          </p:cNvCxnSpPr>
          <p:nvPr/>
        </p:nvCxnSpPr>
        <p:spPr>
          <a:xfrm rot="10800000">
            <a:off x="531967" y="53939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F1F677D-9A21-46D4-BDE5-B00EF3CB7FDA}"/>
              </a:ext>
            </a:extLst>
          </p:cNvPr>
          <p:cNvSpPr txBox="1"/>
          <p:nvPr/>
        </p:nvSpPr>
        <p:spPr>
          <a:xfrm>
            <a:off x="78075" y="6524829"/>
            <a:ext cx="561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Year 7 Digital Technologies Learning Journey</a:t>
            </a:r>
          </a:p>
        </p:txBody>
      </p:sp>
      <p:pic>
        <p:nvPicPr>
          <p:cNvPr id="501" name="Google Shape;103;p1" descr="A close up of a logo&#10;&#10;Description automatically generated">
            <a:extLst>
              <a:ext uri="{FF2B5EF4-FFF2-40B4-BE49-F238E27FC236}">
                <a16:creationId xmlns:a16="http://schemas.microsoft.com/office/drawing/2014/main" id="{1A6BF449-07B1-421E-8A93-FA1C24E024B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414" y="1954593"/>
            <a:ext cx="1273208" cy="7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136;p1">
            <a:extLst>
              <a:ext uri="{FF2B5EF4-FFF2-40B4-BE49-F238E27FC236}">
                <a16:creationId xmlns:a16="http://schemas.microsoft.com/office/drawing/2014/main" id="{9FC08A1C-19FE-418F-9CDB-23348A3816C5}"/>
              </a:ext>
            </a:extLst>
          </p:cNvPr>
          <p:cNvSpPr/>
          <p:nvPr/>
        </p:nvSpPr>
        <p:spPr>
          <a:xfrm>
            <a:off x="153888" y="20217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tools needed to draw a basic shape.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143;p1">
            <a:extLst>
              <a:ext uri="{FF2B5EF4-FFF2-40B4-BE49-F238E27FC236}">
                <a16:creationId xmlns:a16="http://schemas.microsoft.com/office/drawing/2014/main" id="{851EEA8B-907F-472E-B45D-C988F6089898}"/>
              </a:ext>
            </a:extLst>
          </p:cNvPr>
          <p:cNvSpPr/>
          <p:nvPr/>
        </p:nvSpPr>
        <p:spPr>
          <a:xfrm>
            <a:off x="1139113" y="202708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manipulate shapes and apply colour?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6" name="Google Shape;267;p1">
            <a:extLst>
              <a:ext uri="{FF2B5EF4-FFF2-40B4-BE49-F238E27FC236}">
                <a16:creationId xmlns:a16="http://schemas.microsoft.com/office/drawing/2014/main" id="{C81C3958-9ED7-4A0E-AEF3-A221A231027E}"/>
              </a:ext>
            </a:extLst>
          </p:cNvPr>
          <p:cNvCxnSpPr>
            <a:cxnSpLocks/>
          </p:cNvCxnSpPr>
          <p:nvPr/>
        </p:nvCxnSpPr>
        <p:spPr>
          <a:xfrm rot="10800000">
            <a:off x="537114" y="28601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7" name="Google Shape;268;p1">
            <a:extLst>
              <a:ext uri="{FF2B5EF4-FFF2-40B4-BE49-F238E27FC236}">
                <a16:creationId xmlns:a16="http://schemas.microsoft.com/office/drawing/2014/main" id="{C4BF9D08-D826-411B-ADFC-2592A4F2F91F}"/>
              </a:ext>
            </a:extLst>
          </p:cNvPr>
          <p:cNvCxnSpPr>
            <a:cxnSpLocks/>
          </p:cNvCxnSpPr>
          <p:nvPr/>
        </p:nvCxnSpPr>
        <p:spPr>
          <a:xfrm rot="10800000">
            <a:off x="2559589" y="2888702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8" name="Google Shape;273;p1">
            <a:extLst>
              <a:ext uri="{FF2B5EF4-FFF2-40B4-BE49-F238E27FC236}">
                <a16:creationId xmlns:a16="http://schemas.microsoft.com/office/drawing/2014/main" id="{219B2C63-B5E5-4C81-A0A6-520759157239}"/>
              </a:ext>
            </a:extLst>
          </p:cNvPr>
          <p:cNvCxnSpPr>
            <a:cxnSpLocks/>
          </p:cNvCxnSpPr>
          <p:nvPr/>
        </p:nvCxnSpPr>
        <p:spPr>
          <a:xfrm>
            <a:off x="1544537" y="28855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9" name="Google Shape;274;p1">
            <a:extLst>
              <a:ext uri="{FF2B5EF4-FFF2-40B4-BE49-F238E27FC236}">
                <a16:creationId xmlns:a16="http://schemas.microsoft.com/office/drawing/2014/main" id="{BFC8B4E0-9776-43B3-BBB1-1F7C165174D8}"/>
              </a:ext>
            </a:extLst>
          </p:cNvPr>
          <p:cNvCxnSpPr>
            <a:cxnSpLocks/>
          </p:cNvCxnSpPr>
          <p:nvPr/>
        </p:nvCxnSpPr>
        <p:spPr>
          <a:xfrm>
            <a:off x="3567012" y="290979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29" name="Google Shape;136;p1">
            <a:extLst>
              <a:ext uri="{FF2B5EF4-FFF2-40B4-BE49-F238E27FC236}">
                <a16:creationId xmlns:a16="http://schemas.microsoft.com/office/drawing/2014/main" id="{079CAB99-AC5C-4607-A4CD-DCB3F00640F8}"/>
              </a:ext>
            </a:extLst>
          </p:cNvPr>
          <p:cNvSpPr/>
          <p:nvPr/>
        </p:nvSpPr>
        <p:spPr>
          <a:xfrm>
            <a:off x="3196966" y="32863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How do I set up a financial model?</a:t>
            </a:r>
            <a:endParaRPr sz="7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149;p1">
            <a:extLst>
              <a:ext uri="{FF2B5EF4-FFF2-40B4-BE49-F238E27FC236}">
                <a16:creationId xmlns:a16="http://schemas.microsoft.com/office/drawing/2014/main" id="{471AFEDB-BB9A-461C-A08A-D9165C859E6A}"/>
              </a:ext>
            </a:extLst>
          </p:cNvPr>
          <p:cNvSpPr/>
          <p:nvPr/>
        </p:nvSpPr>
        <p:spPr>
          <a:xfrm>
            <a:off x="3189806" y="449661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why we apply data validation to a spreadsheet. </a:t>
            </a:r>
            <a:endParaRPr sz="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150;p1">
            <a:extLst>
              <a:ext uri="{FF2B5EF4-FFF2-40B4-BE49-F238E27FC236}">
                <a16:creationId xmlns:a16="http://schemas.microsoft.com/office/drawing/2014/main" id="{A26185B6-79F9-4CC2-870D-0B316DFAA978}"/>
              </a:ext>
            </a:extLst>
          </p:cNvPr>
          <p:cNvSpPr/>
          <p:nvPr/>
        </p:nvSpPr>
        <p:spPr>
          <a:xfrm>
            <a:off x="5193883" y="330493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</p:txBody>
      </p:sp>
      <p:sp>
        <p:nvSpPr>
          <p:cNvPr id="553" name="Google Shape;149;p1">
            <a:extLst>
              <a:ext uri="{FF2B5EF4-FFF2-40B4-BE49-F238E27FC236}">
                <a16:creationId xmlns:a16="http://schemas.microsoft.com/office/drawing/2014/main" id="{4C4448DE-6A8D-42E4-9F0D-532F497D31DA}"/>
              </a:ext>
            </a:extLst>
          </p:cNvPr>
          <p:cNvSpPr/>
          <p:nvPr/>
        </p:nvSpPr>
        <p:spPr>
          <a:xfrm>
            <a:off x="4191824" y="447202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apply simple formulas.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150;p1">
            <a:extLst>
              <a:ext uri="{FF2B5EF4-FFF2-40B4-BE49-F238E27FC236}">
                <a16:creationId xmlns:a16="http://schemas.microsoft.com/office/drawing/2014/main" id="{D4850C61-D639-4B5B-A689-D29FE6A94A12}"/>
              </a:ext>
            </a:extLst>
          </p:cNvPr>
          <p:cNvSpPr/>
          <p:nvPr/>
        </p:nvSpPr>
        <p:spPr>
          <a:xfrm>
            <a:off x="5229348" y="207371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Justify your recommended price for the festival.  </a:t>
            </a:r>
            <a:endParaRPr sz="48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5" name="Google Shape;269;p1">
            <a:extLst>
              <a:ext uri="{FF2B5EF4-FFF2-40B4-BE49-F238E27FC236}">
                <a16:creationId xmlns:a16="http://schemas.microsoft.com/office/drawing/2014/main" id="{FE2FF14D-772E-4F82-BF7B-5AE972755462}"/>
              </a:ext>
            </a:extLst>
          </p:cNvPr>
          <p:cNvCxnSpPr>
            <a:cxnSpLocks/>
          </p:cNvCxnSpPr>
          <p:nvPr/>
        </p:nvCxnSpPr>
        <p:spPr>
          <a:xfrm rot="10800000">
            <a:off x="4590773" y="41374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56" name="Google Shape;275;p1">
            <a:extLst>
              <a:ext uri="{FF2B5EF4-FFF2-40B4-BE49-F238E27FC236}">
                <a16:creationId xmlns:a16="http://schemas.microsoft.com/office/drawing/2014/main" id="{80A97402-E882-4694-9765-DBCBC20A3D19}"/>
              </a:ext>
            </a:extLst>
          </p:cNvPr>
          <p:cNvCxnSpPr>
            <a:cxnSpLocks/>
          </p:cNvCxnSpPr>
          <p:nvPr/>
        </p:nvCxnSpPr>
        <p:spPr>
          <a:xfrm>
            <a:off x="5601371" y="41501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68" name="Google Shape;270;p1">
            <a:extLst>
              <a:ext uri="{FF2B5EF4-FFF2-40B4-BE49-F238E27FC236}">
                <a16:creationId xmlns:a16="http://schemas.microsoft.com/office/drawing/2014/main" id="{CAE1155A-ADAA-4271-9D23-A7AC916E02F8}"/>
              </a:ext>
            </a:extLst>
          </p:cNvPr>
          <p:cNvCxnSpPr>
            <a:cxnSpLocks/>
          </p:cNvCxnSpPr>
          <p:nvPr/>
        </p:nvCxnSpPr>
        <p:spPr>
          <a:xfrm rot="10800000">
            <a:off x="6598346" y="297847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75" name="Google Shape;153;p1">
            <a:extLst>
              <a:ext uri="{FF2B5EF4-FFF2-40B4-BE49-F238E27FC236}">
                <a16:creationId xmlns:a16="http://schemas.microsoft.com/office/drawing/2014/main" id="{C59824D4-2082-4660-9E12-2403341BEF77}"/>
              </a:ext>
            </a:extLst>
          </p:cNvPr>
          <p:cNvSpPr/>
          <p:nvPr/>
        </p:nvSpPr>
        <p:spPr>
          <a:xfrm>
            <a:off x="7254232" y="327727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to insert a suitable image.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6" name="Google Shape;276;p1">
            <a:extLst>
              <a:ext uri="{FF2B5EF4-FFF2-40B4-BE49-F238E27FC236}">
                <a16:creationId xmlns:a16="http://schemas.microsoft.com/office/drawing/2014/main" id="{82BE2F8F-043E-4676-903A-134AB7F7F615}"/>
              </a:ext>
            </a:extLst>
          </p:cNvPr>
          <p:cNvCxnSpPr>
            <a:cxnSpLocks/>
          </p:cNvCxnSpPr>
          <p:nvPr/>
        </p:nvCxnSpPr>
        <p:spPr>
          <a:xfrm>
            <a:off x="7622185" y="414809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80" name="Google Shape;153;p1">
            <a:extLst>
              <a:ext uri="{FF2B5EF4-FFF2-40B4-BE49-F238E27FC236}">
                <a16:creationId xmlns:a16="http://schemas.microsoft.com/office/drawing/2014/main" id="{C433A685-C9D4-453F-AF30-2CD4896BF329}"/>
              </a:ext>
            </a:extLst>
          </p:cNvPr>
          <p:cNvSpPr/>
          <p:nvPr/>
        </p:nvSpPr>
        <p:spPr>
          <a:xfrm>
            <a:off x="7236259" y="448511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appropriate webpage that meets the success criteria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162;p1">
            <a:extLst>
              <a:ext uri="{FF2B5EF4-FFF2-40B4-BE49-F238E27FC236}">
                <a16:creationId xmlns:a16="http://schemas.microsoft.com/office/drawing/2014/main" id="{0FFAB11A-23A0-4A17-8F4D-CA333D9312ED}"/>
              </a:ext>
            </a:extLst>
          </p:cNvPr>
          <p:cNvSpPr/>
          <p:nvPr/>
        </p:nvSpPr>
        <p:spPr>
          <a:xfrm>
            <a:off x="2151676" y="2061240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Financial Modelling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144;p1">
            <a:extLst>
              <a:ext uri="{FF2B5EF4-FFF2-40B4-BE49-F238E27FC236}">
                <a16:creationId xmlns:a16="http://schemas.microsoft.com/office/drawing/2014/main" id="{E03E5815-06F4-4B85-8E1D-AE008E58843E}"/>
              </a:ext>
            </a:extLst>
          </p:cNvPr>
          <p:cNvSpPr/>
          <p:nvPr/>
        </p:nvSpPr>
        <p:spPr>
          <a:xfrm>
            <a:off x="3144957" y="206021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term “Financial Model”. </a:t>
            </a:r>
            <a:endParaRPr sz="2000" dirty="0"/>
          </a:p>
        </p:txBody>
      </p:sp>
      <p:sp>
        <p:nvSpPr>
          <p:cNvPr id="597" name="Google Shape;139;p1">
            <a:extLst>
              <a:ext uri="{FF2B5EF4-FFF2-40B4-BE49-F238E27FC236}">
                <a16:creationId xmlns:a16="http://schemas.microsoft.com/office/drawing/2014/main" id="{83654EB4-4352-45A0-8077-986EE500B1E5}"/>
              </a:ext>
            </a:extLst>
          </p:cNvPr>
          <p:cNvSpPr/>
          <p:nvPr/>
        </p:nvSpPr>
        <p:spPr>
          <a:xfrm>
            <a:off x="6214765" y="4565947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Web Design</a:t>
            </a: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8" name="Google Shape;454;p1">
            <a:extLst>
              <a:ext uri="{FF2B5EF4-FFF2-40B4-BE49-F238E27FC236}">
                <a16:creationId xmlns:a16="http://schemas.microsoft.com/office/drawing/2014/main" id="{85C58F67-45EF-4814-8CAC-DB85B8711E69}"/>
              </a:ext>
            </a:extLst>
          </p:cNvPr>
          <p:cNvGrpSpPr/>
          <p:nvPr/>
        </p:nvGrpSpPr>
        <p:grpSpPr>
          <a:xfrm>
            <a:off x="6460951" y="4371900"/>
            <a:ext cx="271748" cy="271748"/>
            <a:chOff x="380343" y="4002282"/>
            <a:chExt cx="271748" cy="271748"/>
          </a:xfrm>
        </p:grpSpPr>
        <p:sp>
          <p:nvSpPr>
            <p:cNvPr id="599" name="Google Shape;455;p1">
              <a:extLst>
                <a:ext uri="{FF2B5EF4-FFF2-40B4-BE49-F238E27FC236}">
                  <a16:creationId xmlns:a16="http://schemas.microsoft.com/office/drawing/2014/main" id="{931C68BE-E6DC-486F-B076-167D94726657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00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5B227D-5BE4-4799-B5B4-4A624393EDE4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1" name="Google Shape;159;p1">
            <a:extLst>
              <a:ext uri="{FF2B5EF4-FFF2-40B4-BE49-F238E27FC236}">
                <a16:creationId xmlns:a16="http://schemas.microsoft.com/office/drawing/2014/main" id="{BB78F796-3233-4361-80EF-AFF77D0D8870}"/>
              </a:ext>
            </a:extLst>
          </p:cNvPr>
          <p:cNvSpPr/>
          <p:nvPr/>
        </p:nvSpPr>
        <p:spPr>
          <a:xfrm>
            <a:off x="6221645" y="204067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to format text appropriately.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156;p1">
            <a:extLst>
              <a:ext uri="{FF2B5EF4-FFF2-40B4-BE49-F238E27FC236}">
                <a16:creationId xmlns:a16="http://schemas.microsoft.com/office/drawing/2014/main" id="{A5DC7FD8-5970-4390-A713-93938F48770C}"/>
              </a:ext>
            </a:extLst>
          </p:cNvPr>
          <p:cNvSpPr/>
          <p:nvPr/>
        </p:nvSpPr>
        <p:spPr>
          <a:xfrm>
            <a:off x="8230549" y="452341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you have created your webpage.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1" name="Google Shape;271;p1">
            <a:extLst>
              <a:ext uri="{FF2B5EF4-FFF2-40B4-BE49-F238E27FC236}">
                <a16:creationId xmlns:a16="http://schemas.microsoft.com/office/drawing/2014/main" id="{9437CBDD-6E6F-4D70-A94C-6542884B5266}"/>
              </a:ext>
            </a:extLst>
          </p:cNvPr>
          <p:cNvCxnSpPr>
            <a:cxnSpLocks/>
          </p:cNvCxnSpPr>
          <p:nvPr/>
        </p:nvCxnSpPr>
        <p:spPr>
          <a:xfrm flipV="1">
            <a:off x="8631922" y="288252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15" name="Google Shape;159;p1">
            <a:extLst>
              <a:ext uri="{FF2B5EF4-FFF2-40B4-BE49-F238E27FC236}">
                <a16:creationId xmlns:a16="http://schemas.microsoft.com/office/drawing/2014/main" id="{31DCC155-B83B-449C-813C-4C374FD029C0}"/>
              </a:ext>
            </a:extLst>
          </p:cNvPr>
          <p:cNvSpPr/>
          <p:nvPr/>
        </p:nvSpPr>
        <p:spPr>
          <a:xfrm>
            <a:off x="9246811" y="324574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tools available in Publisher to create effective documents. </a:t>
            </a:r>
          </a:p>
        </p:txBody>
      </p:sp>
      <p:sp>
        <p:nvSpPr>
          <p:cNvPr id="620" name="Google Shape;139;p1">
            <a:extLst>
              <a:ext uri="{FF2B5EF4-FFF2-40B4-BE49-F238E27FC236}">
                <a16:creationId xmlns:a16="http://schemas.microsoft.com/office/drawing/2014/main" id="{AE48B56F-89E6-456B-A5C2-807110A485D1}"/>
              </a:ext>
            </a:extLst>
          </p:cNvPr>
          <p:cNvSpPr/>
          <p:nvPr/>
        </p:nvSpPr>
        <p:spPr>
          <a:xfrm>
            <a:off x="8256463" y="2058740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DTP</a:t>
            </a: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1" name="Google Shape;454;p1">
            <a:extLst>
              <a:ext uri="{FF2B5EF4-FFF2-40B4-BE49-F238E27FC236}">
                <a16:creationId xmlns:a16="http://schemas.microsoft.com/office/drawing/2014/main" id="{52E42FCD-CEBB-40B1-BBD2-EF43B0817293}"/>
              </a:ext>
            </a:extLst>
          </p:cNvPr>
          <p:cNvGrpSpPr/>
          <p:nvPr/>
        </p:nvGrpSpPr>
        <p:grpSpPr>
          <a:xfrm>
            <a:off x="8502649" y="1864693"/>
            <a:ext cx="271748" cy="271748"/>
            <a:chOff x="380343" y="4002282"/>
            <a:chExt cx="271748" cy="271748"/>
          </a:xfrm>
        </p:grpSpPr>
        <p:sp>
          <p:nvSpPr>
            <p:cNvPr id="622" name="Google Shape;455;p1">
              <a:extLst>
                <a:ext uri="{FF2B5EF4-FFF2-40B4-BE49-F238E27FC236}">
                  <a16:creationId xmlns:a16="http://schemas.microsoft.com/office/drawing/2014/main" id="{26392561-0318-43C3-B697-2816DD98E19C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23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752B236-DCD0-4191-9807-E10581A1E77A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4" name="Google Shape;161;p1">
            <a:extLst>
              <a:ext uri="{FF2B5EF4-FFF2-40B4-BE49-F238E27FC236}">
                <a16:creationId xmlns:a16="http://schemas.microsoft.com/office/drawing/2014/main" id="{0CFD2A67-92AE-4B06-8882-05BD759474A1}"/>
              </a:ext>
            </a:extLst>
          </p:cNvPr>
          <p:cNvSpPr/>
          <p:nvPr/>
        </p:nvSpPr>
        <p:spPr>
          <a:xfrm>
            <a:off x="10288360" y="326454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rPr>
              <a:t>Explain how to create </a:t>
            </a:r>
            <a:r>
              <a:rPr lang="en-GB" sz="60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rPr>
              <a:t>a flyer. </a:t>
            </a:r>
            <a:endParaRPr sz="600" dirty="0">
              <a:solidFill>
                <a:srgbClr val="12505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5" name="Google Shape;272;p1">
            <a:extLst>
              <a:ext uri="{FF2B5EF4-FFF2-40B4-BE49-F238E27FC236}">
                <a16:creationId xmlns:a16="http://schemas.microsoft.com/office/drawing/2014/main" id="{1B5DF1AF-F936-4A1E-A88A-A6001173BB83}"/>
              </a:ext>
            </a:extLst>
          </p:cNvPr>
          <p:cNvCxnSpPr>
            <a:cxnSpLocks/>
          </p:cNvCxnSpPr>
          <p:nvPr/>
        </p:nvCxnSpPr>
        <p:spPr>
          <a:xfrm rot="10800000">
            <a:off x="10632930" y="29253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29" name="Google Shape;277;p1">
            <a:extLst>
              <a:ext uri="{FF2B5EF4-FFF2-40B4-BE49-F238E27FC236}">
                <a16:creationId xmlns:a16="http://schemas.microsoft.com/office/drawing/2014/main" id="{62FC096E-9A82-4D03-80A5-2CEC7F9F7746}"/>
              </a:ext>
            </a:extLst>
          </p:cNvPr>
          <p:cNvCxnSpPr>
            <a:cxnSpLocks/>
          </p:cNvCxnSpPr>
          <p:nvPr/>
        </p:nvCxnSpPr>
        <p:spPr>
          <a:xfrm>
            <a:off x="9638797" y="2890386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630" name="Google Shape;127;p1">
            <a:extLst>
              <a:ext uri="{FF2B5EF4-FFF2-40B4-BE49-F238E27FC236}">
                <a16:creationId xmlns:a16="http://schemas.microsoft.com/office/drawing/2014/main" id="{5C251C7A-CD7B-4F0C-8F0C-475E51B5609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58625"/>
            <a:ext cx="375701" cy="1568596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Google Shape;150;p1">
            <a:extLst>
              <a:ext uri="{FF2B5EF4-FFF2-40B4-BE49-F238E27FC236}">
                <a16:creationId xmlns:a16="http://schemas.microsoft.com/office/drawing/2014/main" id="{53BE5E59-7E1E-45BB-AB37-D61778DE6FF6}"/>
              </a:ext>
            </a:extLst>
          </p:cNvPr>
          <p:cNvSpPr/>
          <p:nvPr/>
        </p:nvSpPr>
        <p:spPr>
          <a:xfrm>
            <a:off x="10267788" y="204067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create a  folded leaflet.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3" name="Google Shape;275;p1">
            <a:extLst>
              <a:ext uri="{FF2B5EF4-FFF2-40B4-BE49-F238E27FC236}">
                <a16:creationId xmlns:a16="http://schemas.microsoft.com/office/drawing/2014/main" id="{1D2BEC7E-B43B-4A95-A192-E8C2E35AC12F}"/>
              </a:ext>
            </a:extLst>
          </p:cNvPr>
          <p:cNvCxnSpPr>
            <a:cxnSpLocks/>
          </p:cNvCxnSpPr>
          <p:nvPr/>
        </p:nvCxnSpPr>
        <p:spPr>
          <a:xfrm>
            <a:off x="11659050" y="293521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37" name="Google Shape;150;p1">
            <a:extLst>
              <a:ext uri="{FF2B5EF4-FFF2-40B4-BE49-F238E27FC236}">
                <a16:creationId xmlns:a16="http://schemas.microsoft.com/office/drawing/2014/main" id="{AD30C87F-31DA-4632-8751-8C8A310FCC7E}"/>
              </a:ext>
            </a:extLst>
          </p:cNvPr>
          <p:cNvSpPr/>
          <p:nvPr/>
        </p:nvSpPr>
        <p:spPr>
          <a:xfrm>
            <a:off x="11270844" y="206053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a range of DTP documents.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8" name="Google Shape;275;p1">
            <a:extLst>
              <a:ext uri="{FF2B5EF4-FFF2-40B4-BE49-F238E27FC236}">
                <a16:creationId xmlns:a16="http://schemas.microsoft.com/office/drawing/2014/main" id="{D5686B18-97A1-41A5-9BA7-9708F3778D98}"/>
              </a:ext>
            </a:extLst>
          </p:cNvPr>
          <p:cNvCxnSpPr>
            <a:cxnSpLocks/>
          </p:cNvCxnSpPr>
          <p:nvPr/>
        </p:nvCxnSpPr>
        <p:spPr>
          <a:xfrm>
            <a:off x="11669866" y="417954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2" name="Google Shape;150;p1">
            <a:extLst>
              <a:ext uri="{FF2B5EF4-FFF2-40B4-BE49-F238E27FC236}">
                <a16:creationId xmlns:a16="http://schemas.microsoft.com/office/drawing/2014/main" id="{D13BDD15-91CD-465F-A462-7BCBF66D45C9}"/>
              </a:ext>
            </a:extLst>
          </p:cNvPr>
          <p:cNvSpPr/>
          <p:nvPr/>
        </p:nvSpPr>
        <p:spPr>
          <a:xfrm>
            <a:off x="11263592" y="45250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3" name="Google Shape;275;p1">
            <a:extLst>
              <a:ext uri="{FF2B5EF4-FFF2-40B4-BE49-F238E27FC236}">
                <a16:creationId xmlns:a16="http://schemas.microsoft.com/office/drawing/2014/main" id="{D97FA66E-4345-4572-B436-36C7FA5C926D}"/>
              </a:ext>
            </a:extLst>
          </p:cNvPr>
          <p:cNvCxnSpPr>
            <a:cxnSpLocks/>
          </p:cNvCxnSpPr>
          <p:nvPr/>
        </p:nvCxnSpPr>
        <p:spPr>
          <a:xfrm>
            <a:off x="11649312" y="53877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7" name="Google Shape;215;p1">
            <a:extLst>
              <a:ext uri="{FF2B5EF4-FFF2-40B4-BE49-F238E27FC236}">
                <a16:creationId xmlns:a16="http://schemas.microsoft.com/office/drawing/2014/main" id="{B6005A3E-ACCB-4E5C-AFD3-9C209202C86C}"/>
              </a:ext>
            </a:extLst>
          </p:cNvPr>
          <p:cNvSpPr/>
          <p:nvPr/>
        </p:nvSpPr>
        <p:spPr>
          <a:xfrm>
            <a:off x="3634040" y="607680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8" name="Google Shape;472;p1">
            <a:extLst>
              <a:ext uri="{FF2B5EF4-FFF2-40B4-BE49-F238E27FC236}">
                <a16:creationId xmlns:a16="http://schemas.microsoft.com/office/drawing/2014/main" id="{0C8489E9-FD82-4A25-B66C-011595633547}"/>
              </a:ext>
            </a:extLst>
          </p:cNvPr>
          <p:cNvGrpSpPr/>
          <p:nvPr/>
        </p:nvGrpSpPr>
        <p:grpSpPr>
          <a:xfrm>
            <a:off x="3967369" y="5934402"/>
            <a:ext cx="219722" cy="219722"/>
            <a:chOff x="3964959" y="5953617"/>
            <a:chExt cx="219722" cy="219722"/>
          </a:xfrm>
        </p:grpSpPr>
        <p:sp>
          <p:nvSpPr>
            <p:cNvPr id="649" name="Google Shape;473;p1">
              <a:extLst>
                <a:ext uri="{FF2B5EF4-FFF2-40B4-BE49-F238E27FC236}">
                  <a16:creationId xmlns:a16="http://schemas.microsoft.com/office/drawing/2014/main" id="{6E3CEFF0-1DF0-44A8-B7D5-734773B79604}"/>
                </a:ext>
              </a:extLst>
            </p:cNvPr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0" name="Google Shape;474;p1" descr="A large clock mounted to the side&#10;&#10;Description automatically generated">
              <a:extLst>
                <a:ext uri="{FF2B5EF4-FFF2-40B4-BE49-F238E27FC236}">
                  <a16:creationId xmlns:a16="http://schemas.microsoft.com/office/drawing/2014/main" id="{DCB5C384-7FFC-4228-8131-7ABBEF3B7A43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7BEFFF-F162-469A-B605-CE3419EBE880}"/>
              </a:ext>
            </a:extLst>
          </p:cNvPr>
          <p:cNvGrpSpPr/>
          <p:nvPr/>
        </p:nvGrpSpPr>
        <p:grpSpPr>
          <a:xfrm>
            <a:off x="407184" y="1833357"/>
            <a:ext cx="271748" cy="271748"/>
            <a:chOff x="407184" y="1833357"/>
            <a:chExt cx="271748" cy="271748"/>
          </a:xfrm>
        </p:grpSpPr>
        <p:sp>
          <p:nvSpPr>
            <p:cNvPr id="511" name="Google Shape;372;p1">
              <a:extLst>
                <a:ext uri="{FF2B5EF4-FFF2-40B4-BE49-F238E27FC236}">
                  <a16:creationId xmlns:a16="http://schemas.microsoft.com/office/drawing/2014/main" id="{A4F6B7BC-D12B-4FB8-A392-B149E91794EA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8B20414B-CA50-4ED6-986E-402E860E6A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55" name="Group 654">
            <a:extLst>
              <a:ext uri="{FF2B5EF4-FFF2-40B4-BE49-F238E27FC236}">
                <a16:creationId xmlns:a16="http://schemas.microsoft.com/office/drawing/2014/main" id="{56E328E8-9858-44F3-9992-3E2C16673310}"/>
              </a:ext>
            </a:extLst>
          </p:cNvPr>
          <p:cNvGrpSpPr/>
          <p:nvPr/>
        </p:nvGrpSpPr>
        <p:grpSpPr>
          <a:xfrm>
            <a:off x="381897" y="3070501"/>
            <a:ext cx="271748" cy="271748"/>
            <a:chOff x="407184" y="1833357"/>
            <a:chExt cx="271748" cy="271748"/>
          </a:xfrm>
        </p:grpSpPr>
        <p:sp>
          <p:nvSpPr>
            <p:cNvPr id="656" name="Google Shape;372;p1">
              <a:extLst>
                <a:ext uri="{FF2B5EF4-FFF2-40B4-BE49-F238E27FC236}">
                  <a16:creationId xmlns:a16="http://schemas.microsoft.com/office/drawing/2014/main" id="{6EFA20D5-F363-49D4-9045-7881DCE7C55E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7" name="Picture 656">
              <a:extLst>
                <a:ext uri="{FF2B5EF4-FFF2-40B4-BE49-F238E27FC236}">
                  <a16:creationId xmlns:a16="http://schemas.microsoft.com/office/drawing/2014/main" id="{51B018BD-71B5-4CE9-9A82-B7DA29C1BB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198829D3-3A1F-4656-889F-8EDE6BB5B4C5}"/>
              </a:ext>
            </a:extLst>
          </p:cNvPr>
          <p:cNvGrpSpPr/>
          <p:nvPr/>
        </p:nvGrpSpPr>
        <p:grpSpPr>
          <a:xfrm>
            <a:off x="887123" y="1373161"/>
            <a:ext cx="271748" cy="271748"/>
            <a:chOff x="407184" y="1833357"/>
            <a:chExt cx="271748" cy="271748"/>
          </a:xfrm>
        </p:grpSpPr>
        <p:sp>
          <p:nvSpPr>
            <p:cNvPr id="659" name="Google Shape;372;p1">
              <a:extLst>
                <a:ext uri="{FF2B5EF4-FFF2-40B4-BE49-F238E27FC236}">
                  <a16:creationId xmlns:a16="http://schemas.microsoft.com/office/drawing/2014/main" id="{2FA53346-D3DC-4AA4-B0E7-184A72A1EEBF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0" name="Picture 659">
              <a:extLst>
                <a:ext uri="{FF2B5EF4-FFF2-40B4-BE49-F238E27FC236}">
                  <a16:creationId xmlns:a16="http://schemas.microsoft.com/office/drawing/2014/main" id="{C28902D9-2DA7-4627-B417-8E9418C7C0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61" name="Group 660">
            <a:extLst>
              <a:ext uri="{FF2B5EF4-FFF2-40B4-BE49-F238E27FC236}">
                <a16:creationId xmlns:a16="http://schemas.microsoft.com/office/drawing/2014/main" id="{8A1DF099-FDE5-4096-945D-A06D042DB9ED}"/>
              </a:ext>
            </a:extLst>
          </p:cNvPr>
          <p:cNvGrpSpPr/>
          <p:nvPr/>
        </p:nvGrpSpPr>
        <p:grpSpPr>
          <a:xfrm>
            <a:off x="1400386" y="1846932"/>
            <a:ext cx="271748" cy="271748"/>
            <a:chOff x="407184" y="1833357"/>
            <a:chExt cx="271748" cy="271748"/>
          </a:xfrm>
        </p:grpSpPr>
        <p:sp>
          <p:nvSpPr>
            <p:cNvPr id="662" name="Google Shape;372;p1">
              <a:extLst>
                <a:ext uri="{FF2B5EF4-FFF2-40B4-BE49-F238E27FC236}">
                  <a16:creationId xmlns:a16="http://schemas.microsoft.com/office/drawing/2014/main" id="{06167331-0F43-4852-81A0-93DFDA38B20B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3" name="Picture 662">
              <a:extLst>
                <a:ext uri="{FF2B5EF4-FFF2-40B4-BE49-F238E27FC236}">
                  <a16:creationId xmlns:a16="http://schemas.microsoft.com/office/drawing/2014/main" id="{1F99D335-EF0B-4981-BC3A-458ABD4322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64" name="Group 663">
            <a:extLst>
              <a:ext uri="{FF2B5EF4-FFF2-40B4-BE49-F238E27FC236}">
                <a16:creationId xmlns:a16="http://schemas.microsoft.com/office/drawing/2014/main" id="{5F10CECB-D2E2-464A-A570-946011C739A8}"/>
              </a:ext>
            </a:extLst>
          </p:cNvPr>
          <p:cNvGrpSpPr/>
          <p:nvPr/>
        </p:nvGrpSpPr>
        <p:grpSpPr>
          <a:xfrm>
            <a:off x="1401794" y="3075847"/>
            <a:ext cx="271748" cy="271748"/>
            <a:chOff x="407184" y="1833357"/>
            <a:chExt cx="271748" cy="271748"/>
          </a:xfrm>
        </p:grpSpPr>
        <p:sp>
          <p:nvSpPr>
            <p:cNvPr id="665" name="Google Shape;372;p1">
              <a:extLst>
                <a:ext uri="{FF2B5EF4-FFF2-40B4-BE49-F238E27FC236}">
                  <a16:creationId xmlns:a16="http://schemas.microsoft.com/office/drawing/2014/main" id="{51C1C476-E214-492B-A34B-42AF3278EA63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6" name="Picture 665">
              <a:extLst>
                <a:ext uri="{FF2B5EF4-FFF2-40B4-BE49-F238E27FC236}">
                  <a16:creationId xmlns:a16="http://schemas.microsoft.com/office/drawing/2014/main" id="{253AA7FA-76EC-4BFB-8C1A-5003AD6EEA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84414037-084B-405F-8AB0-43DC48CE8231}"/>
              </a:ext>
            </a:extLst>
          </p:cNvPr>
          <p:cNvGrpSpPr/>
          <p:nvPr/>
        </p:nvGrpSpPr>
        <p:grpSpPr>
          <a:xfrm>
            <a:off x="1398628" y="4344951"/>
            <a:ext cx="271748" cy="271748"/>
            <a:chOff x="407184" y="1833357"/>
            <a:chExt cx="271748" cy="271748"/>
          </a:xfrm>
        </p:grpSpPr>
        <p:sp>
          <p:nvSpPr>
            <p:cNvPr id="668" name="Google Shape;372;p1">
              <a:extLst>
                <a:ext uri="{FF2B5EF4-FFF2-40B4-BE49-F238E27FC236}">
                  <a16:creationId xmlns:a16="http://schemas.microsoft.com/office/drawing/2014/main" id="{F6084B1C-B644-4843-A207-8A3C2B00E9C6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D3F6FB66-025B-46E2-8D71-1AE157EDC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70" name="Group 669">
            <a:extLst>
              <a:ext uri="{FF2B5EF4-FFF2-40B4-BE49-F238E27FC236}">
                <a16:creationId xmlns:a16="http://schemas.microsoft.com/office/drawing/2014/main" id="{BF14F956-C97E-450F-B611-AADDBB9FDA5B}"/>
              </a:ext>
            </a:extLst>
          </p:cNvPr>
          <p:cNvGrpSpPr/>
          <p:nvPr/>
        </p:nvGrpSpPr>
        <p:grpSpPr>
          <a:xfrm>
            <a:off x="2433009" y="4390356"/>
            <a:ext cx="271748" cy="271748"/>
            <a:chOff x="407184" y="1833357"/>
            <a:chExt cx="271748" cy="271748"/>
          </a:xfrm>
        </p:grpSpPr>
        <p:sp>
          <p:nvSpPr>
            <p:cNvPr id="671" name="Google Shape;372;p1">
              <a:extLst>
                <a:ext uri="{FF2B5EF4-FFF2-40B4-BE49-F238E27FC236}">
                  <a16:creationId xmlns:a16="http://schemas.microsoft.com/office/drawing/2014/main" id="{19340057-3FE0-483D-A193-56EB30B29ABF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2" name="Picture 671">
              <a:extLst>
                <a:ext uri="{FF2B5EF4-FFF2-40B4-BE49-F238E27FC236}">
                  <a16:creationId xmlns:a16="http://schemas.microsoft.com/office/drawing/2014/main" id="{75D81D48-D456-47AA-BCEC-7B609ECAA9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E8BC7A29-6CE7-468C-9476-0E94B1BC09A5}"/>
              </a:ext>
            </a:extLst>
          </p:cNvPr>
          <p:cNvGrpSpPr/>
          <p:nvPr/>
        </p:nvGrpSpPr>
        <p:grpSpPr>
          <a:xfrm>
            <a:off x="2407180" y="3066954"/>
            <a:ext cx="271748" cy="271748"/>
            <a:chOff x="407184" y="1833357"/>
            <a:chExt cx="271748" cy="271748"/>
          </a:xfrm>
        </p:grpSpPr>
        <p:sp>
          <p:nvSpPr>
            <p:cNvPr id="674" name="Google Shape;372;p1">
              <a:extLst>
                <a:ext uri="{FF2B5EF4-FFF2-40B4-BE49-F238E27FC236}">
                  <a16:creationId xmlns:a16="http://schemas.microsoft.com/office/drawing/2014/main" id="{6EAD5273-0F98-45B8-923B-3728337D5391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5" name="Picture 674">
              <a:extLst>
                <a:ext uri="{FF2B5EF4-FFF2-40B4-BE49-F238E27FC236}">
                  <a16:creationId xmlns:a16="http://schemas.microsoft.com/office/drawing/2014/main" id="{7CFCF852-F970-4F1F-A09C-E5412FFA64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0897C60-5495-429F-BB35-DD0FAA4B21D6}"/>
              </a:ext>
            </a:extLst>
          </p:cNvPr>
          <p:cNvGrpSpPr/>
          <p:nvPr/>
        </p:nvGrpSpPr>
        <p:grpSpPr>
          <a:xfrm>
            <a:off x="3377837" y="1851522"/>
            <a:ext cx="293073" cy="271748"/>
            <a:chOff x="3433919" y="3084302"/>
            <a:chExt cx="293073" cy="271748"/>
          </a:xfrm>
        </p:grpSpPr>
        <p:sp>
          <p:nvSpPr>
            <p:cNvPr id="594" name="Google Shape;383;p1">
              <a:extLst>
                <a:ext uri="{FF2B5EF4-FFF2-40B4-BE49-F238E27FC236}">
                  <a16:creationId xmlns:a16="http://schemas.microsoft.com/office/drawing/2014/main" id="{A328E7B4-C65B-4F2F-AC6C-E55073AC1B83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8247273F-43D2-4D93-A1A9-1015AC3E70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03725BCD-2F1D-48D7-B39B-C912CE713059}"/>
              </a:ext>
            </a:extLst>
          </p:cNvPr>
          <p:cNvGrpSpPr/>
          <p:nvPr/>
        </p:nvGrpSpPr>
        <p:grpSpPr>
          <a:xfrm>
            <a:off x="3425333" y="3114864"/>
            <a:ext cx="293073" cy="271748"/>
            <a:chOff x="3433919" y="3084302"/>
            <a:chExt cx="293073" cy="271748"/>
          </a:xfrm>
        </p:grpSpPr>
        <p:sp>
          <p:nvSpPr>
            <p:cNvPr id="680" name="Google Shape;383;p1">
              <a:extLst>
                <a:ext uri="{FF2B5EF4-FFF2-40B4-BE49-F238E27FC236}">
                  <a16:creationId xmlns:a16="http://schemas.microsoft.com/office/drawing/2014/main" id="{59D5BC5D-7E4D-4AFE-9391-BA6C770D249F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1" name="Picture 680">
              <a:extLst>
                <a:ext uri="{FF2B5EF4-FFF2-40B4-BE49-F238E27FC236}">
                  <a16:creationId xmlns:a16="http://schemas.microsoft.com/office/drawing/2014/main" id="{8C7C5089-7B21-4E82-B301-B84ECCEEAD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A8A00E06-E6F9-4169-9D40-EE2E2955BE01}"/>
              </a:ext>
            </a:extLst>
          </p:cNvPr>
          <p:cNvGrpSpPr/>
          <p:nvPr/>
        </p:nvGrpSpPr>
        <p:grpSpPr>
          <a:xfrm>
            <a:off x="3430587" y="4369587"/>
            <a:ext cx="293073" cy="271748"/>
            <a:chOff x="3433919" y="3084302"/>
            <a:chExt cx="293073" cy="271748"/>
          </a:xfrm>
        </p:grpSpPr>
        <p:sp>
          <p:nvSpPr>
            <p:cNvPr id="683" name="Google Shape;383;p1">
              <a:extLst>
                <a:ext uri="{FF2B5EF4-FFF2-40B4-BE49-F238E27FC236}">
                  <a16:creationId xmlns:a16="http://schemas.microsoft.com/office/drawing/2014/main" id="{62FFBFB1-F15F-4132-A07E-45CA98D0D398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4" name="Picture 683">
              <a:extLst>
                <a:ext uri="{FF2B5EF4-FFF2-40B4-BE49-F238E27FC236}">
                  <a16:creationId xmlns:a16="http://schemas.microsoft.com/office/drawing/2014/main" id="{57F4E1B8-4F6F-4BB0-9B79-6E8561CA84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849B5FE9-6D3E-445E-A631-988E70DDCAE2}"/>
              </a:ext>
            </a:extLst>
          </p:cNvPr>
          <p:cNvGrpSpPr/>
          <p:nvPr/>
        </p:nvGrpSpPr>
        <p:grpSpPr>
          <a:xfrm>
            <a:off x="4440976" y="4321954"/>
            <a:ext cx="293073" cy="271748"/>
            <a:chOff x="3433919" y="3084302"/>
            <a:chExt cx="293073" cy="271748"/>
          </a:xfrm>
        </p:grpSpPr>
        <p:sp>
          <p:nvSpPr>
            <p:cNvPr id="686" name="Google Shape;383;p1">
              <a:extLst>
                <a:ext uri="{FF2B5EF4-FFF2-40B4-BE49-F238E27FC236}">
                  <a16:creationId xmlns:a16="http://schemas.microsoft.com/office/drawing/2014/main" id="{0C891422-A7ED-4BE6-9377-6F42192AD02B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7" name="Picture 686">
              <a:extLst>
                <a:ext uri="{FF2B5EF4-FFF2-40B4-BE49-F238E27FC236}">
                  <a16:creationId xmlns:a16="http://schemas.microsoft.com/office/drawing/2014/main" id="{67E29812-D5C6-413F-87AC-CF32A72657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5D86900A-5185-4DC5-B6D6-18E7FBE47ABC}"/>
              </a:ext>
            </a:extLst>
          </p:cNvPr>
          <p:cNvGrpSpPr/>
          <p:nvPr/>
        </p:nvGrpSpPr>
        <p:grpSpPr>
          <a:xfrm>
            <a:off x="3934006" y="5553096"/>
            <a:ext cx="293073" cy="271748"/>
            <a:chOff x="3433919" y="3084302"/>
            <a:chExt cx="293073" cy="271748"/>
          </a:xfrm>
        </p:grpSpPr>
        <p:sp>
          <p:nvSpPr>
            <p:cNvPr id="689" name="Google Shape;383;p1">
              <a:extLst>
                <a:ext uri="{FF2B5EF4-FFF2-40B4-BE49-F238E27FC236}">
                  <a16:creationId xmlns:a16="http://schemas.microsoft.com/office/drawing/2014/main" id="{13EECBBC-F35E-46D5-8B96-FF29995FAA36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0" name="Picture 689">
              <a:extLst>
                <a:ext uri="{FF2B5EF4-FFF2-40B4-BE49-F238E27FC236}">
                  <a16:creationId xmlns:a16="http://schemas.microsoft.com/office/drawing/2014/main" id="{8B372150-1119-40C3-A01A-B8CE650F26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F43131E2-C6E8-40EA-B005-94BC31CA5943}"/>
              </a:ext>
            </a:extLst>
          </p:cNvPr>
          <p:cNvGrpSpPr/>
          <p:nvPr/>
        </p:nvGrpSpPr>
        <p:grpSpPr>
          <a:xfrm>
            <a:off x="2409720" y="1816080"/>
            <a:ext cx="293073" cy="271748"/>
            <a:chOff x="3433919" y="3084302"/>
            <a:chExt cx="293073" cy="271748"/>
          </a:xfrm>
        </p:grpSpPr>
        <p:sp>
          <p:nvSpPr>
            <p:cNvPr id="692" name="Google Shape;383;p1">
              <a:extLst>
                <a:ext uri="{FF2B5EF4-FFF2-40B4-BE49-F238E27FC236}">
                  <a16:creationId xmlns:a16="http://schemas.microsoft.com/office/drawing/2014/main" id="{FAC4AB23-FAC7-45BA-B426-B19E2D5771C8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3" name="Picture 692">
              <a:extLst>
                <a:ext uri="{FF2B5EF4-FFF2-40B4-BE49-F238E27FC236}">
                  <a16:creationId xmlns:a16="http://schemas.microsoft.com/office/drawing/2014/main" id="{3688E0E1-18CD-4071-9714-0E1B217BBA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734CD634-D0B3-4F46-B740-ED934DD1A17D}"/>
              </a:ext>
            </a:extLst>
          </p:cNvPr>
          <p:cNvGrpSpPr/>
          <p:nvPr/>
        </p:nvGrpSpPr>
        <p:grpSpPr>
          <a:xfrm>
            <a:off x="4457797" y="3092548"/>
            <a:ext cx="293073" cy="271748"/>
            <a:chOff x="3433919" y="3084302"/>
            <a:chExt cx="293073" cy="271748"/>
          </a:xfrm>
        </p:grpSpPr>
        <p:sp>
          <p:nvSpPr>
            <p:cNvPr id="695" name="Google Shape;383;p1">
              <a:extLst>
                <a:ext uri="{FF2B5EF4-FFF2-40B4-BE49-F238E27FC236}">
                  <a16:creationId xmlns:a16="http://schemas.microsoft.com/office/drawing/2014/main" id="{8AC60E11-01A6-441D-8298-E2AE18512687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6" name="Picture 695">
              <a:extLst>
                <a:ext uri="{FF2B5EF4-FFF2-40B4-BE49-F238E27FC236}">
                  <a16:creationId xmlns:a16="http://schemas.microsoft.com/office/drawing/2014/main" id="{62AE8879-3FA6-43F4-A8B2-F3658C3155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02AE11AB-4D5F-4F36-ABE5-5E77F4E80B12}"/>
              </a:ext>
            </a:extLst>
          </p:cNvPr>
          <p:cNvGrpSpPr/>
          <p:nvPr/>
        </p:nvGrpSpPr>
        <p:grpSpPr>
          <a:xfrm>
            <a:off x="4935877" y="1417387"/>
            <a:ext cx="293073" cy="271748"/>
            <a:chOff x="3433919" y="3084302"/>
            <a:chExt cx="293073" cy="271748"/>
          </a:xfrm>
        </p:grpSpPr>
        <p:sp>
          <p:nvSpPr>
            <p:cNvPr id="698" name="Google Shape;383;p1">
              <a:extLst>
                <a:ext uri="{FF2B5EF4-FFF2-40B4-BE49-F238E27FC236}">
                  <a16:creationId xmlns:a16="http://schemas.microsoft.com/office/drawing/2014/main" id="{EE928FC2-021F-4442-9F44-03E07935C0B9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9" name="Picture 698">
              <a:extLst>
                <a:ext uri="{FF2B5EF4-FFF2-40B4-BE49-F238E27FC236}">
                  <a16:creationId xmlns:a16="http://schemas.microsoft.com/office/drawing/2014/main" id="{7FC6BEE0-9C27-4715-81C1-FD2456358D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706" name="Group 705">
            <a:extLst>
              <a:ext uri="{FF2B5EF4-FFF2-40B4-BE49-F238E27FC236}">
                <a16:creationId xmlns:a16="http://schemas.microsoft.com/office/drawing/2014/main" id="{31AB8BD2-11DA-47CB-AA81-273E0BC17616}"/>
              </a:ext>
            </a:extLst>
          </p:cNvPr>
          <p:cNvGrpSpPr/>
          <p:nvPr/>
        </p:nvGrpSpPr>
        <p:grpSpPr>
          <a:xfrm>
            <a:off x="4434891" y="1888178"/>
            <a:ext cx="293073" cy="271748"/>
            <a:chOff x="3433919" y="3084302"/>
            <a:chExt cx="293073" cy="271748"/>
          </a:xfrm>
        </p:grpSpPr>
        <p:sp>
          <p:nvSpPr>
            <p:cNvPr id="707" name="Google Shape;383;p1">
              <a:extLst>
                <a:ext uri="{FF2B5EF4-FFF2-40B4-BE49-F238E27FC236}">
                  <a16:creationId xmlns:a16="http://schemas.microsoft.com/office/drawing/2014/main" id="{B304E807-A085-4425-B786-73C61AB7E177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08" name="Picture 707">
              <a:extLst>
                <a:ext uri="{FF2B5EF4-FFF2-40B4-BE49-F238E27FC236}">
                  <a16:creationId xmlns:a16="http://schemas.microsoft.com/office/drawing/2014/main" id="{7909CA56-EED1-43A4-A516-7B49FD0D5B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709" name="Group 708">
            <a:extLst>
              <a:ext uri="{FF2B5EF4-FFF2-40B4-BE49-F238E27FC236}">
                <a16:creationId xmlns:a16="http://schemas.microsoft.com/office/drawing/2014/main" id="{7818864D-1E10-4C3B-989C-7D82FE1A2A26}"/>
              </a:ext>
            </a:extLst>
          </p:cNvPr>
          <p:cNvGrpSpPr/>
          <p:nvPr/>
        </p:nvGrpSpPr>
        <p:grpSpPr>
          <a:xfrm>
            <a:off x="5470580" y="1916542"/>
            <a:ext cx="293073" cy="271748"/>
            <a:chOff x="3433919" y="3084302"/>
            <a:chExt cx="293073" cy="271748"/>
          </a:xfrm>
        </p:grpSpPr>
        <p:sp>
          <p:nvSpPr>
            <p:cNvPr id="710" name="Google Shape;383;p1">
              <a:extLst>
                <a:ext uri="{FF2B5EF4-FFF2-40B4-BE49-F238E27FC236}">
                  <a16:creationId xmlns:a16="http://schemas.microsoft.com/office/drawing/2014/main" id="{A37BB0E6-3758-4BE4-90FF-BFC7768B8309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1" name="Picture 710">
              <a:extLst>
                <a:ext uri="{FF2B5EF4-FFF2-40B4-BE49-F238E27FC236}">
                  <a16:creationId xmlns:a16="http://schemas.microsoft.com/office/drawing/2014/main" id="{F817F715-7BA2-4D99-A1BD-AAC6026DE8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CA96234A-DA79-4808-AE72-CF52A024CE99}"/>
              </a:ext>
            </a:extLst>
          </p:cNvPr>
          <p:cNvGrpSpPr/>
          <p:nvPr/>
        </p:nvGrpSpPr>
        <p:grpSpPr>
          <a:xfrm>
            <a:off x="5443648" y="3131651"/>
            <a:ext cx="293073" cy="271748"/>
            <a:chOff x="3433919" y="3084302"/>
            <a:chExt cx="293073" cy="271748"/>
          </a:xfrm>
        </p:grpSpPr>
        <p:sp>
          <p:nvSpPr>
            <p:cNvPr id="713" name="Google Shape;383;p1">
              <a:extLst>
                <a:ext uri="{FF2B5EF4-FFF2-40B4-BE49-F238E27FC236}">
                  <a16:creationId xmlns:a16="http://schemas.microsoft.com/office/drawing/2014/main" id="{F69F5388-BAD5-4732-B541-DD29C0F93915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4" name="Picture 713">
              <a:extLst>
                <a:ext uri="{FF2B5EF4-FFF2-40B4-BE49-F238E27FC236}">
                  <a16:creationId xmlns:a16="http://schemas.microsoft.com/office/drawing/2014/main" id="{8041B149-3F1C-46D3-9F28-6E1295E78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A45E3F1B-FA48-45C5-9FED-C37BACDC1529}"/>
              </a:ext>
            </a:extLst>
          </p:cNvPr>
          <p:cNvGrpSpPr/>
          <p:nvPr/>
        </p:nvGrpSpPr>
        <p:grpSpPr>
          <a:xfrm>
            <a:off x="5989486" y="5578516"/>
            <a:ext cx="293073" cy="271748"/>
            <a:chOff x="3433919" y="3084302"/>
            <a:chExt cx="293073" cy="271748"/>
          </a:xfrm>
        </p:grpSpPr>
        <p:sp>
          <p:nvSpPr>
            <p:cNvPr id="716" name="Google Shape;383;p1">
              <a:extLst>
                <a:ext uri="{FF2B5EF4-FFF2-40B4-BE49-F238E27FC236}">
                  <a16:creationId xmlns:a16="http://schemas.microsoft.com/office/drawing/2014/main" id="{AA12DF2C-3A9C-489D-84B7-EBEFB52F951B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7" name="Picture 716">
              <a:extLst>
                <a:ext uri="{FF2B5EF4-FFF2-40B4-BE49-F238E27FC236}">
                  <a16:creationId xmlns:a16="http://schemas.microsoft.com/office/drawing/2014/main" id="{64A63925-CADA-4371-ACB0-F0682D9A87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6B4DCBD-6374-4A22-8A79-A533F814867C}"/>
              </a:ext>
            </a:extLst>
          </p:cNvPr>
          <p:cNvGrpSpPr/>
          <p:nvPr/>
        </p:nvGrpSpPr>
        <p:grpSpPr>
          <a:xfrm>
            <a:off x="6455931" y="3166986"/>
            <a:ext cx="271748" cy="231114"/>
            <a:chOff x="6476437" y="3144991"/>
            <a:chExt cx="271748" cy="231114"/>
          </a:xfrm>
        </p:grpSpPr>
        <p:sp>
          <p:nvSpPr>
            <p:cNvPr id="413" name="Google Shape;413;p1"/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5CECDC00-8795-454F-9623-BC5A346C42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18" name="Group 717">
            <a:extLst>
              <a:ext uri="{FF2B5EF4-FFF2-40B4-BE49-F238E27FC236}">
                <a16:creationId xmlns:a16="http://schemas.microsoft.com/office/drawing/2014/main" id="{2501C106-4F68-4ACD-858F-456142C6392D}"/>
              </a:ext>
            </a:extLst>
          </p:cNvPr>
          <p:cNvGrpSpPr/>
          <p:nvPr/>
        </p:nvGrpSpPr>
        <p:grpSpPr>
          <a:xfrm>
            <a:off x="6462222" y="1907105"/>
            <a:ext cx="271748" cy="231114"/>
            <a:chOff x="6476437" y="3144991"/>
            <a:chExt cx="271748" cy="231114"/>
          </a:xfrm>
        </p:grpSpPr>
        <p:sp>
          <p:nvSpPr>
            <p:cNvPr id="719" name="Google Shape;413;p1">
              <a:extLst>
                <a:ext uri="{FF2B5EF4-FFF2-40B4-BE49-F238E27FC236}">
                  <a16:creationId xmlns:a16="http://schemas.microsoft.com/office/drawing/2014/main" id="{ABF20B6C-85E7-430C-A602-4AA94D5DB642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0" name="Picture 719">
              <a:extLst>
                <a:ext uri="{FF2B5EF4-FFF2-40B4-BE49-F238E27FC236}">
                  <a16:creationId xmlns:a16="http://schemas.microsoft.com/office/drawing/2014/main" id="{1ED6071A-8361-4D9A-91EA-3E9971596D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21" name="Group 720">
            <a:extLst>
              <a:ext uri="{FF2B5EF4-FFF2-40B4-BE49-F238E27FC236}">
                <a16:creationId xmlns:a16="http://schemas.microsoft.com/office/drawing/2014/main" id="{325F6D56-A082-4C41-9EDD-3F17D9BE09EC}"/>
              </a:ext>
            </a:extLst>
          </p:cNvPr>
          <p:cNvGrpSpPr/>
          <p:nvPr/>
        </p:nvGrpSpPr>
        <p:grpSpPr>
          <a:xfrm>
            <a:off x="6956865" y="1446053"/>
            <a:ext cx="271748" cy="231114"/>
            <a:chOff x="6476437" y="3144991"/>
            <a:chExt cx="271748" cy="231114"/>
          </a:xfrm>
        </p:grpSpPr>
        <p:sp>
          <p:nvSpPr>
            <p:cNvPr id="722" name="Google Shape;413;p1">
              <a:extLst>
                <a:ext uri="{FF2B5EF4-FFF2-40B4-BE49-F238E27FC236}">
                  <a16:creationId xmlns:a16="http://schemas.microsoft.com/office/drawing/2014/main" id="{B2A306DE-9FC1-4B6A-BA8E-A28559F45791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3" name="Picture 722">
              <a:extLst>
                <a:ext uri="{FF2B5EF4-FFF2-40B4-BE49-F238E27FC236}">
                  <a16:creationId xmlns:a16="http://schemas.microsoft.com/office/drawing/2014/main" id="{C12C59BC-E66C-4599-9956-4D6C537A2C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24" name="Group 723">
            <a:extLst>
              <a:ext uri="{FF2B5EF4-FFF2-40B4-BE49-F238E27FC236}">
                <a16:creationId xmlns:a16="http://schemas.microsoft.com/office/drawing/2014/main" id="{D5FE72CD-9288-41A9-A93F-7C958428CC81}"/>
              </a:ext>
            </a:extLst>
          </p:cNvPr>
          <p:cNvGrpSpPr/>
          <p:nvPr/>
        </p:nvGrpSpPr>
        <p:grpSpPr>
          <a:xfrm>
            <a:off x="7468929" y="1931495"/>
            <a:ext cx="271748" cy="231114"/>
            <a:chOff x="6476437" y="3144991"/>
            <a:chExt cx="271748" cy="231114"/>
          </a:xfrm>
        </p:grpSpPr>
        <p:sp>
          <p:nvSpPr>
            <p:cNvPr id="725" name="Google Shape;413;p1">
              <a:extLst>
                <a:ext uri="{FF2B5EF4-FFF2-40B4-BE49-F238E27FC236}">
                  <a16:creationId xmlns:a16="http://schemas.microsoft.com/office/drawing/2014/main" id="{CEF02BAB-3625-4ACC-A86D-97483C200E7C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6" name="Picture 725">
              <a:extLst>
                <a:ext uri="{FF2B5EF4-FFF2-40B4-BE49-F238E27FC236}">
                  <a16:creationId xmlns:a16="http://schemas.microsoft.com/office/drawing/2014/main" id="{028D8652-9FA8-4975-9229-AD140CD80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F7783745-8C0E-43E2-85C5-5033442741E8}"/>
              </a:ext>
            </a:extLst>
          </p:cNvPr>
          <p:cNvGrpSpPr/>
          <p:nvPr/>
        </p:nvGrpSpPr>
        <p:grpSpPr>
          <a:xfrm>
            <a:off x="7505516" y="3153072"/>
            <a:ext cx="271748" cy="231114"/>
            <a:chOff x="6476437" y="3144991"/>
            <a:chExt cx="271748" cy="231114"/>
          </a:xfrm>
        </p:grpSpPr>
        <p:sp>
          <p:nvSpPr>
            <p:cNvPr id="728" name="Google Shape;413;p1">
              <a:extLst>
                <a:ext uri="{FF2B5EF4-FFF2-40B4-BE49-F238E27FC236}">
                  <a16:creationId xmlns:a16="http://schemas.microsoft.com/office/drawing/2014/main" id="{9E0CBD56-5CE5-4F14-985F-89E8C69EAD86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9" name="Picture 728">
              <a:extLst>
                <a:ext uri="{FF2B5EF4-FFF2-40B4-BE49-F238E27FC236}">
                  <a16:creationId xmlns:a16="http://schemas.microsoft.com/office/drawing/2014/main" id="{1832E95D-B505-4982-9FA0-C6149BA794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9363CAB8-5392-43E2-965B-430E61EC586C}"/>
              </a:ext>
            </a:extLst>
          </p:cNvPr>
          <p:cNvGrpSpPr/>
          <p:nvPr/>
        </p:nvGrpSpPr>
        <p:grpSpPr>
          <a:xfrm>
            <a:off x="7478936" y="4393526"/>
            <a:ext cx="271748" cy="231114"/>
            <a:chOff x="6476437" y="3144991"/>
            <a:chExt cx="271748" cy="231114"/>
          </a:xfrm>
        </p:grpSpPr>
        <p:sp>
          <p:nvSpPr>
            <p:cNvPr id="731" name="Google Shape;413;p1">
              <a:extLst>
                <a:ext uri="{FF2B5EF4-FFF2-40B4-BE49-F238E27FC236}">
                  <a16:creationId xmlns:a16="http://schemas.microsoft.com/office/drawing/2014/main" id="{7024DE7D-B851-4889-8CA4-F47877528ED3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32" name="Picture 731">
              <a:extLst>
                <a:ext uri="{FF2B5EF4-FFF2-40B4-BE49-F238E27FC236}">
                  <a16:creationId xmlns:a16="http://schemas.microsoft.com/office/drawing/2014/main" id="{226BF63E-DB71-4B1C-9ACE-5A325D0357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CFEA2FE6-1CC5-4046-97AA-D870B5CB10BB}"/>
              </a:ext>
            </a:extLst>
          </p:cNvPr>
          <p:cNvGrpSpPr/>
          <p:nvPr/>
        </p:nvGrpSpPr>
        <p:grpSpPr>
          <a:xfrm>
            <a:off x="7990659" y="5604423"/>
            <a:ext cx="271748" cy="231114"/>
            <a:chOff x="6476437" y="3144991"/>
            <a:chExt cx="271748" cy="231114"/>
          </a:xfrm>
        </p:grpSpPr>
        <p:sp>
          <p:nvSpPr>
            <p:cNvPr id="734" name="Google Shape;413;p1">
              <a:extLst>
                <a:ext uri="{FF2B5EF4-FFF2-40B4-BE49-F238E27FC236}">
                  <a16:creationId xmlns:a16="http://schemas.microsoft.com/office/drawing/2014/main" id="{6FB02E8F-201B-4E41-8530-E01146AC6AAD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35" name="Picture 734">
              <a:extLst>
                <a:ext uri="{FF2B5EF4-FFF2-40B4-BE49-F238E27FC236}">
                  <a16:creationId xmlns:a16="http://schemas.microsoft.com/office/drawing/2014/main" id="{D5ECD77E-E4AD-4221-8EE6-C8DCE7C8D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F1CA95FC-BF39-4989-91FF-6ADF7BEA9E39}"/>
              </a:ext>
            </a:extLst>
          </p:cNvPr>
          <p:cNvGrpSpPr/>
          <p:nvPr/>
        </p:nvGrpSpPr>
        <p:grpSpPr>
          <a:xfrm>
            <a:off x="8472594" y="4382051"/>
            <a:ext cx="271748" cy="231114"/>
            <a:chOff x="6476437" y="3144991"/>
            <a:chExt cx="271748" cy="231114"/>
          </a:xfrm>
        </p:grpSpPr>
        <p:sp>
          <p:nvSpPr>
            <p:cNvPr id="737" name="Google Shape;413;p1">
              <a:extLst>
                <a:ext uri="{FF2B5EF4-FFF2-40B4-BE49-F238E27FC236}">
                  <a16:creationId xmlns:a16="http://schemas.microsoft.com/office/drawing/2014/main" id="{C4F975A7-C8FA-46C0-9423-31A819855ABC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38" name="Picture 737">
              <a:extLst>
                <a:ext uri="{FF2B5EF4-FFF2-40B4-BE49-F238E27FC236}">
                  <a16:creationId xmlns:a16="http://schemas.microsoft.com/office/drawing/2014/main" id="{590D33B5-B029-4908-9CCE-254CB10939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C00EED35-DFFC-4500-BB13-8669B8D5F922}"/>
              </a:ext>
            </a:extLst>
          </p:cNvPr>
          <p:cNvGrpSpPr/>
          <p:nvPr/>
        </p:nvGrpSpPr>
        <p:grpSpPr>
          <a:xfrm>
            <a:off x="8493006" y="3103978"/>
            <a:ext cx="271748" cy="231114"/>
            <a:chOff x="6476437" y="3144991"/>
            <a:chExt cx="271748" cy="231114"/>
          </a:xfrm>
        </p:grpSpPr>
        <p:sp>
          <p:nvSpPr>
            <p:cNvPr id="740" name="Google Shape;413;p1">
              <a:extLst>
                <a:ext uri="{FF2B5EF4-FFF2-40B4-BE49-F238E27FC236}">
                  <a16:creationId xmlns:a16="http://schemas.microsoft.com/office/drawing/2014/main" id="{983D7E6B-6D52-4FC1-BF57-B3AAB6B3F9F5}"/>
                </a:ext>
              </a:extLst>
            </p:cNvPr>
            <p:cNvSpPr/>
            <p:nvPr/>
          </p:nvSpPr>
          <p:spPr>
            <a:xfrm>
              <a:off x="6476437" y="3144991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41" name="Picture 740">
              <a:extLst>
                <a:ext uri="{FF2B5EF4-FFF2-40B4-BE49-F238E27FC236}">
                  <a16:creationId xmlns:a16="http://schemas.microsoft.com/office/drawing/2014/main" id="{E45D7EF8-4533-4BFA-9F53-C5749476D4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575" r="375" b="13757"/>
            <a:stretch/>
          </p:blipFill>
          <p:spPr>
            <a:xfrm>
              <a:off x="6532061" y="3185850"/>
              <a:ext cx="173909" cy="161184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556232B-B5FC-43D2-8003-38A95A3C8887}"/>
              </a:ext>
            </a:extLst>
          </p:cNvPr>
          <p:cNvGrpSpPr/>
          <p:nvPr/>
        </p:nvGrpSpPr>
        <p:grpSpPr>
          <a:xfrm>
            <a:off x="9510561" y="1865256"/>
            <a:ext cx="271748" cy="271748"/>
            <a:chOff x="9509553" y="3047589"/>
            <a:chExt cx="271748" cy="271748"/>
          </a:xfrm>
        </p:grpSpPr>
        <p:sp>
          <p:nvSpPr>
            <p:cNvPr id="431" name="Google Shape;431;p1"/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27802580-3E3A-46D6-85B5-40FD3A7197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EE9C46FA-C3B6-46FC-B928-26AA6163F728}"/>
              </a:ext>
            </a:extLst>
          </p:cNvPr>
          <p:cNvGrpSpPr/>
          <p:nvPr/>
        </p:nvGrpSpPr>
        <p:grpSpPr>
          <a:xfrm>
            <a:off x="9494724" y="3096372"/>
            <a:ext cx="271748" cy="271748"/>
            <a:chOff x="9509553" y="3047589"/>
            <a:chExt cx="271748" cy="271748"/>
          </a:xfrm>
        </p:grpSpPr>
        <p:sp>
          <p:nvSpPr>
            <p:cNvPr id="749" name="Google Shape;431;p1">
              <a:extLst>
                <a:ext uri="{FF2B5EF4-FFF2-40B4-BE49-F238E27FC236}">
                  <a16:creationId xmlns:a16="http://schemas.microsoft.com/office/drawing/2014/main" id="{525B1F31-ADD4-4696-A09C-2D8E951EA003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50" name="Picture 749">
              <a:extLst>
                <a:ext uri="{FF2B5EF4-FFF2-40B4-BE49-F238E27FC236}">
                  <a16:creationId xmlns:a16="http://schemas.microsoft.com/office/drawing/2014/main" id="{DFD975EF-EDEE-4F94-990C-85C6053F89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CC71B580-8B49-480B-AAAD-42450E91E387}"/>
              </a:ext>
            </a:extLst>
          </p:cNvPr>
          <p:cNvGrpSpPr/>
          <p:nvPr/>
        </p:nvGrpSpPr>
        <p:grpSpPr>
          <a:xfrm>
            <a:off x="10031771" y="5567064"/>
            <a:ext cx="271748" cy="271748"/>
            <a:chOff x="9509553" y="3047589"/>
            <a:chExt cx="271748" cy="271748"/>
          </a:xfrm>
        </p:grpSpPr>
        <p:sp>
          <p:nvSpPr>
            <p:cNvPr id="752" name="Google Shape;431;p1">
              <a:extLst>
                <a:ext uri="{FF2B5EF4-FFF2-40B4-BE49-F238E27FC236}">
                  <a16:creationId xmlns:a16="http://schemas.microsoft.com/office/drawing/2014/main" id="{09351EE3-E63D-4193-B487-5A48B790C8A8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53" name="Picture 752">
              <a:extLst>
                <a:ext uri="{FF2B5EF4-FFF2-40B4-BE49-F238E27FC236}">
                  <a16:creationId xmlns:a16="http://schemas.microsoft.com/office/drawing/2014/main" id="{7560E639-49DA-4EA9-95AE-DC88B8AE79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8C82AC70-A7ED-48F0-B7A0-6293C0D19ECD}"/>
              </a:ext>
            </a:extLst>
          </p:cNvPr>
          <p:cNvGrpSpPr/>
          <p:nvPr/>
        </p:nvGrpSpPr>
        <p:grpSpPr>
          <a:xfrm>
            <a:off x="9489867" y="4347842"/>
            <a:ext cx="271748" cy="271748"/>
            <a:chOff x="9509553" y="3047589"/>
            <a:chExt cx="271748" cy="271748"/>
          </a:xfrm>
        </p:grpSpPr>
        <p:sp>
          <p:nvSpPr>
            <p:cNvPr id="755" name="Google Shape;431;p1">
              <a:extLst>
                <a:ext uri="{FF2B5EF4-FFF2-40B4-BE49-F238E27FC236}">
                  <a16:creationId xmlns:a16="http://schemas.microsoft.com/office/drawing/2014/main" id="{A57E22C6-61BB-4F8B-BFA5-B1F650591C39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56" name="Picture 755">
              <a:extLst>
                <a:ext uri="{FF2B5EF4-FFF2-40B4-BE49-F238E27FC236}">
                  <a16:creationId xmlns:a16="http://schemas.microsoft.com/office/drawing/2014/main" id="{626EE2FC-228B-403C-A0B0-34CBF41E54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0EDC6260-2E7F-4529-A5BB-68A7AC444863}"/>
              </a:ext>
            </a:extLst>
          </p:cNvPr>
          <p:cNvGrpSpPr/>
          <p:nvPr/>
        </p:nvGrpSpPr>
        <p:grpSpPr>
          <a:xfrm>
            <a:off x="10520008" y="4366323"/>
            <a:ext cx="271748" cy="271748"/>
            <a:chOff x="9509553" y="3047589"/>
            <a:chExt cx="271748" cy="271748"/>
          </a:xfrm>
        </p:grpSpPr>
        <p:sp>
          <p:nvSpPr>
            <p:cNvPr id="758" name="Google Shape;431;p1">
              <a:extLst>
                <a:ext uri="{FF2B5EF4-FFF2-40B4-BE49-F238E27FC236}">
                  <a16:creationId xmlns:a16="http://schemas.microsoft.com/office/drawing/2014/main" id="{B1DF4E6A-D68C-4A87-92E9-6104C3431875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59" name="Picture 758">
              <a:extLst>
                <a:ext uri="{FF2B5EF4-FFF2-40B4-BE49-F238E27FC236}">
                  <a16:creationId xmlns:a16="http://schemas.microsoft.com/office/drawing/2014/main" id="{D974FB41-8248-4CE4-9D5E-3934A2D5F8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3481BF8B-7F3A-43C2-BC56-B2F25B64580D}"/>
              </a:ext>
            </a:extLst>
          </p:cNvPr>
          <p:cNvGrpSpPr/>
          <p:nvPr/>
        </p:nvGrpSpPr>
        <p:grpSpPr>
          <a:xfrm>
            <a:off x="10535544" y="3128342"/>
            <a:ext cx="271748" cy="271748"/>
            <a:chOff x="9509553" y="3047589"/>
            <a:chExt cx="271748" cy="271748"/>
          </a:xfrm>
        </p:grpSpPr>
        <p:sp>
          <p:nvSpPr>
            <p:cNvPr id="761" name="Google Shape;431;p1">
              <a:extLst>
                <a:ext uri="{FF2B5EF4-FFF2-40B4-BE49-F238E27FC236}">
                  <a16:creationId xmlns:a16="http://schemas.microsoft.com/office/drawing/2014/main" id="{6A7F614B-5EA6-4410-9FDD-B2D486F407B0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62" name="Picture 761">
              <a:extLst>
                <a:ext uri="{FF2B5EF4-FFF2-40B4-BE49-F238E27FC236}">
                  <a16:creationId xmlns:a16="http://schemas.microsoft.com/office/drawing/2014/main" id="{9A1EA705-00B6-454B-A91C-5C4DE922B1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3E8FC628-3C08-43D1-942B-93035D39D257}"/>
              </a:ext>
            </a:extLst>
          </p:cNvPr>
          <p:cNvGrpSpPr/>
          <p:nvPr/>
        </p:nvGrpSpPr>
        <p:grpSpPr>
          <a:xfrm>
            <a:off x="11025540" y="1408368"/>
            <a:ext cx="271748" cy="271748"/>
            <a:chOff x="9509553" y="3047589"/>
            <a:chExt cx="271748" cy="271748"/>
          </a:xfrm>
        </p:grpSpPr>
        <p:sp>
          <p:nvSpPr>
            <p:cNvPr id="764" name="Google Shape;431;p1">
              <a:extLst>
                <a:ext uri="{FF2B5EF4-FFF2-40B4-BE49-F238E27FC236}">
                  <a16:creationId xmlns:a16="http://schemas.microsoft.com/office/drawing/2014/main" id="{1249EE48-FF62-4DCB-8514-2F59D8BC063F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65" name="Picture 764">
              <a:extLst>
                <a:ext uri="{FF2B5EF4-FFF2-40B4-BE49-F238E27FC236}">
                  <a16:creationId xmlns:a16="http://schemas.microsoft.com/office/drawing/2014/main" id="{9797E100-FC75-4666-8141-991A674473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66" name="Group 765">
            <a:extLst>
              <a:ext uri="{FF2B5EF4-FFF2-40B4-BE49-F238E27FC236}">
                <a16:creationId xmlns:a16="http://schemas.microsoft.com/office/drawing/2014/main" id="{41688A4A-B3CA-4770-BCDA-1FE5892FFE66}"/>
              </a:ext>
            </a:extLst>
          </p:cNvPr>
          <p:cNvGrpSpPr/>
          <p:nvPr/>
        </p:nvGrpSpPr>
        <p:grpSpPr>
          <a:xfrm>
            <a:off x="10524656" y="1920801"/>
            <a:ext cx="271748" cy="271748"/>
            <a:chOff x="9509553" y="3047589"/>
            <a:chExt cx="271748" cy="271748"/>
          </a:xfrm>
        </p:grpSpPr>
        <p:sp>
          <p:nvSpPr>
            <p:cNvPr id="767" name="Google Shape;431;p1">
              <a:extLst>
                <a:ext uri="{FF2B5EF4-FFF2-40B4-BE49-F238E27FC236}">
                  <a16:creationId xmlns:a16="http://schemas.microsoft.com/office/drawing/2014/main" id="{61123759-B2E4-472F-B247-BF8809069964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68" name="Picture 767">
              <a:extLst>
                <a:ext uri="{FF2B5EF4-FFF2-40B4-BE49-F238E27FC236}">
                  <a16:creationId xmlns:a16="http://schemas.microsoft.com/office/drawing/2014/main" id="{15A4E325-F4B8-44BD-BD54-0B401CD9C5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69" name="Group 768">
            <a:extLst>
              <a:ext uri="{FF2B5EF4-FFF2-40B4-BE49-F238E27FC236}">
                <a16:creationId xmlns:a16="http://schemas.microsoft.com/office/drawing/2014/main" id="{5F95C7DA-11C8-4EEF-AC5E-23DA482F5A41}"/>
              </a:ext>
            </a:extLst>
          </p:cNvPr>
          <p:cNvGrpSpPr/>
          <p:nvPr/>
        </p:nvGrpSpPr>
        <p:grpSpPr>
          <a:xfrm>
            <a:off x="11516896" y="1890520"/>
            <a:ext cx="271748" cy="271748"/>
            <a:chOff x="9509553" y="3047589"/>
            <a:chExt cx="271748" cy="271748"/>
          </a:xfrm>
        </p:grpSpPr>
        <p:sp>
          <p:nvSpPr>
            <p:cNvPr id="770" name="Google Shape;431;p1">
              <a:extLst>
                <a:ext uri="{FF2B5EF4-FFF2-40B4-BE49-F238E27FC236}">
                  <a16:creationId xmlns:a16="http://schemas.microsoft.com/office/drawing/2014/main" id="{AE1A31B3-B6A7-4518-9DF4-061EC17E8097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71" name="Picture 770">
              <a:extLst>
                <a:ext uri="{FF2B5EF4-FFF2-40B4-BE49-F238E27FC236}">
                  <a16:creationId xmlns:a16="http://schemas.microsoft.com/office/drawing/2014/main" id="{4F132E63-8F40-4222-8949-974F1C8E4F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772" name="Group 771">
            <a:extLst>
              <a:ext uri="{FF2B5EF4-FFF2-40B4-BE49-F238E27FC236}">
                <a16:creationId xmlns:a16="http://schemas.microsoft.com/office/drawing/2014/main" id="{4576B7C8-0428-445A-B0D2-F6777C630E55}"/>
              </a:ext>
            </a:extLst>
          </p:cNvPr>
          <p:cNvGrpSpPr/>
          <p:nvPr/>
        </p:nvGrpSpPr>
        <p:grpSpPr>
          <a:xfrm>
            <a:off x="11520568" y="4364595"/>
            <a:ext cx="271748" cy="271748"/>
            <a:chOff x="9509553" y="3047589"/>
            <a:chExt cx="271748" cy="271748"/>
          </a:xfrm>
        </p:grpSpPr>
        <p:sp>
          <p:nvSpPr>
            <p:cNvPr id="773" name="Google Shape;431;p1">
              <a:extLst>
                <a:ext uri="{FF2B5EF4-FFF2-40B4-BE49-F238E27FC236}">
                  <a16:creationId xmlns:a16="http://schemas.microsoft.com/office/drawing/2014/main" id="{09FCD97A-7ECF-4B0D-9370-8225ED42BEBB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74" name="Picture 773">
              <a:extLst>
                <a:ext uri="{FF2B5EF4-FFF2-40B4-BE49-F238E27FC236}">
                  <a16:creationId xmlns:a16="http://schemas.microsoft.com/office/drawing/2014/main" id="{6679D628-51B3-4936-8BDE-A208BA79EB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EC05433B-E415-48FE-99A6-B1055D856318}"/>
              </a:ext>
            </a:extLst>
          </p:cNvPr>
          <p:cNvGrpSpPr/>
          <p:nvPr/>
        </p:nvGrpSpPr>
        <p:grpSpPr>
          <a:xfrm>
            <a:off x="1875396" y="5537901"/>
            <a:ext cx="271748" cy="271748"/>
            <a:chOff x="407184" y="1833357"/>
            <a:chExt cx="271748" cy="271748"/>
          </a:xfrm>
        </p:grpSpPr>
        <p:sp>
          <p:nvSpPr>
            <p:cNvPr id="398" name="Google Shape;372;p1">
              <a:extLst>
                <a:ext uri="{FF2B5EF4-FFF2-40B4-BE49-F238E27FC236}">
                  <a16:creationId xmlns:a16="http://schemas.microsoft.com/office/drawing/2014/main" id="{0D212D0E-026A-4F04-9931-B364C3513D68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9" name="Picture 398">
              <a:extLst>
                <a:ext uri="{FF2B5EF4-FFF2-40B4-BE49-F238E27FC236}">
                  <a16:creationId xmlns:a16="http://schemas.microsoft.com/office/drawing/2014/main" id="{584613B6-2C58-4F04-9110-6BB2EBDAC4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1791F7B7-6919-4F23-9A11-DBEA2E7CD2A9}"/>
              </a:ext>
            </a:extLst>
          </p:cNvPr>
          <p:cNvGrpSpPr/>
          <p:nvPr/>
        </p:nvGrpSpPr>
        <p:grpSpPr>
          <a:xfrm>
            <a:off x="2912566" y="1402143"/>
            <a:ext cx="293073" cy="271748"/>
            <a:chOff x="3433919" y="3084302"/>
            <a:chExt cx="293073" cy="271748"/>
          </a:xfrm>
        </p:grpSpPr>
        <p:sp>
          <p:nvSpPr>
            <p:cNvPr id="394" name="Google Shape;383;p1">
              <a:extLst>
                <a:ext uri="{FF2B5EF4-FFF2-40B4-BE49-F238E27FC236}">
                  <a16:creationId xmlns:a16="http://schemas.microsoft.com/office/drawing/2014/main" id="{6C43D57A-E056-4AA3-AB6C-32ACE1E7DDD2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5" name="Picture 394">
              <a:extLst>
                <a:ext uri="{FF2B5EF4-FFF2-40B4-BE49-F238E27FC236}">
                  <a16:creationId xmlns:a16="http://schemas.microsoft.com/office/drawing/2014/main" id="{8DCD5932-D8B3-4A03-B51A-564AEB1C86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7718FD1E-5165-44F7-A787-5132B364A44E}"/>
              </a:ext>
            </a:extLst>
          </p:cNvPr>
          <p:cNvGrpSpPr/>
          <p:nvPr/>
        </p:nvGrpSpPr>
        <p:grpSpPr>
          <a:xfrm>
            <a:off x="8983262" y="1423805"/>
            <a:ext cx="271748" cy="271748"/>
            <a:chOff x="9509553" y="3047589"/>
            <a:chExt cx="271748" cy="271748"/>
          </a:xfrm>
        </p:grpSpPr>
        <p:sp>
          <p:nvSpPr>
            <p:cNvPr id="400" name="Google Shape;431;p1">
              <a:extLst>
                <a:ext uri="{FF2B5EF4-FFF2-40B4-BE49-F238E27FC236}">
                  <a16:creationId xmlns:a16="http://schemas.microsoft.com/office/drawing/2014/main" id="{2A7E47C9-28AB-497F-A46F-C5E13E314119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1" name="Picture 400">
              <a:extLst>
                <a:ext uri="{FF2B5EF4-FFF2-40B4-BE49-F238E27FC236}">
                  <a16:creationId xmlns:a16="http://schemas.microsoft.com/office/drawing/2014/main" id="{1A1F1DA4-EFB8-431E-AD1D-7364F50FB0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sp>
        <p:nvSpPr>
          <p:cNvPr id="402" name="Google Shape;150;p1">
            <a:extLst>
              <a:ext uri="{FF2B5EF4-FFF2-40B4-BE49-F238E27FC236}">
                <a16:creationId xmlns:a16="http://schemas.microsoft.com/office/drawing/2014/main" id="{8BE61DC9-60CF-44F1-9C00-F7881395ADFC}"/>
              </a:ext>
            </a:extLst>
          </p:cNvPr>
          <p:cNvSpPr/>
          <p:nvPr/>
        </p:nvSpPr>
        <p:spPr>
          <a:xfrm>
            <a:off x="11269937" y="329894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6575F388-A047-4A37-8699-11887A80CB1E}"/>
              </a:ext>
            </a:extLst>
          </p:cNvPr>
          <p:cNvGrpSpPr/>
          <p:nvPr/>
        </p:nvGrpSpPr>
        <p:grpSpPr>
          <a:xfrm>
            <a:off x="11526913" y="3138522"/>
            <a:ext cx="271748" cy="271748"/>
            <a:chOff x="9509553" y="3047589"/>
            <a:chExt cx="271748" cy="271748"/>
          </a:xfrm>
        </p:grpSpPr>
        <p:sp>
          <p:nvSpPr>
            <p:cNvPr id="404" name="Google Shape;431;p1">
              <a:extLst>
                <a:ext uri="{FF2B5EF4-FFF2-40B4-BE49-F238E27FC236}">
                  <a16:creationId xmlns:a16="http://schemas.microsoft.com/office/drawing/2014/main" id="{D18D14E7-25DF-4755-9F82-2C33CFD6021D}"/>
                </a:ext>
              </a:extLst>
            </p:cNvPr>
            <p:cNvSpPr/>
            <p:nvPr/>
          </p:nvSpPr>
          <p:spPr>
            <a:xfrm>
              <a:off x="9509553" y="304758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5" name="Picture 404">
              <a:extLst>
                <a:ext uri="{FF2B5EF4-FFF2-40B4-BE49-F238E27FC236}">
                  <a16:creationId xmlns:a16="http://schemas.microsoft.com/office/drawing/2014/main" id="{5D15C5F8-23FE-4C06-969F-C07B5D363C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14453" r="15810" b="12822"/>
            <a:stretch/>
          </p:blipFill>
          <p:spPr>
            <a:xfrm>
              <a:off x="9549257" y="3075052"/>
              <a:ext cx="164922" cy="206168"/>
            </a:xfrm>
            <a:prstGeom prst="rect">
              <a:avLst/>
            </a:prstGeom>
          </p:spPr>
        </p:pic>
      </p:grpSp>
      <p:sp>
        <p:nvSpPr>
          <p:cNvPr id="406" name="Google Shape;150;p1">
            <a:extLst>
              <a:ext uri="{FF2B5EF4-FFF2-40B4-BE49-F238E27FC236}">
                <a16:creationId xmlns:a16="http://schemas.microsoft.com/office/drawing/2014/main" id="{B385E03F-155A-4010-A2FE-432A53126752}"/>
              </a:ext>
            </a:extLst>
          </p:cNvPr>
          <p:cNvSpPr/>
          <p:nvPr/>
        </p:nvSpPr>
        <p:spPr>
          <a:xfrm>
            <a:off x="5213186" y="449317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</a:p>
        </p:txBody>
      </p: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D2515C5-4D62-4112-A1A5-6464B2CF9755}"/>
              </a:ext>
            </a:extLst>
          </p:cNvPr>
          <p:cNvGrpSpPr/>
          <p:nvPr/>
        </p:nvGrpSpPr>
        <p:grpSpPr>
          <a:xfrm>
            <a:off x="5462951" y="4319887"/>
            <a:ext cx="293073" cy="271748"/>
            <a:chOff x="3433919" y="3084302"/>
            <a:chExt cx="293073" cy="271748"/>
          </a:xfrm>
        </p:grpSpPr>
        <p:sp>
          <p:nvSpPr>
            <p:cNvPr id="408" name="Google Shape;383;p1">
              <a:extLst>
                <a:ext uri="{FF2B5EF4-FFF2-40B4-BE49-F238E27FC236}">
                  <a16:creationId xmlns:a16="http://schemas.microsoft.com/office/drawing/2014/main" id="{8B8A3AD3-42C9-4A8E-94CD-78F1F7067ECE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9" name="Picture 408">
              <a:extLst>
                <a:ext uri="{FF2B5EF4-FFF2-40B4-BE49-F238E27FC236}">
                  <a16:creationId xmlns:a16="http://schemas.microsoft.com/office/drawing/2014/main" id="{2A197292-ED75-4653-BFBF-5AB4C8A742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344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2E104E3-5E17-407B-9401-E43066C7BACD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Logo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Define the term “SOAP”.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use brushes and manipulate text?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logo meet the criteria?</a:t>
              </a:r>
              <a:endParaRPr sz="18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appropriate logo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483511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logo that meets the success criteria.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9244" y="325963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the concept of Goal Seek.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200267" y="208118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benefits of using charts and graphs.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7981" y="33060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"HTML".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07768" y="20591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apply colour in a variety of ways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40030" y="32375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webpage meet the criteria?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30" y="204335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purpose of DTP and the software used to create quality documents.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16924" y="4513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67502" y="44988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business card.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7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tools needed to draw a basic shape.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manipulate shapes and apply colour?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6966" y="32863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do I set up a financial model?</a:t>
              </a:r>
              <a:endParaRPr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9806" y="44966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why we apply data validation to a spreadsheet.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193883" y="330493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1824" y="44720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simple formulas.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29348" y="207371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Justify your recommended price for the festival.  </a:t>
              </a:r>
              <a:endParaRPr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54232" y="32772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insert a suitable image.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6259" y="44851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webpage that meets the success criteria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51676" y="20612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Financial Modelling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44957" y="2060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“Financial Model”. </a:t>
              </a:r>
              <a:endParaRPr sz="2000" dirty="0"/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765" y="456594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Web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951" y="4371900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21645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format text appropriately.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156;p1">
              <a:extLst>
                <a:ext uri="{FF2B5EF4-FFF2-40B4-BE49-F238E27FC236}">
                  <a16:creationId xmlns:a16="http://schemas.microsoft.com/office/drawing/2014/main" id="{A5DC7FD8-5970-4390-A713-93938F48770C}"/>
                </a:ext>
              </a:extLst>
            </p:cNvPr>
            <p:cNvSpPr/>
            <p:nvPr/>
          </p:nvSpPr>
          <p:spPr>
            <a:xfrm>
              <a:off x="8230549" y="45234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have created your webpage.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46811" y="324574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tools available in Publisher to create effective documents.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6463" y="20587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DTP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502649" y="186469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88360" y="326454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</a:t>
              </a:r>
              <a:r>
                <a:rPr lang="en-GB" sz="60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a flyer. 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7788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 folded leaflet.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0605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27BEFFF-F162-469A-B605-CE3419EBE880}"/>
                </a:ext>
              </a:extLst>
            </p:cNvPr>
            <p:cNvGrpSpPr/>
            <p:nvPr/>
          </p:nvGrpSpPr>
          <p:grpSpPr>
            <a:xfrm>
              <a:off x="407184" y="1833357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A4F6B7BC-D12B-4FB8-A392-B149E91794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8B20414B-CA50-4ED6-986E-402E860E6A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5" name="Group 654">
              <a:extLst>
                <a:ext uri="{FF2B5EF4-FFF2-40B4-BE49-F238E27FC236}">
                  <a16:creationId xmlns:a16="http://schemas.microsoft.com/office/drawing/2014/main" id="{56E328E8-9858-44F3-9992-3E2C16673310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407184" y="1833357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7" name="Picture 656">
                <a:extLst>
                  <a:ext uri="{FF2B5EF4-FFF2-40B4-BE49-F238E27FC236}">
                    <a16:creationId xmlns:a16="http://schemas.microsoft.com/office/drawing/2014/main" id="{51B018BD-71B5-4CE9-9A82-B7DA29C1BB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8" name="Group 657">
              <a:extLst>
                <a:ext uri="{FF2B5EF4-FFF2-40B4-BE49-F238E27FC236}">
                  <a16:creationId xmlns:a16="http://schemas.microsoft.com/office/drawing/2014/main" id="{198829D3-3A1F-4656-889F-8EDE6BB5B4C5}"/>
                </a:ext>
              </a:extLst>
            </p:cNvPr>
            <p:cNvGrpSpPr/>
            <p:nvPr/>
          </p:nvGrpSpPr>
          <p:grpSpPr>
            <a:xfrm>
              <a:off x="887123" y="1373161"/>
              <a:ext cx="271748" cy="271748"/>
              <a:chOff x="407184" y="1833357"/>
              <a:chExt cx="271748" cy="271748"/>
            </a:xfrm>
          </p:grpSpPr>
          <p:sp>
            <p:nvSpPr>
              <p:cNvPr id="659" name="Google Shape;372;p1">
                <a:extLst>
                  <a:ext uri="{FF2B5EF4-FFF2-40B4-BE49-F238E27FC236}">
                    <a16:creationId xmlns:a16="http://schemas.microsoft.com/office/drawing/2014/main" id="{2FA53346-D3DC-4AA4-B0E7-184A72A1EE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0" name="Picture 659">
                <a:extLst>
                  <a:ext uri="{FF2B5EF4-FFF2-40B4-BE49-F238E27FC236}">
                    <a16:creationId xmlns:a16="http://schemas.microsoft.com/office/drawing/2014/main" id="{C28902D9-2DA7-4627-B417-8E9418C7C0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1" name="Group 660">
              <a:extLst>
                <a:ext uri="{FF2B5EF4-FFF2-40B4-BE49-F238E27FC236}">
                  <a16:creationId xmlns:a16="http://schemas.microsoft.com/office/drawing/2014/main" id="{8A1DF099-FDE5-4096-945D-A06D042DB9ED}"/>
                </a:ext>
              </a:extLst>
            </p:cNvPr>
            <p:cNvGrpSpPr/>
            <p:nvPr/>
          </p:nvGrpSpPr>
          <p:grpSpPr>
            <a:xfrm>
              <a:off x="1400386" y="1846932"/>
              <a:ext cx="271748" cy="271748"/>
              <a:chOff x="407184" y="1833357"/>
              <a:chExt cx="271748" cy="271748"/>
            </a:xfrm>
          </p:grpSpPr>
          <p:sp>
            <p:nvSpPr>
              <p:cNvPr id="662" name="Google Shape;372;p1">
                <a:extLst>
                  <a:ext uri="{FF2B5EF4-FFF2-40B4-BE49-F238E27FC236}">
                    <a16:creationId xmlns:a16="http://schemas.microsoft.com/office/drawing/2014/main" id="{06167331-0F43-4852-81A0-93DFDA38B2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3" name="Picture 662">
                <a:extLst>
                  <a:ext uri="{FF2B5EF4-FFF2-40B4-BE49-F238E27FC236}">
                    <a16:creationId xmlns:a16="http://schemas.microsoft.com/office/drawing/2014/main" id="{1F99D335-EF0B-4981-BC3A-458ABD4322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4" name="Group 663">
              <a:extLst>
                <a:ext uri="{FF2B5EF4-FFF2-40B4-BE49-F238E27FC236}">
                  <a16:creationId xmlns:a16="http://schemas.microsoft.com/office/drawing/2014/main" id="{5F10CECB-D2E2-464A-A570-946011C739A8}"/>
                </a:ext>
              </a:extLst>
            </p:cNvPr>
            <p:cNvGrpSpPr/>
            <p:nvPr/>
          </p:nvGrpSpPr>
          <p:grpSpPr>
            <a:xfrm>
              <a:off x="1401794" y="3075847"/>
              <a:ext cx="271748" cy="271748"/>
              <a:chOff x="407184" y="1833357"/>
              <a:chExt cx="271748" cy="271748"/>
            </a:xfrm>
          </p:grpSpPr>
          <p:sp>
            <p:nvSpPr>
              <p:cNvPr id="665" name="Google Shape;372;p1">
                <a:extLst>
                  <a:ext uri="{FF2B5EF4-FFF2-40B4-BE49-F238E27FC236}">
                    <a16:creationId xmlns:a16="http://schemas.microsoft.com/office/drawing/2014/main" id="{51C1C476-E214-492B-A34B-42AF3278EA63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6" name="Picture 665">
                <a:extLst>
                  <a:ext uri="{FF2B5EF4-FFF2-40B4-BE49-F238E27FC236}">
                    <a16:creationId xmlns:a16="http://schemas.microsoft.com/office/drawing/2014/main" id="{253AA7FA-76EC-4BFB-8C1A-5003AD6EEA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84414037-084B-405F-8AB0-43DC48CE8231}"/>
                </a:ext>
              </a:extLst>
            </p:cNvPr>
            <p:cNvGrpSpPr/>
            <p:nvPr/>
          </p:nvGrpSpPr>
          <p:grpSpPr>
            <a:xfrm>
              <a:off x="1398628" y="4344951"/>
              <a:ext cx="271748" cy="271748"/>
              <a:chOff x="407184" y="1833357"/>
              <a:chExt cx="271748" cy="271748"/>
            </a:xfrm>
          </p:grpSpPr>
          <p:sp>
            <p:nvSpPr>
              <p:cNvPr id="668" name="Google Shape;372;p1">
                <a:extLst>
                  <a:ext uri="{FF2B5EF4-FFF2-40B4-BE49-F238E27FC236}">
                    <a16:creationId xmlns:a16="http://schemas.microsoft.com/office/drawing/2014/main" id="{F6084B1C-B644-4843-A207-8A3C2B00E9C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D3F6FB66-025B-46E2-8D71-1AE157EDCA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0" name="Group 669">
              <a:extLst>
                <a:ext uri="{FF2B5EF4-FFF2-40B4-BE49-F238E27FC236}">
                  <a16:creationId xmlns:a16="http://schemas.microsoft.com/office/drawing/2014/main" id="{BF14F956-C97E-450F-B611-AADDBB9FDA5B}"/>
                </a:ext>
              </a:extLst>
            </p:cNvPr>
            <p:cNvGrpSpPr/>
            <p:nvPr/>
          </p:nvGrpSpPr>
          <p:grpSpPr>
            <a:xfrm>
              <a:off x="2433009" y="4390356"/>
              <a:ext cx="271748" cy="271748"/>
              <a:chOff x="407184" y="1833357"/>
              <a:chExt cx="271748" cy="271748"/>
            </a:xfrm>
          </p:grpSpPr>
          <p:sp>
            <p:nvSpPr>
              <p:cNvPr id="671" name="Google Shape;372;p1">
                <a:extLst>
                  <a:ext uri="{FF2B5EF4-FFF2-40B4-BE49-F238E27FC236}">
                    <a16:creationId xmlns:a16="http://schemas.microsoft.com/office/drawing/2014/main" id="{19340057-3FE0-483D-A193-56EB30B29A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2" name="Picture 671">
                <a:extLst>
                  <a:ext uri="{FF2B5EF4-FFF2-40B4-BE49-F238E27FC236}">
                    <a16:creationId xmlns:a16="http://schemas.microsoft.com/office/drawing/2014/main" id="{75D81D48-D456-47AA-BCEC-7B609ECAA9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3" name="Group 672">
              <a:extLst>
                <a:ext uri="{FF2B5EF4-FFF2-40B4-BE49-F238E27FC236}">
                  <a16:creationId xmlns:a16="http://schemas.microsoft.com/office/drawing/2014/main" id="{E8BC7A29-6CE7-468C-9476-0E94B1BC09A5}"/>
                </a:ext>
              </a:extLst>
            </p:cNvPr>
            <p:cNvGrpSpPr/>
            <p:nvPr/>
          </p:nvGrpSpPr>
          <p:grpSpPr>
            <a:xfrm>
              <a:off x="2407180" y="3066954"/>
              <a:ext cx="271748" cy="271748"/>
              <a:chOff x="407184" y="1833357"/>
              <a:chExt cx="271748" cy="271748"/>
            </a:xfrm>
          </p:grpSpPr>
          <p:sp>
            <p:nvSpPr>
              <p:cNvPr id="674" name="Google Shape;372;p1">
                <a:extLst>
                  <a:ext uri="{FF2B5EF4-FFF2-40B4-BE49-F238E27FC236}">
                    <a16:creationId xmlns:a16="http://schemas.microsoft.com/office/drawing/2014/main" id="{6EAD5273-0F98-45B8-923B-3728337D539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5" name="Picture 674">
                <a:extLst>
                  <a:ext uri="{FF2B5EF4-FFF2-40B4-BE49-F238E27FC236}">
                    <a16:creationId xmlns:a16="http://schemas.microsoft.com/office/drawing/2014/main" id="{7CFCF852-F970-4F1F-A09C-E5412FFA64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0897C60-5495-429F-BB35-DD0FAA4B21D6}"/>
                </a:ext>
              </a:extLst>
            </p:cNvPr>
            <p:cNvGrpSpPr/>
            <p:nvPr/>
          </p:nvGrpSpPr>
          <p:grpSpPr>
            <a:xfrm>
              <a:off x="3377837" y="1851522"/>
              <a:ext cx="293073" cy="271748"/>
              <a:chOff x="3433919" y="3084302"/>
              <a:chExt cx="293073" cy="271748"/>
            </a:xfrm>
          </p:grpSpPr>
          <p:sp>
            <p:nvSpPr>
              <p:cNvPr id="594" name="Google Shape;383;p1">
                <a:extLst>
                  <a:ext uri="{FF2B5EF4-FFF2-40B4-BE49-F238E27FC236}">
                    <a16:creationId xmlns:a16="http://schemas.microsoft.com/office/drawing/2014/main" id="{A328E7B4-C65B-4F2F-AC6C-E55073AC1B83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8247273F-43D2-4D93-A1A9-1015AC3E70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3425333" y="3114864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3430587" y="4369587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4440976" y="4321954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3934006" y="5553096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2409720" y="1816080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4457797" y="3092548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4935877" y="1417387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6" name="Group 705">
              <a:extLst>
                <a:ext uri="{FF2B5EF4-FFF2-40B4-BE49-F238E27FC236}">
                  <a16:creationId xmlns:a16="http://schemas.microsoft.com/office/drawing/2014/main" id="{31AB8BD2-11DA-47CB-AA81-273E0BC17616}"/>
                </a:ext>
              </a:extLst>
            </p:cNvPr>
            <p:cNvGrpSpPr/>
            <p:nvPr/>
          </p:nvGrpSpPr>
          <p:grpSpPr>
            <a:xfrm>
              <a:off x="4434891" y="1888178"/>
              <a:ext cx="293073" cy="271748"/>
              <a:chOff x="3433919" y="3084302"/>
              <a:chExt cx="293073" cy="271748"/>
            </a:xfrm>
          </p:grpSpPr>
          <p:sp>
            <p:nvSpPr>
              <p:cNvPr id="707" name="Google Shape;383;p1">
                <a:extLst>
                  <a:ext uri="{FF2B5EF4-FFF2-40B4-BE49-F238E27FC236}">
                    <a16:creationId xmlns:a16="http://schemas.microsoft.com/office/drawing/2014/main" id="{B304E807-A085-4425-B786-73C61AB7E17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08" name="Picture 707">
                <a:extLst>
                  <a:ext uri="{FF2B5EF4-FFF2-40B4-BE49-F238E27FC236}">
                    <a16:creationId xmlns:a16="http://schemas.microsoft.com/office/drawing/2014/main" id="{7909CA56-EED1-43A4-A516-7B49FD0D5B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9" name="Group 708">
              <a:extLst>
                <a:ext uri="{FF2B5EF4-FFF2-40B4-BE49-F238E27FC236}">
                  <a16:creationId xmlns:a16="http://schemas.microsoft.com/office/drawing/2014/main" id="{7818864D-1E10-4C3B-989C-7D82FE1A2A26}"/>
                </a:ext>
              </a:extLst>
            </p:cNvPr>
            <p:cNvGrpSpPr/>
            <p:nvPr/>
          </p:nvGrpSpPr>
          <p:grpSpPr>
            <a:xfrm>
              <a:off x="5470580" y="1916542"/>
              <a:ext cx="293073" cy="271748"/>
              <a:chOff x="3433919" y="3084302"/>
              <a:chExt cx="293073" cy="271748"/>
            </a:xfrm>
          </p:grpSpPr>
          <p:sp>
            <p:nvSpPr>
              <p:cNvPr id="710" name="Google Shape;383;p1">
                <a:extLst>
                  <a:ext uri="{FF2B5EF4-FFF2-40B4-BE49-F238E27FC236}">
                    <a16:creationId xmlns:a16="http://schemas.microsoft.com/office/drawing/2014/main" id="{A37BB0E6-3758-4BE4-90FF-BFC7768B830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1" name="Picture 710">
                <a:extLst>
                  <a:ext uri="{FF2B5EF4-FFF2-40B4-BE49-F238E27FC236}">
                    <a16:creationId xmlns:a16="http://schemas.microsoft.com/office/drawing/2014/main" id="{F817F715-7BA2-4D99-A1BD-AAC6026DE8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CA96234A-DA79-4808-AE72-CF52A024CE99}"/>
                </a:ext>
              </a:extLst>
            </p:cNvPr>
            <p:cNvGrpSpPr/>
            <p:nvPr/>
          </p:nvGrpSpPr>
          <p:grpSpPr>
            <a:xfrm>
              <a:off x="5443648" y="3131651"/>
              <a:ext cx="293073" cy="271748"/>
              <a:chOff x="3433919" y="3084302"/>
              <a:chExt cx="293073" cy="271748"/>
            </a:xfrm>
          </p:grpSpPr>
          <p:sp>
            <p:nvSpPr>
              <p:cNvPr id="713" name="Google Shape;383;p1">
                <a:extLst>
                  <a:ext uri="{FF2B5EF4-FFF2-40B4-BE49-F238E27FC236}">
                    <a16:creationId xmlns:a16="http://schemas.microsoft.com/office/drawing/2014/main" id="{F69F5388-BAD5-4732-B541-DD29C0F93915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4" name="Picture 713">
                <a:extLst>
                  <a:ext uri="{FF2B5EF4-FFF2-40B4-BE49-F238E27FC236}">
                    <a16:creationId xmlns:a16="http://schemas.microsoft.com/office/drawing/2014/main" id="{8041B149-3F1C-46D3-9F28-6E1295E78D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A45E3F1B-FA48-45C5-9FED-C37BACDC1529}"/>
                </a:ext>
              </a:extLst>
            </p:cNvPr>
            <p:cNvGrpSpPr/>
            <p:nvPr/>
          </p:nvGrpSpPr>
          <p:grpSpPr>
            <a:xfrm>
              <a:off x="5989486" y="5578516"/>
              <a:ext cx="293073" cy="271748"/>
              <a:chOff x="3433919" y="3084302"/>
              <a:chExt cx="293073" cy="271748"/>
            </a:xfrm>
          </p:grpSpPr>
          <p:sp>
            <p:nvSpPr>
              <p:cNvPr id="716" name="Google Shape;383;p1">
                <a:extLst>
                  <a:ext uri="{FF2B5EF4-FFF2-40B4-BE49-F238E27FC236}">
                    <a16:creationId xmlns:a16="http://schemas.microsoft.com/office/drawing/2014/main" id="{AA12DF2C-3A9C-489D-84B7-EBEFB52F951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7" name="Picture 716">
                <a:extLst>
                  <a:ext uri="{FF2B5EF4-FFF2-40B4-BE49-F238E27FC236}">
                    <a16:creationId xmlns:a16="http://schemas.microsoft.com/office/drawing/2014/main" id="{64A63925-CADA-4371-ACB0-F0682D9A87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6B4DCBD-6374-4A22-8A79-A533F814867C}"/>
                </a:ext>
              </a:extLst>
            </p:cNvPr>
            <p:cNvGrpSpPr/>
            <p:nvPr/>
          </p:nvGrpSpPr>
          <p:grpSpPr>
            <a:xfrm>
              <a:off x="6455931" y="3166986"/>
              <a:ext cx="271748" cy="231114"/>
              <a:chOff x="6476437" y="3144991"/>
              <a:chExt cx="271748" cy="231114"/>
            </a:xfrm>
          </p:grpSpPr>
          <p:sp>
            <p:nvSpPr>
              <p:cNvPr id="413" name="Google Shape;413;p1"/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5CECDC00-8795-454F-9623-BC5A346C42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18" name="Group 717">
              <a:extLst>
                <a:ext uri="{FF2B5EF4-FFF2-40B4-BE49-F238E27FC236}">
                  <a16:creationId xmlns:a16="http://schemas.microsoft.com/office/drawing/2014/main" id="{2501C106-4F68-4ACD-858F-456142C6392D}"/>
                </a:ext>
              </a:extLst>
            </p:cNvPr>
            <p:cNvGrpSpPr/>
            <p:nvPr/>
          </p:nvGrpSpPr>
          <p:grpSpPr>
            <a:xfrm>
              <a:off x="6462222" y="1907105"/>
              <a:ext cx="271748" cy="231114"/>
              <a:chOff x="6476437" y="3144991"/>
              <a:chExt cx="271748" cy="231114"/>
            </a:xfrm>
          </p:grpSpPr>
          <p:sp>
            <p:nvSpPr>
              <p:cNvPr id="719" name="Google Shape;413;p1">
                <a:extLst>
                  <a:ext uri="{FF2B5EF4-FFF2-40B4-BE49-F238E27FC236}">
                    <a16:creationId xmlns:a16="http://schemas.microsoft.com/office/drawing/2014/main" id="{ABF20B6C-85E7-430C-A602-4AA94D5DB642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0" name="Picture 719">
                <a:extLst>
                  <a:ext uri="{FF2B5EF4-FFF2-40B4-BE49-F238E27FC236}">
                    <a16:creationId xmlns:a16="http://schemas.microsoft.com/office/drawing/2014/main" id="{1ED6071A-8361-4D9A-91EA-3E9971596D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325F6D56-A082-4C41-9EDD-3F17D9BE09EC}"/>
                </a:ext>
              </a:extLst>
            </p:cNvPr>
            <p:cNvGrpSpPr/>
            <p:nvPr/>
          </p:nvGrpSpPr>
          <p:grpSpPr>
            <a:xfrm>
              <a:off x="6956865" y="1446053"/>
              <a:ext cx="271748" cy="231114"/>
              <a:chOff x="6476437" y="3144991"/>
              <a:chExt cx="271748" cy="231114"/>
            </a:xfrm>
          </p:grpSpPr>
          <p:sp>
            <p:nvSpPr>
              <p:cNvPr id="722" name="Google Shape;413;p1">
                <a:extLst>
                  <a:ext uri="{FF2B5EF4-FFF2-40B4-BE49-F238E27FC236}">
                    <a16:creationId xmlns:a16="http://schemas.microsoft.com/office/drawing/2014/main" id="{B2A306DE-9FC1-4B6A-BA8E-A28559F45791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3" name="Picture 722">
                <a:extLst>
                  <a:ext uri="{FF2B5EF4-FFF2-40B4-BE49-F238E27FC236}">
                    <a16:creationId xmlns:a16="http://schemas.microsoft.com/office/drawing/2014/main" id="{C12C59BC-E66C-4599-9956-4D6C537A2C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D5FE72CD-9288-41A9-A93F-7C958428CC81}"/>
                </a:ext>
              </a:extLst>
            </p:cNvPr>
            <p:cNvGrpSpPr/>
            <p:nvPr/>
          </p:nvGrpSpPr>
          <p:grpSpPr>
            <a:xfrm>
              <a:off x="7468929" y="1931495"/>
              <a:ext cx="271748" cy="231114"/>
              <a:chOff x="6476437" y="3144991"/>
              <a:chExt cx="271748" cy="231114"/>
            </a:xfrm>
          </p:grpSpPr>
          <p:sp>
            <p:nvSpPr>
              <p:cNvPr id="725" name="Google Shape;413;p1">
                <a:extLst>
                  <a:ext uri="{FF2B5EF4-FFF2-40B4-BE49-F238E27FC236}">
                    <a16:creationId xmlns:a16="http://schemas.microsoft.com/office/drawing/2014/main" id="{CEF02BAB-3625-4ACC-A86D-97483C200E7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6" name="Picture 725">
                <a:extLst>
                  <a:ext uri="{FF2B5EF4-FFF2-40B4-BE49-F238E27FC236}">
                    <a16:creationId xmlns:a16="http://schemas.microsoft.com/office/drawing/2014/main" id="{028D8652-9FA8-4975-9229-AD140CD808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F7783745-8C0E-43E2-85C5-5033442741E8}"/>
                </a:ext>
              </a:extLst>
            </p:cNvPr>
            <p:cNvGrpSpPr/>
            <p:nvPr/>
          </p:nvGrpSpPr>
          <p:grpSpPr>
            <a:xfrm>
              <a:off x="7505516" y="3153072"/>
              <a:ext cx="271748" cy="231114"/>
              <a:chOff x="6476437" y="3144991"/>
              <a:chExt cx="271748" cy="231114"/>
            </a:xfrm>
          </p:grpSpPr>
          <p:sp>
            <p:nvSpPr>
              <p:cNvPr id="728" name="Google Shape;413;p1">
                <a:extLst>
                  <a:ext uri="{FF2B5EF4-FFF2-40B4-BE49-F238E27FC236}">
                    <a16:creationId xmlns:a16="http://schemas.microsoft.com/office/drawing/2014/main" id="{9E0CBD56-5CE5-4F14-985F-89E8C69EAD86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9" name="Picture 728">
                <a:extLst>
                  <a:ext uri="{FF2B5EF4-FFF2-40B4-BE49-F238E27FC236}">
                    <a16:creationId xmlns:a16="http://schemas.microsoft.com/office/drawing/2014/main" id="{1832E95D-B505-4982-9FA0-C6149BA794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0" name="Group 729">
              <a:extLst>
                <a:ext uri="{FF2B5EF4-FFF2-40B4-BE49-F238E27FC236}">
                  <a16:creationId xmlns:a16="http://schemas.microsoft.com/office/drawing/2014/main" id="{9363CAB8-5392-43E2-965B-430E61EC586C}"/>
                </a:ext>
              </a:extLst>
            </p:cNvPr>
            <p:cNvGrpSpPr/>
            <p:nvPr/>
          </p:nvGrpSpPr>
          <p:grpSpPr>
            <a:xfrm>
              <a:off x="7478936" y="4393526"/>
              <a:ext cx="271748" cy="231114"/>
              <a:chOff x="6476437" y="3144991"/>
              <a:chExt cx="271748" cy="231114"/>
            </a:xfrm>
          </p:grpSpPr>
          <p:sp>
            <p:nvSpPr>
              <p:cNvPr id="731" name="Google Shape;413;p1">
                <a:extLst>
                  <a:ext uri="{FF2B5EF4-FFF2-40B4-BE49-F238E27FC236}">
                    <a16:creationId xmlns:a16="http://schemas.microsoft.com/office/drawing/2014/main" id="{7024DE7D-B851-4889-8CA4-F47877528ED3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2" name="Picture 731">
                <a:extLst>
                  <a:ext uri="{FF2B5EF4-FFF2-40B4-BE49-F238E27FC236}">
                    <a16:creationId xmlns:a16="http://schemas.microsoft.com/office/drawing/2014/main" id="{226BF63E-DB71-4B1C-9ACE-5A325D0357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3" name="Group 732">
              <a:extLst>
                <a:ext uri="{FF2B5EF4-FFF2-40B4-BE49-F238E27FC236}">
                  <a16:creationId xmlns:a16="http://schemas.microsoft.com/office/drawing/2014/main" id="{CFEA2FE6-1CC5-4046-97AA-D870B5CB10BB}"/>
                </a:ext>
              </a:extLst>
            </p:cNvPr>
            <p:cNvGrpSpPr/>
            <p:nvPr/>
          </p:nvGrpSpPr>
          <p:grpSpPr>
            <a:xfrm>
              <a:off x="7990659" y="5604423"/>
              <a:ext cx="271748" cy="231114"/>
              <a:chOff x="6476437" y="3144991"/>
              <a:chExt cx="271748" cy="231114"/>
            </a:xfrm>
          </p:grpSpPr>
          <p:sp>
            <p:nvSpPr>
              <p:cNvPr id="734" name="Google Shape;413;p1">
                <a:extLst>
                  <a:ext uri="{FF2B5EF4-FFF2-40B4-BE49-F238E27FC236}">
                    <a16:creationId xmlns:a16="http://schemas.microsoft.com/office/drawing/2014/main" id="{6FB02E8F-201B-4E41-8530-E01146AC6AAD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5" name="Picture 734">
                <a:extLst>
                  <a:ext uri="{FF2B5EF4-FFF2-40B4-BE49-F238E27FC236}">
                    <a16:creationId xmlns:a16="http://schemas.microsoft.com/office/drawing/2014/main" id="{D5ECD77E-E4AD-4221-8EE6-C8DCE7C8D0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6" name="Group 735">
              <a:extLst>
                <a:ext uri="{FF2B5EF4-FFF2-40B4-BE49-F238E27FC236}">
                  <a16:creationId xmlns:a16="http://schemas.microsoft.com/office/drawing/2014/main" id="{F1CA95FC-BF39-4989-91FF-6ADF7BEA9E39}"/>
                </a:ext>
              </a:extLst>
            </p:cNvPr>
            <p:cNvGrpSpPr/>
            <p:nvPr/>
          </p:nvGrpSpPr>
          <p:grpSpPr>
            <a:xfrm>
              <a:off x="8472594" y="4382051"/>
              <a:ext cx="271748" cy="231114"/>
              <a:chOff x="6476437" y="3144991"/>
              <a:chExt cx="271748" cy="231114"/>
            </a:xfrm>
          </p:grpSpPr>
          <p:sp>
            <p:nvSpPr>
              <p:cNvPr id="737" name="Google Shape;413;p1">
                <a:extLst>
                  <a:ext uri="{FF2B5EF4-FFF2-40B4-BE49-F238E27FC236}">
                    <a16:creationId xmlns:a16="http://schemas.microsoft.com/office/drawing/2014/main" id="{C4F975A7-C8FA-46C0-9423-31A819855AB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8" name="Picture 737">
                <a:extLst>
                  <a:ext uri="{FF2B5EF4-FFF2-40B4-BE49-F238E27FC236}">
                    <a16:creationId xmlns:a16="http://schemas.microsoft.com/office/drawing/2014/main" id="{590D33B5-B029-4908-9CCE-254CB10939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9" name="Group 738">
              <a:extLst>
                <a:ext uri="{FF2B5EF4-FFF2-40B4-BE49-F238E27FC236}">
                  <a16:creationId xmlns:a16="http://schemas.microsoft.com/office/drawing/2014/main" id="{C00EED35-DFFC-4500-BB13-8669B8D5F922}"/>
                </a:ext>
              </a:extLst>
            </p:cNvPr>
            <p:cNvGrpSpPr/>
            <p:nvPr/>
          </p:nvGrpSpPr>
          <p:grpSpPr>
            <a:xfrm>
              <a:off x="8493006" y="3103978"/>
              <a:ext cx="271748" cy="231114"/>
              <a:chOff x="6476437" y="3144991"/>
              <a:chExt cx="271748" cy="231114"/>
            </a:xfrm>
          </p:grpSpPr>
          <p:sp>
            <p:nvSpPr>
              <p:cNvPr id="740" name="Google Shape;413;p1">
                <a:extLst>
                  <a:ext uri="{FF2B5EF4-FFF2-40B4-BE49-F238E27FC236}">
                    <a16:creationId xmlns:a16="http://schemas.microsoft.com/office/drawing/2014/main" id="{983D7E6B-6D52-4FC1-BF57-B3AAB6B3F9F5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41" name="Picture 740">
                <a:extLst>
                  <a:ext uri="{FF2B5EF4-FFF2-40B4-BE49-F238E27FC236}">
                    <a16:creationId xmlns:a16="http://schemas.microsoft.com/office/drawing/2014/main" id="{E45D7EF8-4533-4BFA-9F53-C5749476D4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556232B-B5FC-43D2-8003-38A95A3C8887}"/>
                </a:ext>
              </a:extLst>
            </p:cNvPr>
            <p:cNvGrpSpPr/>
            <p:nvPr/>
          </p:nvGrpSpPr>
          <p:grpSpPr>
            <a:xfrm>
              <a:off x="9510561" y="1865256"/>
              <a:ext cx="271748" cy="271748"/>
              <a:chOff x="9509553" y="3047589"/>
              <a:chExt cx="271748" cy="271748"/>
            </a:xfrm>
          </p:grpSpPr>
          <p:sp>
            <p:nvSpPr>
              <p:cNvPr id="431" name="Google Shape;431;p1"/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27802580-3E3A-46D6-85B5-40FD3A7197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EE9C46FA-C3B6-46FC-B928-26AA6163F728}"/>
                </a:ext>
              </a:extLst>
            </p:cNvPr>
            <p:cNvGrpSpPr/>
            <p:nvPr/>
          </p:nvGrpSpPr>
          <p:grpSpPr>
            <a:xfrm>
              <a:off x="9494724" y="3096372"/>
              <a:ext cx="271748" cy="271748"/>
              <a:chOff x="9509553" y="3047589"/>
              <a:chExt cx="271748" cy="271748"/>
            </a:xfrm>
          </p:grpSpPr>
          <p:sp>
            <p:nvSpPr>
              <p:cNvPr id="749" name="Google Shape;431;p1">
                <a:extLst>
                  <a:ext uri="{FF2B5EF4-FFF2-40B4-BE49-F238E27FC236}">
                    <a16:creationId xmlns:a16="http://schemas.microsoft.com/office/drawing/2014/main" id="{525B1F31-ADD4-4696-A09C-2D8E951EA003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0" name="Picture 749">
                <a:extLst>
                  <a:ext uri="{FF2B5EF4-FFF2-40B4-BE49-F238E27FC236}">
                    <a16:creationId xmlns:a16="http://schemas.microsoft.com/office/drawing/2014/main" id="{DFD975EF-EDEE-4F94-990C-85C6053F89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C71B580-8B49-480B-AAAD-42450E91E387}"/>
                </a:ext>
              </a:extLst>
            </p:cNvPr>
            <p:cNvGrpSpPr/>
            <p:nvPr/>
          </p:nvGrpSpPr>
          <p:grpSpPr>
            <a:xfrm>
              <a:off x="10031771" y="5567064"/>
              <a:ext cx="271748" cy="271748"/>
              <a:chOff x="9509553" y="3047589"/>
              <a:chExt cx="271748" cy="271748"/>
            </a:xfrm>
          </p:grpSpPr>
          <p:sp>
            <p:nvSpPr>
              <p:cNvPr id="752" name="Google Shape;431;p1">
                <a:extLst>
                  <a:ext uri="{FF2B5EF4-FFF2-40B4-BE49-F238E27FC236}">
                    <a16:creationId xmlns:a16="http://schemas.microsoft.com/office/drawing/2014/main" id="{09351EE3-E63D-4193-B487-5A48B790C8A8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3" name="Picture 752">
                <a:extLst>
                  <a:ext uri="{FF2B5EF4-FFF2-40B4-BE49-F238E27FC236}">
                    <a16:creationId xmlns:a16="http://schemas.microsoft.com/office/drawing/2014/main" id="{7560E639-49DA-4EA9-95AE-DC88B8AE79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8C82AC70-A7ED-48F0-B7A0-6293C0D19ECD}"/>
                </a:ext>
              </a:extLst>
            </p:cNvPr>
            <p:cNvGrpSpPr/>
            <p:nvPr/>
          </p:nvGrpSpPr>
          <p:grpSpPr>
            <a:xfrm>
              <a:off x="9489867" y="4347842"/>
              <a:ext cx="271748" cy="271748"/>
              <a:chOff x="9509553" y="3047589"/>
              <a:chExt cx="271748" cy="271748"/>
            </a:xfrm>
          </p:grpSpPr>
          <p:sp>
            <p:nvSpPr>
              <p:cNvPr id="755" name="Google Shape;431;p1">
                <a:extLst>
                  <a:ext uri="{FF2B5EF4-FFF2-40B4-BE49-F238E27FC236}">
                    <a16:creationId xmlns:a16="http://schemas.microsoft.com/office/drawing/2014/main" id="{A57E22C6-61BB-4F8B-BFA5-B1F650591C3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6" name="Picture 755">
                <a:extLst>
                  <a:ext uri="{FF2B5EF4-FFF2-40B4-BE49-F238E27FC236}">
                    <a16:creationId xmlns:a16="http://schemas.microsoft.com/office/drawing/2014/main" id="{626EE2FC-228B-403C-A0B0-34CBF41E54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7" name="Group 756">
              <a:extLst>
                <a:ext uri="{FF2B5EF4-FFF2-40B4-BE49-F238E27FC236}">
                  <a16:creationId xmlns:a16="http://schemas.microsoft.com/office/drawing/2014/main" id="{0EDC6260-2E7F-4529-A5BB-68A7AC444863}"/>
                </a:ext>
              </a:extLst>
            </p:cNvPr>
            <p:cNvGrpSpPr/>
            <p:nvPr/>
          </p:nvGrpSpPr>
          <p:grpSpPr>
            <a:xfrm>
              <a:off x="10520008" y="4366323"/>
              <a:ext cx="271748" cy="271748"/>
              <a:chOff x="9509553" y="3047589"/>
              <a:chExt cx="271748" cy="271748"/>
            </a:xfrm>
          </p:grpSpPr>
          <p:sp>
            <p:nvSpPr>
              <p:cNvPr id="758" name="Google Shape;431;p1">
                <a:extLst>
                  <a:ext uri="{FF2B5EF4-FFF2-40B4-BE49-F238E27FC236}">
                    <a16:creationId xmlns:a16="http://schemas.microsoft.com/office/drawing/2014/main" id="{B1DF4E6A-D68C-4A87-92E9-6104C3431875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9" name="Picture 758">
                <a:extLst>
                  <a:ext uri="{FF2B5EF4-FFF2-40B4-BE49-F238E27FC236}">
                    <a16:creationId xmlns:a16="http://schemas.microsoft.com/office/drawing/2014/main" id="{D974FB41-8248-4CE4-9D5E-3934A2D5F8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0" name="Group 759">
              <a:extLst>
                <a:ext uri="{FF2B5EF4-FFF2-40B4-BE49-F238E27FC236}">
                  <a16:creationId xmlns:a16="http://schemas.microsoft.com/office/drawing/2014/main" id="{3481BF8B-7F3A-43C2-BC56-B2F25B64580D}"/>
                </a:ext>
              </a:extLst>
            </p:cNvPr>
            <p:cNvGrpSpPr/>
            <p:nvPr/>
          </p:nvGrpSpPr>
          <p:grpSpPr>
            <a:xfrm>
              <a:off x="10535544" y="3128342"/>
              <a:ext cx="271748" cy="271748"/>
              <a:chOff x="9509553" y="3047589"/>
              <a:chExt cx="271748" cy="271748"/>
            </a:xfrm>
          </p:grpSpPr>
          <p:sp>
            <p:nvSpPr>
              <p:cNvPr id="761" name="Google Shape;431;p1">
                <a:extLst>
                  <a:ext uri="{FF2B5EF4-FFF2-40B4-BE49-F238E27FC236}">
                    <a16:creationId xmlns:a16="http://schemas.microsoft.com/office/drawing/2014/main" id="{6A7F614B-5EA6-4410-9FDD-B2D486F407B0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2" name="Picture 761">
                <a:extLst>
                  <a:ext uri="{FF2B5EF4-FFF2-40B4-BE49-F238E27FC236}">
                    <a16:creationId xmlns:a16="http://schemas.microsoft.com/office/drawing/2014/main" id="{9A1EA705-00B6-454B-A91C-5C4DE922B1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3" name="Group 762">
              <a:extLst>
                <a:ext uri="{FF2B5EF4-FFF2-40B4-BE49-F238E27FC236}">
                  <a16:creationId xmlns:a16="http://schemas.microsoft.com/office/drawing/2014/main" id="{3E8FC628-3C08-43D1-942B-93035D39D257}"/>
                </a:ext>
              </a:extLst>
            </p:cNvPr>
            <p:cNvGrpSpPr/>
            <p:nvPr/>
          </p:nvGrpSpPr>
          <p:grpSpPr>
            <a:xfrm>
              <a:off x="11025540" y="1408368"/>
              <a:ext cx="271748" cy="271748"/>
              <a:chOff x="9509553" y="3047589"/>
              <a:chExt cx="271748" cy="271748"/>
            </a:xfrm>
          </p:grpSpPr>
          <p:sp>
            <p:nvSpPr>
              <p:cNvPr id="764" name="Google Shape;431;p1">
                <a:extLst>
                  <a:ext uri="{FF2B5EF4-FFF2-40B4-BE49-F238E27FC236}">
                    <a16:creationId xmlns:a16="http://schemas.microsoft.com/office/drawing/2014/main" id="{1249EE48-FF62-4DCB-8514-2F59D8BC063F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5" name="Picture 764">
                <a:extLst>
                  <a:ext uri="{FF2B5EF4-FFF2-40B4-BE49-F238E27FC236}">
                    <a16:creationId xmlns:a16="http://schemas.microsoft.com/office/drawing/2014/main" id="{9797E100-FC75-4666-8141-991A674473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41688A4A-B3CA-4770-BCDA-1FE5892FFE66}"/>
                </a:ext>
              </a:extLst>
            </p:cNvPr>
            <p:cNvGrpSpPr/>
            <p:nvPr/>
          </p:nvGrpSpPr>
          <p:grpSpPr>
            <a:xfrm>
              <a:off x="10524656" y="1920801"/>
              <a:ext cx="271748" cy="271748"/>
              <a:chOff x="9509553" y="3047589"/>
              <a:chExt cx="271748" cy="271748"/>
            </a:xfrm>
          </p:grpSpPr>
          <p:sp>
            <p:nvSpPr>
              <p:cNvPr id="767" name="Google Shape;431;p1">
                <a:extLst>
                  <a:ext uri="{FF2B5EF4-FFF2-40B4-BE49-F238E27FC236}">
                    <a16:creationId xmlns:a16="http://schemas.microsoft.com/office/drawing/2014/main" id="{61123759-B2E4-472F-B247-BF8809069964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8" name="Picture 767">
                <a:extLst>
                  <a:ext uri="{FF2B5EF4-FFF2-40B4-BE49-F238E27FC236}">
                    <a16:creationId xmlns:a16="http://schemas.microsoft.com/office/drawing/2014/main" id="{15A4E325-F4B8-44BD-BD54-0B401CD9C5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9" name="Group 768">
              <a:extLst>
                <a:ext uri="{FF2B5EF4-FFF2-40B4-BE49-F238E27FC236}">
                  <a16:creationId xmlns:a16="http://schemas.microsoft.com/office/drawing/2014/main" id="{5F95C7DA-11C8-4EEF-AC5E-23DA482F5A41}"/>
                </a:ext>
              </a:extLst>
            </p:cNvPr>
            <p:cNvGrpSpPr/>
            <p:nvPr/>
          </p:nvGrpSpPr>
          <p:grpSpPr>
            <a:xfrm>
              <a:off x="11516896" y="1890520"/>
              <a:ext cx="271748" cy="271748"/>
              <a:chOff x="9509553" y="3047589"/>
              <a:chExt cx="271748" cy="271748"/>
            </a:xfrm>
          </p:grpSpPr>
          <p:sp>
            <p:nvSpPr>
              <p:cNvPr id="770" name="Google Shape;431;p1">
                <a:extLst>
                  <a:ext uri="{FF2B5EF4-FFF2-40B4-BE49-F238E27FC236}">
                    <a16:creationId xmlns:a16="http://schemas.microsoft.com/office/drawing/2014/main" id="{AE1A31B3-B6A7-4518-9DF4-061EC17E8097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1" name="Picture 770">
                <a:extLst>
                  <a:ext uri="{FF2B5EF4-FFF2-40B4-BE49-F238E27FC236}">
                    <a16:creationId xmlns:a16="http://schemas.microsoft.com/office/drawing/2014/main" id="{4F132E63-8F40-4222-8949-974F1C8E4F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4576B7C8-0428-445A-B0D2-F6777C630E55}"/>
                </a:ext>
              </a:extLst>
            </p:cNvPr>
            <p:cNvGrpSpPr/>
            <p:nvPr/>
          </p:nvGrpSpPr>
          <p:grpSpPr>
            <a:xfrm>
              <a:off x="11520568" y="4364595"/>
              <a:ext cx="271748" cy="271748"/>
              <a:chOff x="9509553" y="3047589"/>
              <a:chExt cx="271748" cy="271748"/>
            </a:xfrm>
          </p:grpSpPr>
          <p:sp>
            <p:nvSpPr>
              <p:cNvPr id="773" name="Google Shape;431;p1">
                <a:extLst>
                  <a:ext uri="{FF2B5EF4-FFF2-40B4-BE49-F238E27FC236}">
                    <a16:creationId xmlns:a16="http://schemas.microsoft.com/office/drawing/2014/main" id="{09FCD97A-7ECF-4B0D-9370-8225ED42BEBB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4" name="Picture 773">
                <a:extLst>
                  <a:ext uri="{FF2B5EF4-FFF2-40B4-BE49-F238E27FC236}">
                    <a16:creationId xmlns:a16="http://schemas.microsoft.com/office/drawing/2014/main" id="{6679D628-51B3-4936-8BDE-A208BA79EB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EC05433B-E415-48FE-99A6-B1055D856318}"/>
                </a:ext>
              </a:extLst>
            </p:cNvPr>
            <p:cNvGrpSpPr/>
            <p:nvPr/>
          </p:nvGrpSpPr>
          <p:grpSpPr>
            <a:xfrm>
              <a:off x="1875396" y="5537901"/>
              <a:ext cx="271748" cy="271748"/>
              <a:chOff x="407184" y="1833357"/>
              <a:chExt cx="271748" cy="271748"/>
            </a:xfrm>
          </p:grpSpPr>
          <p:sp>
            <p:nvSpPr>
              <p:cNvPr id="398" name="Google Shape;372;p1">
                <a:extLst>
                  <a:ext uri="{FF2B5EF4-FFF2-40B4-BE49-F238E27FC236}">
                    <a16:creationId xmlns:a16="http://schemas.microsoft.com/office/drawing/2014/main" id="{0D212D0E-026A-4F04-9931-B364C3513D6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9" name="Picture 398">
                <a:extLst>
                  <a:ext uri="{FF2B5EF4-FFF2-40B4-BE49-F238E27FC236}">
                    <a16:creationId xmlns:a16="http://schemas.microsoft.com/office/drawing/2014/main" id="{584613B6-2C58-4F04-9110-6BB2EBDAC4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1791F7B7-6919-4F23-9A11-DBEA2E7CD2A9}"/>
                </a:ext>
              </a:extLst>
            </p:cNvPr>
            <p:cNvGrpSpPr/>
            <p:nvPr/>
          </p:nvGrpSpPr>
          <p:grpSpPr>
            <a:xfrm>
              <a:off x="2912566" y="1402143"/>
              <a:ext cx="293073" cy="271748"/>
              <a:chOff x="3433919" y="3084302"/>
              <a:chExt cx="293073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6C43D57A-E056-4AA3-AB6C-32ACE1E7DDD2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Picture 394">
                <a:extLst>
                  <a:ext uri="{FF2B5EF4-FFF2-40B4-BE49-F238E27FC236}">
                    <a16:creationId xmlns:a16="http://schemas.microsoft.com/office/drawing/2014/main" id="{8DCD5932-D8B3-4A03-B51A-564AEB1C86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7718FD1E-5165-44F7-A787-5132B364A44E}"/>
                </a:ext>
              </a:extLst>
            </p:cNvPr>
            <p:cNvGrpSpPr/>
            <p:nvPr/>
          </p:nvGrpSpPr>
          <p:grpSpPr>
            <a:xfrm>
              <a:off x="8983262" y="1423805"/>
              <a:ext cx="271748" cy="271748"/>
              <a:chOff x="9509553" y="3047589"/>
              <a:chExt cx="271748" cy="271748"/>
            </a:xfrm>
          </p:grpSpPr>
          <p:sp>
            <p:nvSpPr>
              <p:cNvPr id="400" name="Google Shape;431;p1">
                <a:extLst>
                  <a:ext uri="{FF2B5EF4-FFF2-40B4-BE49-F238E27FC236}">
                    <a16:creationId xmlns:a16="http://schemas.microsoft.com/office/drawing/2014/main" id="{2A7E47C9-28AB-497F-A46F-C5E13E31411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1" name="Picture 400">
                <a:extLst>
                  <a:ext uri="{FF2B5EF4-FFF2-40B4-BE49-F238E27FC236}">
                    <a16:creationId xmlns:a16="http://schemas.microsoft.com/office/drawing/2014/main" id="{1A1F1DA4-EFB8-431E-AD1D-7364F50FB0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2" name="Google Shape;150;p1">
              <a:extLst>
                <a:ext uri="{FF2B5EF4-FFF2-40B4-BE49-F238E27FC236}">
                  <a16:creationId xmlns:a16="http://schemas.microsoft.com/office/drawing/2014/main" id="{8BE61DC9-60CF-44F1-9C00-F7881395ADFC}"/>
                </a:ext>
              </a:extLst>
            </p:cNvPr>
            <p:cNvSpPr/>
            <p:nvPr/>
          </p:nvSpPr>
          <p:spPr>
            <a:xfrm>
              <a:off x="11269937" y="32989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6575F388-A047-4A37-8699-11887A80CB1E}"/>
                </a:ext>
              </a:extLst>
            </p:cNvPr>
            <p:cNvGrpSpPr/>
            <p:nvPr/>
          </p:nvGrpSpPr>
          <p:grpSpPr>
            <a:xfrm>
              <a:off x="11526913" y="3138522"/>
              <a:ext cx="271748" cy="271748"/>
              <a:chOff x="9509553" y="3047589"/>
              <a:chExt cx="271748" cy="271748"/>
            </a:xfrm>
          </p:grpSpPr>
          <p:sp>
            <p:nvSpPr>
              <p:cNvPr id="404" name="Google Shape;431;p1">
                <a:extLst>
                  <a:ext uri="{FF2B5EF4-FFF2-40B4-BE49-F238E27FC236}">
                    <a16:creationId xmlns:a16="http://schemas.microsoft.com/office/drawing/2014/main" id="{D18D14E7-25DF-4755-9F82-2C33CFD6021D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5" name="Picture 404">
                <a:extLst>
                  <a:ext uri="{FF2B5EF4-FFF2-40B4-BE49-F238E27FC236}">
                    <a16:creationId xmlns:a16="http://schemas.microsoft.com/office/drawing/2014/main" id="{5D15C5F8-23FE-4C06-969F-C07B5D363C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6" name="Google Shape;150;p1">
              <a:extLst>
                <a:ext uri="{FF2B5EF4-FFF2-40B4-BE49-F238E27FC236}">
                  <a16:creationId xmlns:a16="http://schemas.microsoft.com/office/drawing/2014/main" id="{B385E03F-155A-4010-A2FE-432A53126752}"/>
                </a:ext>
              </a:extLst>
            </p:cNvPr>
            <p:cNvSpPr/>
            <p:nvPr/>
          </p:nvSpPr>
          <p:spPr>
            <a:xfrm>
              <a:off x="5213186" y="449317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ED2515C5-4D62-4112-A1A5-6464B2CF9755}"/>
                </a:ext>
              </a:extLst>
            </p:cNvPr>
            <p:cNvGrpSpPr/>
            <p:nvPr/>
          </p:nvGrpSpPr>
          <p:grpSpPr>
            <a:xfrm>
              <a:off x="5462951" y="4319887"/>
              <a:ext cx="293073" cy="271748"/>
              <a:chOff x="3433919" y="3084302"/>
              <a:chExt cx="293073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8B8A3AD3-42C9-4A8E-94CD-78F1F7067ECE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2A197292-ED75-4653-BFBF-5AB4C8A742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4443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D62D4F1-D736-472A-8B0E-B5F3A339FE1E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Logo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Define the term “SOAP”.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use brushes and manipulate text?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logo meet the criteria?</a:t>
              </a:r>
              <a:endParaRPr sz="18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appropriate logo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483511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logo that meets the success criteria.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9244" y="325963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the concept of Goal Seek.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200267" y="208118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benefits of using charts and graphs.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7981" y="33060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"HTML".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07768" y="20591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apply colour in a variety of ways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40030" y="32375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webpage meet the criteria?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30" y="204335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purpose of DTP and the software used to create quality documents.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16924" y="4513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67502" y="44988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business card.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7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tools needed to draw a basic shape.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manipulate shapes and apply colour?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6966" y="32863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do I set up a financial model?</a:t>
              </a:r>
              <a:endParaRPr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9806" y="44966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why we apply data validation to a spreadsheet.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193883" y="330493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1824" y="44720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simple formulas.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29348" y="207371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Justify your recommended price for the festival.  </a:t>
              </a:r>
              <a:endParaRPr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54232" y="32772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insert a suitable image.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6259" y="44851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webpage that meets the success criteria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51676" y="20612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Financial Modelling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44957" y="2060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“Financial Model”. </a:t>
              </a:r>
              <a:endParaRPr sz="2000" dirty="0"/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765" y="456594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Web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951" y="4371900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21645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format text appropriately.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156;p1">
              <a:extLst>
                <a:ext uri="{FF2B5EF4-FFF2-40B4-BE49-F238E27FC236}">
                  <a16:creationId xmlns:a16="http://schemas.microsoft.com/office/drawing/2014/main" id="{A5DC7FD8-5970-4390-A713-93938F48770C}"/>
                </a:ext>
              </a:extLst>
            </p:cNvPr>
            <p:cNvSpPr/>
            <p:nvPr/>
          </p:nvSpPr>
          <p:spPr>
            <a:xfrm>
              <a:off x="8230549" y="45234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have created your webpage.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46811" y="324574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tools available in Publisher to create effective documents.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6463" y="20587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DTP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502649" y="186469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88360" y="326454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</a:t>
              </a:r>
              <a:r>
                <a:rPr lang="en-GB" sz="60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a flyer. 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7788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 folded leaflet.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0605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27BEFFF-F162-469A-B605-CE3419EBE880}"/>
                </a:ext>
              </a:extLst>
            </p:cNvPr>
            <p:cNvGrpSpPr/>
            <p:nvPr/>
          </p:nvGrpSpPr>
          <p:grpSpPr>
            <a:xfrm>
              <a:off x="407184" y="1833357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A4F6B7BC-D12B-4FB8-A392-B149E91794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8B20414B-CA50-4ED6-986E-402E860E6A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5" name="Group 654">
              <a:extLst>
                <a:ext uri="{FF2B5EF4-FFF2-40B4-BE49-F238E27FC236}">
                  <a16:creationId xmlns:a16="http://schemas.microsoft.com/office/drawing/2014/main" id="{56E328E8-9858-44F3-9992-3E2C16673310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407184" y="1833357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7" name="Picture 656">
                <a:extLst>
                  <a:ext uri="{FF2B5EF4-FFF2-40B4-BE49-F238E27FC236}">
                    <a16:creationId xmlns:a16="http://schemas.microsoft.com/office/drawing/2014/main" id="{51B018BD-71B5-4CE9-9A82-B7DA29C1BB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8" name="Group 657">
              <a:extLst>
                <a:ext uri="{FF2B5EF4-FFF2-40B4-BE49-F238E27FC236}">
                  <a16:creationId xmlns:a16="http://schemas.microsoft.com/office/drawing/2014/main" id="{198829D3-3A1F-4656-889F-8EDE6BB5B4C5}"/>
                </a:ext>
              </a:extLst>
            </p:cNvPr>
            <p:cNvGrpSpPr/>
            <p:nvPr/>
          </p:nvGrpSpPr>
          <p:grpSpPr>
            <a:xfrm>
              <a:off x="887123" y="1373161"/>
              <a:ext cx="271748" cy="271748"/>
              <a:chOff x="407184" y="1833357"/>
              <a:chExt cx="271748" cy="271748"/>
            </a:xfrm>
          </p:grpSpPr>
          <p:sp>
            <p:nvSpPr>
              <p:cNvPr id="659" name="Google Shape;372;p1">
                <a:extLst>
                  <a:ext uri="{FF2B5EF4-FFF2-40B4-BE49-F238E27FC236}">
                    <a16:creationId xmlns:a16="http://schemas.microsoft.com/office/drawing/2014/main" id="{2FA53346-D3DC-4AA4-B0E7-184A72A1EE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0" name="Picture 659">
                <a:extLst>
                  <a:ext uri="{FF2B5EF4-FFF2-40B4-BE49-F238E27FC236}">
                    <a16:creationId xmlns:a16="http://schemas.microsoft.com/office/drawing/2014/main" id="{C28902D9-2DA7-4627-B417-8E9418C7C0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1" name="Group 660">
              <a:extLst>
                <a:ext uri="{FF2B5EF4-FFF2-40B4-BE49-F238E27FC236}">
                  <a16:creationId xmlns:a16="http://schemas.microsoft.com/office/drawing/2014/main" id="{8A1DF099-FDE5-4096-945D-A06D042DB9ED}"/>
                </a:ext>
              </a:extLst>
            </p:cNvPr>
            <p:cNvGrpSpPr/>
            <p:nvPr/>
          </p:nvGrpSpPr>
          <p:grpSpPr>
            <a:xfrm>
              <a:off x="1400386" y="1846932"/>
              <a:ext cx="271748" cy="271748"/>
              <a:chOff x="407184" y="1833357"/>
              <a:chExt cx="271748" cy="271748"/>
            </a:xfrm>
          </p:grpSpPr>
          <p:sp>
            <p:nvSpPr>
              <p:cNvPr id="662" name="Google Shape;372;p1">
                <a:extLst>
                  <a:ext uri="{FF2B5EF4-FFF2-40B4-BE49-F238E27FC236}">
                    <a16:creationId xmlns:a16="http://schemas.microsoft.com/office/drawing/2014/main" id="{06167331-0F43-4852-81A0-93DFDA38B2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3" name="Picture 662">
                <a:extLst>
                  <a:ext uri="{FF2B5EF4-FFF2-40B4-BE49-F238E27FC236}">
                    <a16:creationId xmlns:a16="http://schemas.microsoft.com/office/drawing/2014/main" id="{1F99D335-EF0B-4981-BC3A-458ABD4322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4" name="Group 663">
              <a:extLst>
                <a:ext uri="{FF2B5EF4-FFF2-40B4-BE49-F238E27FC236}">
                  <a16:creationId xmlns:a16="http://schemas.microsoft.com/office/drawing/2014/main" id="{5F10CECB-D2E2-464A-A570-946011C739A8}"/>
                </a:ext>
              </a:extLst>
            </p:cNvPr>
            <p:cNvGrpSpPr/>
            <p:nvPr/>
          </p:nvGrpSpPr>
          <p:grpSpPr>
            <a:xfrm>
              <a:off x="1401794" y="3075847"/>
              <a:ext cx="271748" cy="271748"/>
              <a:chOff x="407184" y="1833357"/>
              <a:chExt cx="271748" cy="271748"/>
            </a:xfrm>
          </p:grpSpPr>
          <p:sp>
            <p:nvSpPr>
              <p:cNvPr id="665" name="Google Shape;372;p1">
                <a:extLst>
                  <a:ext uri="{FF2B5EF4-FFF2-40B4-BE49-F238E27FC236}">
                    <a16:creationId xmlns:a16="http://schemas.microsoft.com/office/drawing/2014/main" id="{51C1C476-E214-492B-A34B-42AF3278EA63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6" name="Picture 665">
                <a:extLst>
                  <a:ext uri="{FF2B5EF4-FFF2-40B4-BE49-F238E27FC236}">
                    <a16:creationId xmlns:a16="http://schemas.microsoft.com/office/drawing/2014/main" id="{253AA7FA-76EC-4BFB-8C1A-5003AD6EEA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84414037-084B-405F-8AB0-43DC48CE8231}"/>
                </a:ext>
              </a:extLst>
            </p:cNvPr>
            <p:cNvGrpSpPr/>
            <p:nvPr/>
          </p:nvGrpSpPr>
          <p:grpSpPr>
            <a:xfrm>
              <a:off x="1398628" y="4344951"/>
              <a:ext cx="271748" cy="271748"/>
              <a:chOff x="407184" y="1833357"/>
              <a:chExt cx="271748" cy="271748"/>
            </a:xfrm>
          </p:grpSpPr>
          <p:sp>
            <p:nvSpPr>
              <p:cNvPr id="668" name="Google Shape;372;p1">
                <a:extLst>
                  <a:ext uri="{FF2B5EF4-FFF2-40B4-BE49-F238E27FC236}">
                    <a16:creationId xmlns:a16="http://schemas.microsoft.com/office/drawing/2014/main" id="{F6084B1C-B644-4843-A207-8A3C2B00E9C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D3F6FB66-025B-46E2-8D71-1AE157EDCA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0" name="Group 669">
              <a:extLst>
                <a:ext uri="{FF2B5EF4-FFF2-40B4-BE49-F238E27FC236}">
                  <a16:creationId xmlns:a16="http://schemas.microsoft.com/office/drawing/2014/main" id="{BF14F956-C97E-450F-B611-AADDBB9FDA5B}"/>
                </a:ext>
              </a:extLst>
            </p:cNvPr>
            <p:cNvGrpSpPr/>
            <p:nvPr/>
          </p:nvGrpSpPr>
          <p:grpSpPr>
            <a:xfrm>
              <a:off x="2433009" y="4390356"/>
              <a:ext cx="271748" cy="271748"/>
              <a:chOff x="407184" y="1833357"/>
              <a:chExt cx="271748" cy="271748"/>
            </a:xfrm>
          </p:grpSpPr>
          <p:sp>
            <p:nvSpPr>
              <p:cNvPr id="671" name="Google Shape;372;p1">
                <a:extLst>
                  <a:ext uri="{FF2B5EF4-FFF2-40B4-BE49-F238E27FC236}">
                    <a16:creationId xmlns:a16="http://schemas.microsoft.com/office/drawing/2014/main" id="{19340057-3FE0-483D-A193-56EB30B29A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2" name="Picture 671">
                <a:extLst>
                  <a:ext uri="{FF2B5EF4-FFF2-40B4-BE49-F238E27FC236}">
                    <a16:creationId xmlns:a16="http://schemas.microsoft.com/office/drawing/2014/main" id="{75D81D48-D456-47AA-BCEC-7B609ECAA9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3" name="Group 672">
              <a:extLst>
                <a:ext uri="{FF2B5EF4-FFF2-40B4-BE49-F238E27FC236}">
                  <a16:creationId xmlns:a16="http://schemas.microsoft.com/office/drawing/2014/main" id="{E8BC7A29-6CE7-468C-9476-0E94B1BC09A5}"/>
                </a:ext>
              </a:extLst>
            </p:cNvPr>
            <p:cNvGrpSpPr/>
            <p:nvPr/>
          </p:nvGrpSpPr>
          <p:grpSpPr>
            <a:xfrm>
              <a:off x="2407180" y="3066954"/>
              <a:ext cx="271748" cy="271748"/>
              <a:chOff x="407184" y="1833357"/>
              <a:chExt cx="271748" cy="271748"/>
            </a:xfrm>
          </p:grpSpPr>
          <p:sp>
            <p:nvSpPr>
              <p:cNvPr id="674" name="Google Shape;372;p1">
                <a:extLst>
                  <a:ext uri="{FF2B5EF4-FFF2-40B4-BE49-F238E27FC236}">
                    <a16:creationId xmlns:a16="http://schemas.microsoft.com/office/drawing/2014/main" id="{6EAD5273-0F98-45B8-923B-3728337D539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5" name="Picture 674">
                <a:extLst>
                  <a:ext uri="{FF2B5EF4-FFF2-40B4-BE49-F238E27FC236}">
                    <a16:creationId xmlns:a16="http://schemas.microsoft.com/office/drawing/2014/main" id="{7CFCF852-F970-4F1F-A09C-E5412FFA64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0897C60-5495-429F-BB35-DD0FAA4B21D6}"/>
                </a:ext>
              </a:extLst>
            </p:cNvPr>
            <p:cNvGrpSpPr/>
            <p:nvPr/>
          </p:nvGrpSpPr>
          <p:grpSpPr>
            <a:xfrm>
              <a:off x="3377837" y="1851522"/>
              <a:ext cx="293073" cy="271748"/>
              <a:chOff x="3433919" y="3084302"/>
              <a:chExt cx="293073" cy="271748"/>
            </a:xfrm>
          </p:grpSpPr>
          <p:sp>
            <p:nvSpPr>
              <p:cNvPr id="594" name="Google Shape;383;p1">
                <a:extLst>
                  <a:ext uri="{FF2B5EF4-FFF2-40B4-BE49-F238E27FC236}">
                    <a16:creationId xmlns:a16="http://schemas.microsoft.com/office/drawing/2014/main" id="{A328E7B4-C65B-4F2F-AC6C-E55073AC1B83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8247273F-43D2-4D93-A1A9-1015AC3E70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3425333" y="3114864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3430587" y="4369587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4440976" y="4321954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3934006" y="5553096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2409720" y="1816080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4457797" y="3092548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4935877" y="1417387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6" name="Group 705">
              <a:extLst>
                <a:ext uri="{FF2B5EF4-FFF2-40B4-BE49-F238E27FC236}">
                  <a16:creationId xmlns:a16="http://schemas.microsoft.com/office/drawing/2014/main" id="{31AB8BD2-11DA-47CB-AA81-273E0BC17616}"/>
                </a:ext>
              </a:extLst>
            </p:cNvPr>
            <p:cNvGrpSpPr/>
            <p:nvPr/>
          </p:nvGrpSpPr>
          <p:grpSpPr>
            <a:xfrm>
              <a:off x="4434891" y="1888178"/>
              <a:ext cx="293073" cy="271748"/>
              <a:chOff x="3433919" y="3084302"/>
              <a:chExt cx="293073" cy="271748"/>
            </a:xfrm>
          </p:grpSpPr>
          <p:sp>
            <p:nvSpPr>
              <p:cNvPr id="707" name="Google Shape;383;p1">
                <a:extLst>
                  <a:ext uri="{FF2B5EF4-FFF2-40B4-BE49-F238E27FC236}">
                    <a16:creationId xmlns:a16="http://schemas.microsoft.com/office/drawing/2014/main" id="{B304E807-A085-4425-B786-73C61AB7E17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08" name="Picture 707">
                <a:extLst>
                  <a:ext uri="{FF2B5EF4-FFF2-40B4-BE49-F238E27FC236}">
                    <a16:creationId xmlns:a16="http://schemas.microsoft.com/office/drawing/2014/main" id="{7909CA56-EED1-43A4-A516-7B49FD0D5B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9" name="Group 708">
              <a:extLst>
                <a:ext uri="{FF2B5EF4-FFF2-40B4-BE49-F238E27FC236}">
                  <a16:creationId xmlns:a16="http://schemas.microsoft.com/office/drawing/2014/main" id="{7818864D-1E10-4C3B-989C-7D82FE1A2A26}"/>
                </a:ext>
              </a:extLst>
            </p:cNvPr>
            <p:cNvGrpSpPr/>
            <p:nvPr/>
          </p:nvGrpSpPr>
          <p:grpSpPr>
            <a:xfrm>
              <a:off x="5470580" y="1916542"/>
              <a:ext cx="293073" cy="271748"/>
              <a:chOff x="3433919" y="3084302"/>
              <a:chExt cx="293073" cy="271748"/>
            </a:xfrm>
          </p:grpSpPr>
          <p:sp>
            <p:nvSpPr>
              <p:cNvPr id="710" name="Google Shape;383;p1">
                <a:extLst>
                  <a:ext uri="{FF2B5EF4-FFF2-40B4-BE49-F238E27FC236}">
                    <a16:creationId xmlns:a16="http://schemas.microsoft.com/office/drawing/2014/main" id="{A37BB0E6-3758-4BE4-90FF-BFC7768B830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1" name="Picture 710">
                <a:extLst>
                  <a:ext uri="{FF2B5EF4-FFF2-40B4-BE49-F238E27FC236}">
                    <a16:creationId xmlns:a16="http://schemas.microsoft.com/office/drawing/2014/main" id="{F817F715-7BA2-4D99-A1BD-AAC6026DE8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CA96234A-DA79-4808-AE72-CF52A024CE99}"/>
                </a:ext>
              </a:extLst>
            </p:cNvPr>
            <p:cNvGrpSpPr/>
            <p:nvPr/>
          </p:nvGrpSpPr>
          <p:grpSpPr>
            <a:xfrm>
              <a:off x="5443648" y="3131651"/>
              <a:ext cx="293073" cy="271748"/>
              <a:chOff x="3433919" y="3084302"/>
              <a:chExt cx="293073" cy="271748"/>
            </a:xfrm>
          </p:grpSpPr>
          <p:sp>
            <p:nvSpPr>
              <p:cNvPr id="713" name="Google Shape;383;p1">
                <a:extLst>
                  <a:ext uri="{FF2B5EF4-FFF2-40B4-BE49-F238E27FC236}">
                    <a16:creationId xmlns:a16="http://schemas.microsoft.com/office/drawing/2014/main" id="{F69F5388-BAD5-4732-B541-DD29C0F93915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4" name="Picture 713">
                <a:extLst>
                  <a:ext uri="{FF2B5EF4-FFF2-40B4-BE49-F238E27FC236}">
                    <a16:creationId xmlns:a16="http://schemas.microsoft.com/office/drawing/2014/main" id="{8041B149-3F1C-46D3-9F28-6E1295E78D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A45E3F1B-FA48-45C5-9FED-C37BACDC1529}"/>
                </a:ext>
              </a:extLst>
            </p:cNvPr>
            <p:cNvGrpSpPr/>
            <p:nvPr/>
          </p:nvGrpSpPr>
          <p:grpSpPr>
            <a:xfrm>
              <a:off x="5989486" y="5578516"/>
              <a:ext cx="293073" cy="271748"/>
              <a:chOff x="3433919" y="3084302"/>
              <a:chExt cx="293073" cy="271748"/>
            </a:xfrm>
          </p:grpSpPr>
          <p:sp>
            <p:nvSpPr>
              <p:cNvPr id="716" name="Google Shape;383;p1">
                <a:extLst>
                  <a:ext uri="{FF2B5EF4-FFF2-40B4-BE49-F238E27FC236}">
                    <a16:creationId xmlns:a16="http://schemas.microsoft.com/office/drawing/2014/main" id="{AA12DF2C-3A9C-489D-84B7-EBEFB52F951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7" name="Picture 716">
                <a:extLst>
                  <a:ext uri="{FF2B5EF4-FFF2-40B4-BE49-F238E27FC236}">
                    <a16:creationId xmlns:a16="http://schemas.microsoft.com/office/drawing/2014/main" id="{64A63925-CADA-4371-ACB0-F0682D9A87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6B4DCBD-6374-4A22-8A79-A533F814867C}"/>
                </a:ext>
              </a:extLst>
            </p:cNvPr>
            <p:cNvGrpSpPr/>
            <p:nvPr/>
          </p:nvGrpSpPr>
          <p:grpSpPr>
            <a:xfrm>
              <a:off x="6455931" y="3166986"/>
              <a:ext cx="271748" cy="231114"/>
              <a:chOff x="6476437" y="3144991"/>
              <a:chExt cx="271748" cy="231114"/>
            </a:xfrm>
          </p:grpSpPr>
          <p:sp>
            <p:nvSpPr>
              <p:cNvPr id="413" name="Google Shape;413;p1"/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5CECDC00-8795-454F-9623-BC5A346C42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18" name="Group 717">
              <a:extLst>
                <a:ext uri="{FF2B5EF4-FFF2-40B4-BE49-F238E27FC236}">
                  <a16:creationId xmlns:a16="http://schemas.microsoft.com/office/drawing/2014/main" id="{2501C106-4F68-4ACD-858F-456142C6392D}"/>
                </a:ext>
              </a:extLst>
            </p:cNvPr>
            <p:cNvGrpSpPr/>
            <p:nvPr/>
          </p:nvGrpSpPr>
          <p:grpSpPr>
            <a:xfrm>
              <a:off x="6462222" y="1907105"/>
              <a:ext cx="271748" cy="231114"/>
              <a:chOff x="6476437" y="3144991"/>
              <a:chExt cx="271748" cy="231114"/>
            </a:xfrm>
          </p:grpSpPr>
          <p:sp>
            <p:nvSpPr>
              <p:cNvPr id="719" name="Google Shape;413;p1">
                <a:extLst>
                  <a:ext uri="{FF2B5EF4-FFF2-40B4-BE49-F238E27FC236}">
                    <a16:creationId xmlns:a16="http://schemas.microsoft.com/office/drawing/2014/main" id="{ABF20B6C-85E7-430C-A602-4AA94D5DB642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0" name="Picture 719">
                <a:extLst>
                  <a:ext uri="{FF2B5EF4-FFF2-40B4-BE49-F238E27FC236}">
                    <a16:creationId xmlns:a16="http://schemas.microsoft.com/office/drawing/2014/main" id="{1ED6071A-8361-4D9A-91EA-3E9971596D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325F6D56-A082-4C41-9EDD-3F17D9BE09EC}"/>
                </a:ext>
              </a:extLst>
            </p:cNvPr>
            <p:cNvGrpSpPr/>
            <p:nvPr/>
          </p:nvGrpSpPr>
          <p:grpSpPr>
            <a:xfrm>
              <a:off x="6956865" y="1446053"/>
              <a:ext cx="271748" cy="231114"/>
              <a:chOff x="6476437" y="3144991"/>
              <a:chExt cx="271748" cy="231114"/>
            </a:xfrm>
          </p:grpSpPr>
          <p:sp>
            <p:nvSpPr>
              <p:cNvPr id="722" name="Google Shape;413;p1">
                <a:extLst>
                  <a:ext uri="{FF2B5EF4-FFF2-40B4-BE49-F238E27FC236}">
                    <a16:creationId xmlns:a16="http://schemas.microsoft.com/office/drawing/2014/main" id="{B2A306DE-9FC1-4B6A-BA8E-A28559F45791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3" name="Picture 722">
                <a:extLst>
                  <a:ext uri="{FF2B5EF4-FFF2-40B4-BE49-F238E27FC236}">
                    <a16:creationId xmlns:a16="http://schemas.microsoft.com/office/drawing/2014/main" id="{C12C59BC-E66C-4599-9956-4D6C537A2C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D5FE72CD-9288-41A9-A93F-7C958428CC81}"/>
                </a:ext>
              </a:extLst>
            </p:cNvPr>
            <p:cNvGrpSpPr/>
            <p:nvPr/>
          </p:nvGrpSpPr>
          <p:grpSpPr>
            <a:xfrm>
              <a:off x="7468929" y="1931495"/>
              <a:ext cx="271748" cy="231114"/>
              <a:chOff x="6476437" y="3144991"/>
              <a:chExt cx="271748" cy="231114"/>
            </a:xfrm>
          </p:grpSpPr>
          <p:sp>
            <p:nvSpPr>
              <p:cNvPr id="725" name="Google Shape;413;p1">
                <a:extLst>
                  <a:ext uri="{FF2B5EF4-FFF2-40B4-BE49-F238E27FC236}">
                    <a16:creationId xmlns:a16="http://schemas.microsoft.com/office/drawing/2014/main" id="{CEF02BAB-3625-4ACC-A86D-97483C200E7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6" name="Picture 725">
                <a:extLst>
                  <a:ext uri="{FF2B5EF4-FFF2-40B4-BE49-F238E27FC236}">
                    <a16:creationId xmlns:a16="http://schemas.microsoft.com/office/drawing/2014/main" id="{028D8652-9FA8-4975-9229-AD140CD808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F7783745-8C0E-43E2-85C5-5033442741E8}"/>
                </a:ext>
              </a:extLst>
            </p:cNvPr>
            <p:cNvGrpSpPr/>
            <p:nvPr/>
          </p:nvGrpSpPr>
          <p:grpSpPr>
            <a:xfrm>
              <a:off x="7505516" y="3153072"/>
              <a:ext cx="271748" cy="231114"/>
              <a:chOff x="6476437" y="3144991"/>
              <a:chExt cx="271748" cy="231114"/>
            </a:xfrm>
          </p:grpSpPr>
          <p:sp>
            <p:nvSpPr>
              <p:cNvPr id="728" name="Google Shape;413;p1">
                <a:extLst>
                  <a:ext uri="{FF2B5EF4-FFF2-40B4-BE49-F238E27FC236}">
                    <a16:creationId xmlns:a16="http://schemas.microsoft.com/office/drawing/2014/main" id="{9E0CBD56-5CE5-4F14-985F-89E8C69EAD86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9" name="Picture 728">
                <a:extLst>
                  <a:ext uri="{FF2B5EF4-FFF2-40B4-BE49-F238E27FC236}">
                    <a16:creationId xmlns:a16="http://schemas.microsoft.com/office/drawing/2014/main" id="{1832E95D-B505-4982-9FA0-C6149BA794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0" name="Group 729">
              <a:extLst>
                <a:ext uri="{FF2B5EF4-FFF2-40B4-BE49-F238E27FC236}">
                  <a16:creationId xmlns:a16="http://schemas.microsoft.com/office/drawing/2014/main" id="{9363CAB8-5392-43E2-965B-430E61EC586C}"/>
                </a:ext>
              </a:extLst>
            </p:cNvPr>
            <p:cNvGrpSpPr/>
            <p:nvPr/>
          </p:nvGrpSpPr>
          <p:grpSpPr>
            <a:xfrm>
              <a:off x="7478936" y="4393526"/>
              <a:ext cx="271748" cy="231114"/>
              <a:chOff x="6476437" y="3144991"/>
              <a:chExt cx="271748" cy="231114"/>
            </a:xfrm>
          </p:grpSpPr>
          <p:sp>
            <p:nvSpPr>
              <p:cNvPr id="731" name="Google Shape;413;p1">
                <a:extLst>
                  <a:ext uri="{FF2B5EF4-FFF2-40B4-BE49-F238E27FC236}">
                    <a16:creationId xmlns:a16="http://schemas.microsoft.com/office/drawing/2014/main" id="{7024DE7D-B851-4889-8CA4-F47877528ED3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2" name="Picture 731">
                <a:extLst>
                  <a:ext uri="{FF2B5EF4-FFF2-40B4-BE49-F238E27FC236}">
                    <a16:creationId xmlns:a16="http://schemas.microsoft.com/office/drawing/2014/main" id="{226BF63E-DB71-4B1C-9ACE-5A325D0357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3" name="Group 732">
              <a:extLst>
                <a:ext uri="{FF2B5EF4-FFF2-40B4-BE49-F238E27FC236}">
                  <a16:creationId xmlns:a16="http://schemas.microsoft.com/office/drawing/2014/main" id="{CFEA2FE6-1CC5-4046-97AA-D870B5CB10BB}"/>
                </a:ext>
              </a:extLst>
            </p:cNvPr>
            <p:cNvGrpSpPr/>
            <p:nvPr/>
          </p:nvGrpSpPr>
          <p:grpSpPr>
            <a:xfrm>
              <a:off x="7990659" y="5604423"/>
              <a:ext cx="271748" cy="231114"/>
              <a:chOff x="6476437" y="3144991"/>
              <a:chExt cx="271748" cy="231114"/>
            </a:xfrm>
          </p:grpSpPr>
          <p:sp>
            <p:nvSpPr>
              <p:cNvPr id="734" name="Google Shape;413;p1">
                <a:extLst>
                  <a:ext uri="{FF2B5EF4-FFF2-40B4-BE49-F238E27FC236}">
                    <a16:creationId xmlns:a16="http://schemas.microsoft.com/office/drawing/2014/main" id="{6FB02E8F-201B-4E41-8530-E01146AC6AAD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5" name="Picture 734">
                <a:extLst>
                  <a:ext uri="{FF2B5EF4-FFF2-40B4-BE49-F238E27FC236}">
                    <a16:creationId xmlns:a16="http://schemas.microsoft.com/office/drawing/2014/main" id="{D5ECD77E-E4AD-4221-8EE6-C8DCE7C8D0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6" name="Group 735">
              <a:extLst>
                <a:ext uri="{FF2B5EF4-FFF2-40B4-BE49-F238E27FC236}">
                  <a16:creationId xmlns:a16="http://schemas.microsoft.com/office/drawing/2014/main" id="{F1CA95FC-BF39-4989-91FF-6ADF7BEA9E39}"/>
                </a:ext>
              </a:extLst>
            </p:cNvPr>
            <p:cNvGrpSpPr/>
            <p:nvPr/>
          </p:nvGrpSpPr>
          <p:grpSpPr>
            <a:xfrm>
              <a:off x="8472594" y="4382051"/>
              <a:ext cx="271748" cy="231114"/>
              <a:chOff x="6476437" y="3144991"/>
              <a:chExt cx="271748" cy="231114"/>
            </a:xfrm>
          </p:grpSpPr>
          <p:sp>
            <p:nvSpPr>
              <p:cNvPr id="737" name="Google Shape;413;p1">
                <a:extLst>
                  <a:ext uri="{FF2B5EF4-FFF2-40B4-BE49-F238E27FC236}">
                    <a16:creationId xmlns:a16="http://schemas.microsoft.com/office/drawing/2014/main" id="{C4F975A7-C8FA-46C0-9423-31A819855AB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8" name="Picture 737">
                <a:extLst>
                  <a:ext uri="{FF2B5EF4-FFF2-40B4-BE49-F238E27FC236}">
                    <a16:creationId xmlns:a16="http://schemas.microsoft.com/office/drawing/2014/main" id="{590D33B5-B029-4908-9CCE-254CB10939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9" name="Group 738">
              <a:extLst>
                <a:ext uri="{FF2B5EF4-FFF2-40B4-BE49-F238E27FC236}">
                  <a16:creationId xmlns:a16="http://schemas.microsoft.com/office/drawing/2014/main" id="{C00EED35-DFFC-4500-BB13-8669B8D5F922}"/>
                </a:ext>
              </a:extLst>
            </p:cNvPr>
            <p:cNvGrpSpPr/>
            <p:nvPr/>
          </p:nvGrpSpPr>
          <p:grpSpPr>
            <a:xfrm>
              <a:off x="8493006" y="3103978"/>
              <a:ext cx="271748" cy="231114"/>
              <a:chOff x="6476437" y="3144991"/>
              <a:chExt cx="271748" cy="231114"/>
            </a:xfrm>
          </p:grpSpPr>
          <p:sp>
            <p:nvSpPr>
              <p:cNvPr id="740" name="Google Shape;413;p1">
                <a:extLst>
                  <a:ext uri="{FF2B5EF4-FFF2-40B4-BE49-F238E27FC236}">
                    <a16:creationId xmlns:a16="http://schemas.microsoft.com/office/drawing/2014/main" id="{983D7E6B-6D52-4FC1-BF57-B3AAB6B3F9F5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41" name="Picture 740">
                <a:extLst>
                  <a:ext uri="{FF2B5EF4-FFF2-40B4-BE49-F238E27FC236}">
                    <a16:creationId xmlns:a16="http://schemas.microsoft.com/office/drawing/2014/main" id="{E45D7EF8-4533-4BFA-9F53-C5749476D4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556232B-B5FC-43D2-8003-38A95A3C8887}"/>
                </a:ext>
              </a:extLst>
            </p:cNvPr>
            <p:cNvGrpSpPr/>
            <p:nvPr/>
          </p:nvGrpSpPr>
          <p:grpSpPr>
            <a:xfrm>
              <a:off x="9510561" y="1865256"/>
              <a:ext cx="271748" cy="271748"/>
              <a:chOff x="9509553" y="3047589"/>
              <a:chExt cx="271748" cy="271748"/>
            </a:xfrm>
          </p:grpSpPr>
          <p:sp>
            <p:nvSpPr>
              <p:cNvPr id="431" name="Google Shape;431;p1"/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27802580-3E3A-46D6-85B5-40FD3A7197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EE9C46FA-C3B6-46FC-B928-26AA6163F728}"/>
                </a:ext>
              </a:extLst>
            </p:cNvPr>
            <p:cNvGrpSpPr/>
            <p:nvPr/>
          </p:nvGrpSpPr>
          <p:grpSpPr>
            <a:xfrm>
              <a:off x="9494724" y="3096372"/>
              <a:ext cx="271748" cy="271748"/>
              <a:chOff x="9509553" y="3047589"/>
              <a:chExt cx="271748" cy="271748"/>
            </a:xfrm>
          </p:grpSpPr>
          <p:sp>
            <p:nvSpPr>
              <p:cNvPr id="749" name="Google Shape;431;p1">
                <a:extLst>
                  <a:ext uri="{FF2B5EF4-FFF2-40B4-BE49-F238E27FC236}">
                    <a16:creationId xmlns:a16="http://schemas.microsoft.com/office/drawing/2014/main" id="{525B1F31-ADD4-4696-A09C-2D8E951EA003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0" name="Picture 749">
                <a:extLst>
                  <a:ext uri="{FF2B5EF4-FFF2-40B4-BE49-F238E27FC236}">
                    <a16:creationId xmlns:a16="http://schemas.microsoft.com/office/drawing/2014/main" id="{DFD975EF-EDEE-4F94-990C-85C6053F89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C71B580-8B49-480B-AAAD-42450E91E387}"/>
                </a:ext>
              </a:extLst>
            </p:cNvPr>
            <p:cNvGrpSpPr/>
            <p:nvPr/>
          </p:nvGrpSpPr>
          <p:grpSpPr>
            <a:xfrm>
              <a:off x="10031771" y="5567064"/>
              <a:ext cx="271748" cy="271748"/>
              <a:chOff x="9509553" y="3047589"/>
              <a:chExt cx="271748" cy="271748"/>
            </a:xfrm>
          </p:grpSpPr>
          <p:sp>
            <p:nvSpPr>
              <p:cNvPr id="752" name="Google Shape;431;p1">
                <a:extLst>
                  <a:ext uri="{FF2B5EF4-FFF2-40B4-BE49-F238E27FC236}">
                    <a16:creationId xmlns:a16="http://schemas.microsoft.com/office/drawing/2014/main" id="{09351EE3-E63D-4193-B487-5A48B790C8A8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3" name="Picture 752">
                <a:extLst>
                  <a:ext uri="{FF2B5EF4-FFF2-40B4-BE49-F238E27FC236}">
                    <a16:creationId xmlns:a16="http://schemas.microsoft.com/office/drawing/2014/main" id="{7560E639-49DA-4EA9-95AE-DC88B8AE79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8C82AC70-A7ED-48F0-B7A0-6293C0D19ECD}"/>
                </a:ext>
              </a:extLst>
            </p:cNvPr>
            <p:cNvGrpSpPr/>
            <p:nvPr/>
          </p:nvGrpSpPr>
          <p:grpSpPr>
            <a:xfrm>
              <a:off x="9489867" y="4347842"/>
              <a:ext cx="271748" cy="271748"/>
              <a:chOff x="9509553" y="3047589"/>
              <a:chExt cx="271748" cy="271748"/>
            </a:xfrm>
          </p:grpSpPr>
          <p:sp>
            <p:nvSpPr>
              <p:cNvPr id="755" name="Google Shape;431;p1">
                <a:extLst>
                  <a:ext uri="{FF2B5EF4-FFF2-40B4-BE49-F238E27FC236}">
                    <a16:creationId xmlns:a16="http://schemas.microsoft.com/office/drawing/2014/main" id="{A57E22C6-61BB-4F8B-BFA5-B1F650591C3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6" name="Picture 755">
                <a:extLst>
                  <a:ext uri="{FF2B5EF4-FFF2-40B4-BE49-F238E27FC236}">
                    <a16:creationId xmlns:a16="http://schemas.microsoft.com/office/drawing/2014/main" id="{626EE2FC-228B-403C-A0B0-34CBF41E54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7" name="Group 756">
              <a:extLst>
                <a:ext uri="{FF2B5EF4-FFF2-40B4-BE49-F238E27FC236}">
                  <a16:creationId xmlns:a16="http://schemas.microsoft.com/office/drawing/2014/main" id="{0EDC6260-2E7F-4529-A5BB-68A7AC444863}"/>
                </a:ext>
              </a:extLst>
            </p:cNvPr>
            <p:cNvGrpSpPr/>
            <p:nvPr/>
          </p:nvGrpSpPr>
          <p:grpSpPr>
            <a:xfrm>
              <a:off x="10520008" y="4366323"/>
              <a:ext cx="271748" cy="271748"/>
              <a:chOff x="9509553" y="3047589"/>
              <a:chExt cx="271748" cy="271748"/>
            </a:xfrm>
          </p:grpSpPr>
          <p:sp>
            <p:nvSpPr>
              <p:cNvPr id="758" name="Google Shape;431;p1">
                <a:extLst>
                  <a:ext uri="{FF2B5EF4-FFF2-40B4-BE49-F238E27FC236}">
                    <a16:creationId xmlns:a16="http://schemas.microsoft.com/office/drawing/2014/main" id="{B1DF4E6A-D68C-4A87-92E9-6104C3431875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9" name="Picture 758">
                <a:extLst>
                  <a:ext uri="{FF2B5EF4-FFF2-40B4-BE49-F238E27FC236}">
                    <a16:creationId xmlns:a16="http://schemas.microsoft.com/office/drawing/2014/main" id="{D974FB41-8248-4CE4-9D5E-3934A2D5F8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0" name="Group 759">
              <a:extLst>
                <a:ext uri="{FF2B5EF4-FFF2-40B4-BE49-F238E27FC236}">
                  <a16:creationId xmlns:a16="http://schemas.microsoft.com/office/drawing/2014/main" id="{3481BF8B-7F3A-43C2-BC56-B2F25B64580D}"/>
                </a:ext>
              </a:extLst>
            </p:cNvPr>
            <p:cNvGrpSpPr/>
            <p:nvPr/>
          </p:nvGrpSpPr>
          <p:grpSpPr>
            <a:xfrm>
              <a:off x="10535544" y="3128342"/>
              <a:ext cx="271748" cy="271748"/>
              <a:chOff x="9509553" y="3047589"/>
              <a:chExt cx="271748" cy="271748"/>
            </a:xfrm>
          </p:grpSpPr>
          <p:sp>
            <p:nvSpPr>
              <p:cNvPr id="761" name="Google Shape;431;p1">
                <a:extLst>
                  <a:ext uri="{FF2B5EF4-FFF2-40B4-BE49-F238E27FC236}">
                    <a16:creationId xmlns:a16="http://schemas.microsoft.com/office/drawing/2014/main" id="{6A7F614B-5EA6-4410-9FDD-B2D486F407B0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2" name="Picture 761">
                <a:extLst>
                  <a:ext uri="{FF2B5EF4-FFF2-40B4-BE49-F238E27FC236}">
                    <a16:creationId xmlns:a16="http://schemas.microsoft.com/office/drawing/2014/main" id="{9A1EA705-00B6-454B-A91C-5C4DE922B1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3" name="Group 762">
              <a:extLst>
                <a:ext uri="{FF2B5EF4-FFF2-40B4-BE49-F238E27FC236}">
                  <a16:creationId xmlns:a16="http://schemas.microsoft.com/office/drawing/2014/main" id="{3E8FC628-3C08-43D1-942B-93035D39D257}"/>
                </a:ext>
              </a:extLst>
            </p:cNvPr>
            <p:cNvGrpSpPr/>
            <p:nvPr/>
          </p:nvGrpSpPr>
          <p:grpSpPr>
            <a:xfrm>
              <a:off x="11025540" y="1408368"/>
              <a:ext cx="271748" cy="271748"/>
              <a:chOff x="9509553" y="3047589"/>
              <a:chExt cx="271748" cy="271748"/>
            </a:xfrm>
          </p:grpSpPr>
          <p:sp>
            <p:nvSpPr>
              <p:cNvPr id="764" name="Google Shape;431;p1">
                <a:extLst>
                  <a:ext uri="{FF2B5EF4-FFF2-40B4-BE49-F238E27FC236}">
                    <a16:creationId xmlns:a16="http://schemas.microsoft.com/office/drawing/2014/main" id="{1249EE48-FF62-4DCB-8514-2F59D8BC063F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5" name="Picture 764">
                <a:extLst>
                  <a:ext uri="{FF2B5EF4-FFF2-40B4-BE49-F238E27FC236}">
                    <a16:creationId xmlns:a16="http://schemas.microsoft.com/office/drawing/2014/main" id="{9797E100-FC75-4666-8141-991A674473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41688A4A-B3CA-4770-BCDA-1FE5892FFE66}"/>
                </a:ext>
              </a:extLst>
            </p:cNvPr>
            <p:cNvGrpSpPr/>
            <p:nvPr/>
          </p:nvGrpSpPr>
          <p:grpSpPr>
            <a:xfrm>
              <a:off x="10524656" y="1920801"/>
              <a:ext cx="271748" cy="271748"/>
              <a:chOff x="9509553" y="3047589"/>
              <a:chExt cx="271748" cy="271748"/>
            </a:xfrm>
          </p:grpSpPr>
          <p:sp>
            <p:nvSpPr>
              <p:cNvPr id="767" name="Google Shape;431;p1">
                <a:extLst>
                  <a:ext uri="{FF2B5EF4-FFF2-40B4-BE49-F238E27FC236}">
                    <a16:creationId xmlns:a16="http://schemas.microsoft.com/office/drawing/2014/main" id="{61123759-B2E4-472F-B247-BF8809069964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8" name="Picture 767">
                <a:extLst>
                  <a:ext uri="{FF2B5EF4-FFF2-40B4-BE49-F238E27FC236}">
                    <a16:creationId xmlns:a16="http://schemas.microsoft.com/office/drawing/2014/main" id="{15A4E325-F4B8-44BD-BD54-0B401CD9C5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9" name="Group 768">
              <a:extLst>
                <a:ext uri="{FF2B5EF4-FFF2-40B4-BE49-F238E27FC236}">
                  <a16:creationId xmlns:a16="http://schemas.microsoft.com/office/drawing/2014/main" id="{5F95C7DA-11C8-4EEF-AC5E-23DA482F5A41}"/>
                </a:ext>
              </a:extLst>
            </p:cNvPr>
            <p:cNvGrpSpPr/>
            <p:nvPr/>
          </p:nvGrpSpPr>
          <p:grpSpPr>
            <a:xfrm>
              <a:off x="11516896" y="1890520"/>
              <a:ext cx="271748" cy="271748"/>
              <a:chOff x="9509553" y="3047589"/>
              <a:chExt cx="271748" cy="271748"/>
            </a:xfrm>
          </p:grpSpPr>
          <p:sp>
            <p:nvSpPr>
              <p:cNvPr id="770" name="Google Shape;431;p1">
                <a:extLst>
                  <a:ext uri="{FF2B5EF4-FFF2-40B4-BE49-F238E27FC236}">
                    <a16:creationId xmlns:a16="http://schemas.microsoft.com/office/drawing/2014/main" id="{AE1A31B3-B6A7-4518-9DF4-061EC17E8097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1" name="Picture 770">
                <a:extLst>
                  <a:ext uri="{FF2B5EF4-FFF2-40B4-BE49-F238E27FC236}">
                    <a16:creationId xmlns:a16="http://schemas.microsoft.com/office/drawing/2014/main" id="{4F132E63-8F40-4222-8949-974F1C8E4F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4576B7C8-0428-445A-B0D2-F6777C630E55}"/>
                </a:ext>
              </a:extLst>
            </p:cNvPr>
            <p:cNvGrpSpPr/>
            <p:nvPr/>
          </p:nvGrpSpPr>
          <p:grpSpPr>
            <a:xfrm>
              <a:off x="11520568" y="4364595"/>
              <a:ext cx="271748" cy="271748"/>
              <a:chOff x="9509553" y="3047589"/>
              <a:chExt cx="271748" cy="271748"/>
            </a:xfrm>
          </p:grpSpPr>
          <p:sp>
            <p:nvSpPr>
              <p:cNvPr id="773" name="Google Shape;431;p1">
                <a:extLst>
                  <a:ext uri="{FF2B5EF4-FFF2-40B4-BE49-F238E27FC236}">
                    <a16:creationId xmlns:a16="http://schemas.microsoft.com/office/drawing/2014/main" id="{09FCD97A-7ECF-4B0D-9370-8225ED42BEBB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4" name="Picture 773">
                <a:extLst>
                  <a:ext uri="{FF2B5EF4-FFF2-40B4-BE49-F238E27FC236}">
                    <a16:creationId xmlns:a16="http://schemas.microsoft.com/office/drawing/2014/main" id="{6679D628-51B3-4936-8BDE-A208BA79EB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EC05433B-E415-48FE-99A6-B1055D856318}"/>
                </a:ext>
              </a:extLst>
            </p:cNvPr>
            <p:cNvGrpSpPr/>
            <p:nvPr/>
          </p:nvGrpSpPr>
          <p:grpSpPr>
            <a:xfrm>
              <a:off x="1875396" y="5537901"/>
              <a:ext cx="271748" cy="271748"/>
              <a:chOff x="407184" y="1833357"/>
              <a:chExt cx="271748" cy="271748"/>
            </a:xfrm>
          </p:grpSpPr>
          <p:sp>
            <p:nvSpPr>
              <p:cNvPr id="398" name="Google Shape;372;p1">
                <a:extLst>
                  <a:ext uri="{FF2B5EF4-FFF2-40B4-BE49-F238E27FC236}">
                    <a16:creationId xmlns:a16="http://schemas.microsoft.com/office/drawing/2014/main" id="{0D212D0E-026A-4F04-9931-B364C3513D6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9" name="Picture 398">
                <a:extLst>
                  <a:ext uri="{FF2B5EF4-FFF2-40B4-BE49-F238E27FC236}">
                    <a16:creationId xmlns:a16="http://schemas.microsoft.com/office/drawing/2014/main" id="{584613B6-2C58-4F04-9110-6BB2EBDAC4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1791F7B7-6919-4F23-9A11-DBEA2E7CD2A9}"/>
                </a:ext>
              </a:extLst>
            </p:cNvPr>
            <p:cNvGrpSpPr/>
            <p:nvPr/>
          </p:nvGrpSpPr>
          <p:grpSpPr>
            <a:xfrm>
              <a:off x="2912566" y="1402143"/>
              <a:ext cx="293073" cy="271748"/>
              <a:chOff x="3433919" y="3084302"/>
              <a:chExt cx="293073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6C43D57A-E056-4AA3-AB6C-32ACE1E7DDD2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Picture 394">
                <a:extLst>
                  <a:ext uri="{FF2B5EF4-FFF2-40B4-BE49-F238E27FC236}">
                    <a16:creationId xmlns:a16="http://schemas.microsoft.com/office/drawing/2014/main" id="{8DCD5932-D8B3-4A03-B51A-564AEB1C86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7718FD1E-5165-44F7-A787-5132B364A44E}"/>
                </a:ext>
              </a:extLst>
            </p:cNvPr>
            <p:cNvGrpSpPr/>
            <p:nvPr/>
          </p:nvGrpSpPr>
          <p:grpSpPr>
            <a:xfrm>
              <a:off x="8983262" y="1423805"/>
              <a:ext cx="271748" cy="271748"/>
              <a:chOff x="9509553" y="3047589"/>
              <a:chExt cx="271748" cy="271748"/>
            </a:xfrm>
          </p:grpSpPr>
          <p:sp>
            <p:nvSpPr>
              <p:cNvPr id="400" name="Google Shape;431;p1">
                <a:extLst>
                  <a:ext uri="{FF2B5EF4-FFF2-40B4-BE49-F238E27FC236}">
                    <a16:creationId xmlns:a16="http://schemas.microsoft.com/office/drawing/2014/main" id="{2A7E47C9-28AB-497F-A46F-C5E13E31411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1" name="Picture 400">
                <a:extLst>
                  <a:ext uri="{FF2B5EF4-FFF2-40B4-BE49-F238E27FC236}">
                    <a16:creationId xmlns:a16="http://schemas.microsoft.com/office/drawing/2014/main" id="{1A1F1DA4-EFB8-431E-AD1D-7364F50FB0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2" name="Google Shape;150;p1">
              <a:extLst>
                <a:ext uri="{FF2B5EF4-FFF2-40B4-BE49-F238E27FC236}">
                  <a16:creationId xmlns:a16="http://schemas.microsoft.com/office/drawing/2014/main" id="{8BE61DC9-60CF-44F1-9C00-F7881395ADFC}"/>
                </a:ext>
              </a:extLst>
            </p:cNvPr>
            <p:cNvSpPr/>
            <p:nvPr/>
          </p:nvSpPr>
          <p:spPr>
            <a:xfrm>
              <a:off x="11269937" y="32989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6575F388-A047-4A37-8699-11887A80CB1E}"/>
                </a:ext>
              </a:extLst>
            </p:cNvPr>
            <p:cNvGrpSpPr/>
            <p:nvPr/>
          </p:nvGrpSpPr>
          <p:grpSpPr>
            <a:xfrm>
              <a:off x="11526913" y="3138522"/>
              <a:ext cx="271748" cy="271748"/>
              <a:chOff x="9509553" y="3047589"/>
              <a:chExt cx="271748" cy="271748"/>
            </a:xfrm>
          </p:grpSpPr>
          <p:sp>
            <p:nvSpPr>
              <p:cNvPr id="404" name="Google Shape;431;p1">
                <a:extLst>
                  <a:ext uri="{FF2B5EF4-FFF2-40B4-BE49-F238E27FC236}">
                    <a16:creationId xmlns:a16="http://schemas.microsoft.com/office/drawing/2014/main" id="{D18D14E7-25DF-4755-9F82-2C33CFD6021D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5" name="Picture 404">
                <a:extLst>
                  <a:ext uri="{FF2B5EF4-FFF2-40B4-BE49-F238E27FC236}">
                    <a16:creationId xmlns:a16="http://schemas.microsoft.com/office/drawing/2014/main" id="{5D15C5F8-23FE-4C06-969F-C07B5D363C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6" name="Google Shape;150;p1">
              <a:extLst>
                <a:ext uri="{FF2B5EF4-FFF2-40B4-BE49-F238E27FC236}">
                  <a16:creationId xmlns:a16="http://schemas.microsoft.com/office/drawing/2014/main" id="{B385E03F-155A-4010-A2FE-432A53126752}"/>
                </a:ext>
              </a:extLst>
            </p:cNvPr>
            <p:cNvSpPr/>
            <p:nvPr/>
          </p:nvSpPr>
          <p:spPr>
            <a:xfrm>
              <a:off x="5213186" y="449317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ED2515C5-4D62-4112-A1A5-6464B2CF9755}"/>
                </a:ext>
              </a:extLst>
            </p:cNvPr>
            <p:cNvGrpSpPr/>
            <p:nvPr/>
          </p:nvGrpSpPr>
          <p:grpSpPr>
            <a:xfrm>
              <a:off x="5462951" y="4319887"/>
              <a:ext cx="293073" cy="271748"/>
              <a:chOff x="3433919" y="3084302"/>
              <a:chExt cx="293073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8B8A3AD3-42C9-4A8E-94CD-78F1F7067ECE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2A197292-ED75-4653-BFBF-5AB4C8A742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4530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A5BCE95-1505-4076-A94A-8AB706BCFC20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Logo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Define the term “SOAP”.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use brushes and manipulate text?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logo meet the criteria?</a:t>
              </a:r>
              <a:endParaRPr sz="18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appropriate logo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483511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logo that meets the success criteria.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9244" y="325963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the concept of Goal Seek.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200267" y="208118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benefits of using charts and graphs.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7981" y="33060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"HTML".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07768" y="20591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apply colour in a variety of ways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40030" y="32375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webpage meet the criteria?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30" y="204335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purpose of DTP and the software used to create quality documents.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16924" y="4513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67502" y="44988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business card.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7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tools needed to draw a basic shape.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manipulate shapes and apply colour?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6966" y="32863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do I set up a financial model?</a:t>
              </a:r>
              <a:endParaRPr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9806" y="44966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why we apply data validation to a spreadsheet.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193883" y="330493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1824" y="44720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simple formulas.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29348" y="207371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Justify your recommended price for the festival.  </a:t>
              </a:r>
              <a:endParaRPr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54232" y="32772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insert a suitable image.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6259" y="44851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webpage that meets the success criteria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51676" y="20612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Financial Modelling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44957" y="2060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“Financial Model”. </a:t>
              </a:r>
              <a:endParaRPr sz="2000" dirty="0"/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765" y="456594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Web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951" y="4371900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21645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format text appropriately.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156;p1">
              <a:extLst>
                <a:ext uri="{FF2B5EF4-FFF2-40B4-BE49-F238E27FC236}">
                  <a16:creationId xmlns:a16="http://schemas.microsoft.com/office/drawing/2014/main" id="{A5DC7FD8-5970-4390-A713-93938F48770C}"/>
                </a:ext>
              </a:extLst>
            </p:cNvPr>
            <p:cNvSpPr/>
            <p:nvPr/>
          </p:nvSpPr>
          <p:spPr>
            <a:xfrm>
              <a:off x="8230549" y="45234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have created your webpage.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46811" y="324574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tools available in Publisher to create effective documents.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6463" y="20587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DTP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502649" y="186469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88360" y="326454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</a:t>
              </a:r>
              <a:r>
                <a:rPr lang="en-GB" sz="60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a flyer. 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7788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 folded leaflet.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0605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27BEFFF-F162-469A-B605-CE3419EBE880}"/>
                </a:ext>
              </a:extLst>
            </p:cNvPr>
            <p:cNvGrpSpPr/>
            <p:nvPr/>
          </p:nvGrpSpPr>
          <p:grpSpPr>
            <a:xfrm>
              <a:off x="407184" y="1833357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A4F6B7BC-D12B-4FB8-A392-B149E91794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8B20414B-CA50-4ED6-986E-402E860E6A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5" name="Group 654">
              <a:extLst>
                <a:ext uri="{FF2B5EF4-FFF2-40B4-BE49-F238E27FC236}">
                  <a16:creationId xmlns:a16="http://schemas.microsoft.com/office/drawing/2014/main" id="{56E328E8-9858-44F3-9992-3E2C16673310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407184" y="1833357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7" name="Picture 656">
                <a:extLst>
                  <a:ext uri="{FF2B5EF4-FFF2-40B4-BE49-F238E27FC236}">
                    <a16:creationId xmlns:a16="http://schemas.microsoft.com/office/drawing/2014/main" id="{51B018BD-71B5-4CE9-9A82-B7DA29C1BB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8" name="Group 657">
              <a:extLst>
                <a:ext uri="{FF2B5EF4-FFF2-40B4-BE49-F238E27FC236}">
                  <a16:creationId xmlns:a16="http://schemas.microsoft.com/office/drawing/2014/main" id="{198829D3-3A1F-4656-889F-8EDE6BB5B4C5}"/>
                </a:ext>
              </a:extLst>
            </p:cNvPr>
            <p:cNvGrpSpPr/>
            <p:nvPr/>
          </p:nvGrpSpPr>
          <p:grpSpPr>
            <a:xfrm>
              <a:off x="887123" y="1373161"/>
              <a:ext cx="271748" cy="271748"/>
              <a:chOff x="407184" y="1833357"/>
              <a:chExt cx="271748" cy="271748"/>
            </a:xfrm>
          </p:grpSpPr>
          <p:sp>
            <p:nvSpPr>
              <p:cNvPr id="659" name="Google Shape;372;p1">
                <a:extLst>
                  <a:ext uri="{FF2B5EF4-FFF2-40B4-BE49-F238E27FC236}">
                    <a16:creationId xmlns:a16="http://schemas.microsoft.com/office/drawing/2014/main" id="{2FA53346-D3DC-4AA4-B0E7-184A72A1EE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0" name="Picture 659">
                <a:extLst>
                  <a:ext uri="{FF2B5EF4-FFF2-40B4-BE49-F238E27FC236}">
                    <a16:creationId xmlns:a16="http://schemas.microsoft.com/office/drawing/2014/main" id="{C28902D9-2DA7-4627-B417-8E9418C7C0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1" name="Group 660">
              <a:extLst>
                <a:ext uri="{FF2B5EF4-FFF2-40B4-BE49-F238E27FC236}">
                  <a16:creationId xmlns:a16="http://schemas.microsoft.com/office/drawing/2014/main" id="{8A1DF099-FDE5-4096-945D-A06D042DB9ED}"/>
                </a:ext>
              </a:extLst>
            </p:cNvPr>
            <p:cNvGrpSpPr/>
            <p:nvPr/>
          </p:nvGrpSpPr>
          <p:grpSpPr>
            <a:xfrm>
              <a:off x="1400386" y="1846932"/>
              <a:ext cx="271748" cy="271748"/>
              <a:chOff x="407184" y="1833357"/>
              <a:chExt cx="271748" cy="271748"/>
            </a:xfrm>
          </p:grpSpPr>
          <p:sp>
            <p:nvSpPr>
              <p:cNvPr id="662" name="Google Shape;372;p1">
                <a:extLst>
                  <a:ext uri="{FF2B5EF4-FFF2-40B4-BE49-F238E27FC236}">
                    <a16:creationId xmlns:a16="http://schemas.microsoft.com/office/drawing/2014/main" id="{06167331-0F43-4852-81A0-93DFDA38B2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3" name="Picture 662">
                <a:extLst>
                  <a:ext uri="{FF2B5EF4-FFF2-40B4-BE49-F238E27FC236}">
                    <a16:creationId xmlns:a16="http://schemas.microsoft.com/office/drawing/2014/main" id="{1F99D335-EF0B-4981-BC3A-458ABD4322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4" name="Group 663">
              <a:extLst>
                <a:ext uri="{FF2B5EF4-FFF2-40B4-BE49-F238E27FC236}">
                  <a16:creationId xmlns:a16="http://schemas.microsoft.com/office/drawing/2014/main" id="{5F10CECB-D2E2-464A-A570-946011C739A8}"/>
                </a:ext>
              </a:extLst>
            </p:cNvPr>
            <p:cNvGrpSpPr/>
            <p:nvPr/>
          </p:nvGrpSpPr>
          <p:grpSpPr>
            <a:xfrm>
              <a:off x="1401794" y="3075847"/>
              <a:ext cx="271748" cy="271748"/>
              <a:chOff x="407184" y="1833357"/>
              <a:chExt cx="271748" cy="271748"/>
            </a:xfrm>
          </p:grpSpPr>
          <p:sp>
            <p:nvSpPr>
              <p:cNvPr id="665" name="Google Shape;372;p1">
                <a:extLst>
                  <a:ext uri="{FF2B5EF4-FFF2-40B4-BE49-F238E27FC236}">
                    <a16:creationId xmlns:a16="http://schemas.microsoft.com/office/drawing/2014/main" id="{51C1C476-E214-492B-A34B-42AF3278EA63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6" name="Picture 665">
                <a:extLst>
                  <a:ext uri="{FF2B5EF4-FFF2-40B4-BE49-F238E27FC236}">
                    <a16:creationId xmlns:a16="http://schemas.microsoft.com/office/drawing/2014/main" id="{253AA7FA-76EC-4BFB-8C1A-5003AD6EEA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84414037-084B-405F-8AB0-43DC48CE8231}"/>
                </a:ext>
              </a:extLst>
            </p:cNvPr>
            <p:cNvGrpSpPr/>
            <p:nvPr/>
          </p:nvGrpSpPr>
          <p:grpSpPr>
            <a:xfrm>
              <a:off x="1398628" y="4344951"/>
              <a:ext cx="271748" cy="271748"/>
              <a:chOff x="407184" y="1833357"/>
              <a:chExt cx="271748" cy="271748"/>
            </a:xfrm>
          </p:grpSpPr>
          <p:sp>
            <p:nvSpPr>
              <p:cNvPr id="668" name="Google Shape;372;p1">
                <a:extLst>
                  <a:ext uri="{FF2B5EF4-FFF2-40B4-BE49-F238E27FC236}">
                    <a16:creationId xmlns:a16="http://schemas.microsoft.com/office/drawing/2014/main" id="{F6084B1C-B644-4843-A207-8A3C2B00E9C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D3F6FB66-025B-46E2-8D71-1AE157EDCA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0" name="Group 669">
              <a:extLst>
                <a:ext uri="{FF2B5EF4-FFF2-40B4-BE49-F238E27FC236}">
                  <a16:creationId xmlns:a16="http://schemas.microsoft.com/office/drawing/2014/main" id="{BF14F956-C97E-450F-B611-AADDBB9FDA5B}"/>
                </a:ext>
              </a:extLst>
            </p:cNvPr>
            <p:cNvGrpSpPr/>
            <p:nvPr/>
          </p:nvGrpSpPr>
          <p:grpSpPr>
            <a:xfrm>
              <a:off x="2433009" y="4390356"/>
              <a:ext cx="271748" cy="271748"/>
              <a:chOff x="407184" y="1833357"/>
              <a:chExt cx="271748" cy="271748"/>
            </a:xfrm>
          </p:grpSpPr>
          <p:sp>
            <p:nvSpPr>
              <p:cNvPr id="671" name="Google Shape;372;p1">
                <a:extLst>
                  <a:ext uri="{FF2B5EF4-FFF2-40B4-BE49-F238E27FC236}">
                    <a16:creationId xmlns:a16="http://schemas.microsoft.com/office/drawing/2014/main" id="{19340057-3FE0-483D-A193-56EB30B29A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2" name="Picture 671">
                <a:extLst>
                  <a:ext uri="{FF2B5EF4-FFF2-40B4-BE49-F238E27FC236}">
                    <a16:creationId xmlns:a16="http://schemas.microsoft.com/office/drawing/2014/main" id="{75D81D48-D456-47AA-BCEC-7B609ECAA9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3" name="Group 672">
              <a:extLst>
                <a:ext uri="{FF2B5EF4-FFF2-40B4-BE49-F238E27FC236}">
                  <a16:creationId xmlns:a16="http://schemas.microsoft.com/office/drawing/2014/main" id="{E8BC7A29-6CE7-468C-9476-0E94B1BC09A5}"/>
                </a:ext>
              </a:extLst>
            </p:cNvPr>
            <p:cNvGrpSpPr/>
            <p:nvPr/>
          </p:nvGrpSpPr>
          <p:grpSpPr>
            <a:xfrm>
              <a:off x="2407180" y="3066954"/>
              <a:ext cx="271748" cy="271748"/>
              <a:chOff x="407184" y="1833357"/>
              <a:chExt cx="271748" cy="271748"/>
            </a:xfrm>
          </p:grpSpPr>
          <p:sp>
            <p:nvSpPr>
              <p:cNvPr id="674" name="Google Shape;372;p1">
                <a:extLst>
                  <a:ext uri="{FF2B5EF4-FFF2-40B4-BE49-F238E27FC236}">
                    <a16:creationId xmlns:a16="http://schemas.microsoft.com/office/drawing/2014/main" id="{6EAD5273-0F98-45B8-923B-3728337D539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5" name="Picture 674">
                <a:extLst>
                  <a:ext uri="{FF2B5EF4-FFF2-40B4-BE49-F238E27FC236}">
                    <a16:creationId xmlns:a16="http://schemas.microsoft.com/office/drawing/2014/main" id="{7CFCF852-F970-4F1F-A09C-E5412FFA64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0897C60-5495-429F-BB35-DD0FAA4B21D6}"/>
                </a:ext>
              </a:extLst>
            </p:cNvPr>
            <p:cNvGrpSpPr/>
            <p:nvPr/>
          </p:nvGrpSpPr>
          <p:grpSpPr>
            <a:xfrm>
              <a:off x="3377837" y="1851522"/>
              <a:ext cx="293073" cy="271748"/>
              <a:chOff x="3433919" y="3084302"/>
              <a:chExt cx="293073" cy="271748"/>
            </a:xfrm>
          </p:grpSpPr>
          <p:sp>
            <p:nvSpPr>
              <p:cNvPr id="594" name="Google Shape;383;p1">
                <a:extLst>
                  <a:ext uri="{FF2B5EF4-FFF2-40B4-BE49-F238E27FC236}">
                    <a16:creationId xmlns:a16="http://schemas.microsoft.com/office/drawing/2014/main" id="{A328E7B4-C65B-4F2F-AC6C-E55073AC1B83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8247273F-43D2-4D93-A1A9-1015AC3E70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3425333" y="3114864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3430587" y="4369587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4440976" y="4321954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3934006" y="5553096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2409720" y="1816080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4457797" y="3092548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4935877" y="1417387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6" name="Group 705">
              <a:extLst>
                <a:ext uri="{FF2B5EF4-FFF2-40B4-BE49-F238E27FC236}">
                  <a16:creationId xmlns:a16="http://schemas.microsoft.com/office/drawing/2014/main" id="{31AB8BD2-11DA-47CB-AA81-273E0BC17616}"/>
                </a:ext>
              </a:extLst>
            </p:cNvPr>
            <p:cNvGrpSpPr/>
            <p:nvPr/>
          </p:nvGrpSpPr>
          <p:grpSpPr>
            <a:xfrm>
              <a:off x="4434891" y="1888178"/>
              <a:ext cx="293073" cy="271748"/>
              <a:chOff x="3433919" y="3084302"/>
              <a:chExt cx="293073" cy="271748"/>
            </a:xfrm>
          </p:grpSpPr>
          <p:sp>
            <p:nvSpPr>
              <p:cNvPr id="707" name="Google Shape;383;p1">
                <a:extLst>
                  <a:ext uri="{FF2B5EF4-FFF2-40B4-BE49-F238E27FC236}">
                    <a16:creationId xmlns:a16="http://schemas.microsoft.com/office/drawing/2014/main" id="{B304E807-A085-4425-B786-73C61AB7E17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08" name="Picture 707">
                <a:extLst>
                  <a:ext uri="{FF2B5EF4-FFF2-40B4-BE49-F238E27FC236}">
                    <a16:creationId xmlns:a16="http://schemas.microsoft.com/office/drawing/2014/main" id="{7909CA56-EED1-43A4-A516-7B49FD0D5B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9" name="Group 708">
              <a:extLst>
                <a:ext uri="{FF2B5EF4-FFF2-40B4-BE49-F238E27FC236}">
                  <a16:creationId xmlns:a16="http://schemas.microsoft.com/office/drawing/2014/main" id="{7818864D-1E10-4C3B-989C-7D82FE1A2A26}"/>
                </a:ext>
              </a:extLst>
            </p:cNvPr>
            <p:cNvGrpSpPr/>
            <p:nvPr/>
          </p:nvGrpSpPr>
          <p:grpSpPr>
            <a:xfrm>
              <a:off x="5470580" y="1916542"/>
              <a:ext cx="293073" cy="271748"/>
              <a:chOff x="3433919" y="3084302"/>
              <a:chExt cx="293073" cy="271748"/>
            </a:xfrm>
          </p:grpSpPr>
          <p:sp>
            <p:nvSpPr>
              <p:cNvPr id="710" name="Google Shape;383;p1">
                <a:extLst>
                  <a:ext uri="{FF2B5EF4-FFF2-40B4-BE49-F238E27FC236}">
                    <a16:creationId xmlns:a16="http://schemas.microsoft.com/office/drawing/2014/main" id="{A37BB0E6-3758-4BE4-90FF-BFC7768B830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1" name="Picture 710">
                <a:extLst>
                  <a:ext uri="{FF2B5EF4-FFF2-40B4-BE49-F238E27FC236}">
                    <a16:creationId xmlns:a16="http://schemas.microsoft.com/office/drawing/2014/main" id="{F817F715-7BA2-4D99-A1BD-AAC6026DE8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CA96234A-DA79-4808-AE72-CF52A024CE99}"/>
                </a:ext>
              </a:extLst>
            </p:cNvPr>
            <p:cNvGrpSpPr/>
            <p:nvPr/>
          </p:nvGrpSpPr>
          <p:grpSpPr>
            <a:xfrm>
              <a:off x="5443648" y="3131651"/>
              <a:ext cx="293073" cy="271748"/>
              <a:chOff x="3433919" y="3084302"/>
              <a:chExt cx="293073" cy="271748"/>
            </a:xfrm>
          </p:grpSpPr>
          <p:sp>
            <p:nvSpPr>
              <p:cNvPr id="713" name="Google Shape;383;p1">
                <a:extLst>
                  <a:ext uri="{FF2B5EF4-FFF2-40B4-BE49-F238E27FC236}">
                    <a16:creationId xmlns:a16="http://schemas.microsoft.com/office/drawing/2014/main" id="{F69F5388-BAD5-4732-B541-DD29C0F93915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4" name="Picture 713">
                <a:extLst>
                  <a:ext uri="{FF2B5EF4-FFF2-40B4-BE49-F238E27FC236}">
                    <a16:creationId xmlns:a16="http://schemas.microsoft.com/office/drawing/2014/main" id="{8041B149-3F1C-46D3-9F28-6E1295E78D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A45E3F1B-FA48-45C5-9FED-C37BACDC1529}"/>
                </a:ext>
              </a:extLst>
            </p:cNvPr>
            <p:cNvGrpSpPr/>
            <p:nvPr/>
          </p:nvGrpSpPr>
          <p:grpSpPr>
            <a:xfrm>
              <a:off x="5989486" y="5578516"/>
              <a:ext cx="293073" cy="271748"/>
              <a:chOff x="3433919" y="3084302"/>
              <a:chExt cx="293073" cy="271748"/>
            </a:xfrm>
          </p:grpSpPr>
          <p:sp>
            <p:nvSpPr>
              <p:cNvPr id="716" name="Google Shape;383;p1">
                <a:extLst>
                  <a:ext uri="{FF2B5EF4-FFF2-40B4-BE49-F238E27FC236}">
                    <a16:creationId xmlns:a16="http://schemas.microsoft.com/office/drawing/2014/main" id="{AA12DF2C-3A9C-489D-84B7-EBEFB52F951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7" name="Picture 716">
                <a:extLst>
                  <a:ext uri="{FF2B5EF4-FFF2-40B4-BE49-F238E27FC236}">
                    <a16:creationId xmlns:a16="http://schemas.microsoft.com/office/drawing/2014/main" id="{64A63925-CADA-4371-ACB0-F0682D9A87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6B4DCBD-6374-4A22-8A79-A533F814867C}"/>
                </a:ext>
              </a:extLst>
            </p:cNvPr>
            <p:cNvGrpSpPr/>
            <p:nvPr/>
          </p:nvGrpSpPr>
          <p:grpSpPr>
            <a:xfrm>
              <a:off x="6455931" y="3166986"/>
              <a:ext cx="271748" cy="231114"/>
              <a:chOff x="6476437" y="3144991"/>
              <a:chExt cx="271748" cy="231114"/>
            </a:xfrm>
          </p:grpSpPr>
          <p:sp>
            <p:nvSpPr>
              <p:cNvPr id="413" name="Google Shape;413;p1"/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5CECDC00-8795-454F-9623-BC5A346C42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18" name="Group 717">
              <a:extLst>
                <a:ext uri="{FF2B5EF4-FFF2-40B4-BE49-F238E27FC236}">
                  <a16:creationId xmlns:a16="http://schemas.microsoft.com/office/drawing/2014/main" id="{2501C106-4F68-4ACD-858F-456142C6392D}"/>
                </a:ext>
              </a:extLst>
            </p:cNvPr>
            <p:cNvGrpSpPr/>
            <p:nvPr/>
          </p:nvGrpSpPr>
          <p:grpSpPr>
            <a:xfrm>
              <a:off x="6462222" y="1907105"/>
              <a:ext cx="271748" cy="231114"/>
              <a:chOff x="6476437" y="3144991"/>
              <a:chExt cx="271748" cy="231114"/>
            </a:xfrm>
          </p:grpSpPr>
          <p:sp>
            <p:nvSpPr>
              <p:cNvPr id="719" name="Google Shape;413;p1">
                <a:extLst>
                  <a:ext uri="{FF2B5EF4-FFF2-40B4-BE49-F238E27FC236}">
                    <a16:creationId xmlns:a16="http://schemas.microsoft.com/office/drawing/2014/main" id="{ABF20B6C-85E7-430C-A602-4AA94D5DB642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0" name="Picture 719">
                <a:extLst>
                  <a:ext uri="{FF2B5EF4-FFF2-40B4-BE49-F238E27FC236}">
                    <a16:creationId xmlns:a16="http://schemas.microsoft.com/office/drawing/2014/main" id="{1ED6071A-8361-4D9A-91EA-3E9971596D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325F6D56-A082-4C41-9EDD-3F17D9BE09EC}"/>
                </a:ext>
              </a:extLst>
            </p:cNvPr>
            <p:cNvGrpSpPr/>
            <p:nvPr/>
          </p:nvGrpSpPr>
          <p:grpSpPr>
            <a:xfrm>
              <a:off x="6956865" y="1446053"/>
              <a:ext cx="271748" cy="231114"/>
              <a:chOff x="6476437" y="3144991"/>
              <a:chExt cx="271748" cy="231114"/>
            </a:xfrm>
          </p:grpSpPr>
          <p:sp>
            <p:nvSpPr>
              <p:cNvPr id="722" name="Google Shape;413;p1">
                <a:extLst>
                  <a:ext uri="{FF2B5EF4-FFF2-40B4-BE49-F238E27FC236}">
                    <a16:creationId xmlns:a16="http://schemas.microsoft.com/office/drawing/2014/main" id="{B2A306DE-9FC1-4B6A-BA8E-A28559F45791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3" name="Picture 722">
                <a:extLst>
                  <a:ext uri="{FF2B5EF4-FFF2-40B4-BE49-F238E27FC236}">
                    <a16:creationId xmlns:a16="http://schemas.microsoft.com/office/drawing/2014/main" id="{C12C59BC-E66C-4599-9956-4D6C537A2C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D5FE72CD-9288-41A9-A93F-7C958428CC81}"/>
                </a:ext>
              </a:extLst>
            </p:cNvPr>
            <p:cNvGrpSpPr/>
            <p:nvPr/>
          </p:nvGrpSpPr>
          <p:grpSpPr>
            <a:xfrm>
              <a:off x="7468929" y="1931495"/>
              <a:ext cx="271748" cy="231114"/>
              <a:chOff x="6476437" y="3144991"/>
              <a:chExt cx="271748" cy="231114"/>
            </a:xfrm>
          </p:grpSpPr>
          <p:sp>
            <p:nvSpPr>
              <p:cNvPr id="725" name="Google Shape;413;p1">
                <a:extLst>
                  <a:ext uri="{FF2B5EF4-FFF2-40B4-BE49-F238E27FC236}">
                    <a16:creationId xmlns:a16="http://schemas.microsoft.com/office/drawing/2014/main" id="{CEF02BAB-3625-4ACC-A86D-97483C200E7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6" name="Picture 725">
                <a:extLst>
                  <a:ext uri="{FF2B5EF4-FFF2-40B4-BE49-F238E27FC236}">
                    <a16:creationId xmlns:a16="http://schemas.microsoft.com/office/drawing/2014/main" id="{028D8652-9FA8-4975-9229-AD140CD808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F7783745-8C0E-43E2-85C5-5033442741E8}"/>
                </a:ext>
              </a:extLst>
            </p:cNvPr>
            <p:cNvGrpSpPr/>
            <p:nvPr/>
          </p:nvGrpSpPr>
          <p:grpSpPr>
            <a:xfrm>
              <a:off x="7505516" y="3153072"/>
              <a:ext cx="271748" cy="231114"/>
              <a:chOff x="6476437" y="3144991"/>
              <a:chExt cx="271748" cy="231114"/>
            </a:xfrm>
          </p:grpSpPr>
          <p:sp>
            <p:nvSpPr>
              <p:cNvPr id="728" name="Google Shape;413;p1">
                <a:extLst>
                  <a:ext uri="{FF2B5EF4-FFF2-40B4-BE49-F238E27FC236}">
                    <a16:creationId xmlns:a16="http://schemas.microsoft.com/office/drawing/2014/main" id="{9E0CBD56-5CE5-4F14-985F-89E8C69EAD86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9" name="Picture 728">
                <a:extLst>
                  <a:ext uri="{FF2B5EF4-FFF2-40B4-BE49-F238E27FC236}">
                    <a16:creationId xmlns:a16="http://schemas.microsoft.com/office/drawing/2014/main" id="{1832E95D-B505-4982-9FA0-C6149BA794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0" name="Group 729">
              <a:extLst>
                <a:ext uri="{FF2B5EF4-FFF2-40B4-BE49-F238E27FC236}">
                  <a16:creationId xmlns:a16="http://schemas.microsoft.com/office/drawing/2014/main" id="{9363CAB8-5392-43E2-965B-430E61EC586C}"/>
                </a:ext>
              </a:extLst>
            </p:cNvPr>
            <p:cNvGrpSpPr/>
            <p:nvPr/>
          </p:nvGrpSpPr>
          <p:grpSpPr>
            <a:xfrm>
              <a:off x="7478936" y="4393526"/>
              <a:ext cx="271748" cy="231114"/>
              <a:chOff x="6476437" y="3144991"/>
              <a:chExt cx="271748" cy="231114"/>
            </a:xfrm>
          </p:grpSpPr>
          <p:sp>
            <p:nvSpPr>
              <p:cNvPr id="731" name="Google Shape;413;p1">
                <a:extLst>
                  <a:ext uri="{FF2B5EF4-FFF2-40B4-BE49-F238E27FC236}">
                    <a16:creationId xmlns:a16="http://schemas.microsoft.com/office/drawing/2014/main" id="{7024DE7D-B851-4889-8CA4-F47877528ED3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2" name="Picture 731">
                <a:extLst>
                  <a:ext uri="{FF2B5EF4-FFF2-40B4-BE49-F238E27FC236}">
                    <a16:creationId xmlns:a16="http://schemas.microsoft.com/office/drawing/2014/main" id="{226BF63E-DB71-4B1C-9ACE-5A325D0357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3" name="Group 732">
              <a:extLst>
                <a:ext uri="{FF2B5EF4-FFF2-40B4-BE49-F238E27FC236}">
                  <a16:creationId xmlns:a16="http://schemas.microsoft.com/office/drawing/2014/main" id="{CFEA2FE6-1CC5-4046-97AA-D870B5CB10BB}"/>
                </a:ext>
              </a:extLst>
            </p:cNvPr>
            <p:cNvGrpSpPr/>
            <p:nvPr/>
          </p:nvGrpSpPr>
          <p:grpSpPr>
            <a:xfrm>
              <a:off x="7990659" y="5604423"/>
              <a:ext cx="271748" cy="231114"/>
              <a:chOff x="6476437" y="3144991"/>
              <a:chExt cx="271748" cy="231114"/>
            </a:xfrm>
          </p:grpSpPr>
          <p:sp>
            <p:nvSpPr>
              <p:cNvPr id="734" name="Google Shape;413;p1">
                <a:extLst>
                  <a:ext uri="{FF2B5EF4-FFF2-40B4-BE49-F238E27FC236}">
                    <a16:creationId xmlns:a16="http://schemas.microsoft.com/office/drawing/2014/main" id="{6FB02E8F-201B-4E41-8530-E01146AC6AAD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5" name="Picture 734">
                <a:extLst>
                  <a:ext uri="{FF2B5EF4-FFF2-40B4-BE49-F238E27FC236}">
                    <a16:creationId xmlns:a16="http://schemas.microsoft.com/office/drawing/2014/main" id="{D5ECD77E-E4AD-4221-8EE6-C8DCE7C8D0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6" name="Group 735">
              <a:extLst>
                <a:ext uri="{FF2B5EF4-FFF2-40B4-BE49-F238E27FC236}">
                  <a16:creationId xmlns:a16="http://schemas.microsoft.com/office/drawing/2014/main" id="{F1CA95FC-BF39-4989-91FF-6ADF7BEA9E39}"/>
                </a:ext>
              </a:extLst>
            </p:cNvPr>
            <p:cNvGrpSpPr/>
            <p:nvPr/>
          </p:nvGrpSpPr>
          <p:grpSpPr>
            <a:xfrm>
              <a:off x="8472594" y="4382051"/>
              <a:ext cx="271748" cy="231114"/>
              <a:chOff x="6476437" y="3144991"/>
              <a:chExt cx="271748" cy="231114"/>
            </a:xfrm>
          </p:grpSpPr>
          <p:sp>
            <p:nvSpPr>
              <p:cNvPr id="737" name="Google Shape;413;p1">
                <a:extLst>
                  <a:ext uri="{FF2B5EF4-FFF2-40B4-BE49-F238E27FC236}">
                    <a16:creationId xmlns:a16="http://schemas.microsoft.com/office/drawing/2014/main" id="{C4F975A7-C8FA-46C0-9423-31A819855AB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8" name="Picture 737">
                <a:extLst>
                  <a:ext uri="{FF2B5EF4-FFF2-40B4-BE49-F238E27FC236}">
                    <a16:creationId xmlns:a16="http://schemas.microsoft.com/office/drawing/2014/main" id="{590D33B5-B029-4908-9CCE-254CB10939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9" name="Group 738">
              <a:extLst>
                <a:ext uri="{FF2B5EF4-FFF2-40B4-BE49-F238E27FC236}">
                  <a16:creationId xmlns:a16="http://schemas.microsoft.com/office/drawing/2014/main" id="{C00EED35-DFFC-4500-BB13-8669B8D5F922}"/>
                </a:ext>
              </a:extLst>
            </p:cNvPr>
            <p:cNvGrpSpPr/>
            <p:nvPr/>
          </p:nvGrpSpPr>
          <p:grpSpPr>
            <a:xfrm>
              <a:off x="8493006" y="3103978"/>
              <a:ext cx="271748" cy="231114"/>
              <a:chOff x="6476437" y="3144991"/>
              <a:chExt cx="271748" cy="231114"/>
            </a:xfrm>
          </p:grpSpPr>
          <p:sp>
            <p:nvSpPr>
              <p:cNvPr id="740" name="Google Shape;413;p1">
                <a:extLst>
                  <a:ext uri="{FF2B5EF4-FFF2-40B4-BE49-F238E27FC236}">
                    <a16:creationId xmlns:a16="http://schemas.microsoft.com/office/drawing/2014/main" id="{983D7E6B-6D52-4FC1-BF57-B3AAB6B3F9F5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41" name="Picture 740">
                <a:extLst>
                  <a:ext uri="{FF2B5EF4-FFF2-40B4-BE49-F238E27FC236}">
                    <a16:creationId xmlns:a16="http://schemas.microsoft.com/office/drawing/2014/main" id="{E45D7EF8-4533-4BFA-9F53-C5749476D4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556232B-B5FC-43D2-8003-38A95A3C8887}"/>
                </a:ext>
              </a:extLst>
            </p:cNvPr>
            <p:cNvGrpSpPr/>
            <p:nvPr/>
          </p:nvGrpSpPr>
          <p:grpSpPr>
            <a:xfrm>
              <a:off x="9510561" y="1865256"/>
              <a:ext cx="271748" cy="271748"/>
              <a:chOff x="9509553" y="3047589"/>
              <a:chExt cx="271748" cy="271748"/>
            </a:xfrm>
          </p:grpSpPr>
          <p:sp>
            <p:nvSpPr>
              <p:cNvPr id="431" name="Google Shape;431;p1"/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27802580-3E3A-46D6-85B5-40FD3A7197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EE9C46FA-C3B6-46FC-B928-26AA6163F728}"/>
                </a:ext>
              </a:extLst>
            </p:cNvPr>
            <p:cNvGrpSpPr/>
            <p:nvPr/>
          </p:nvGrpSpPr>
          <p:grpSpPr>
            <a:xfrm>
              <a:off x="9494724" y="3096372"/>
              <a:ext cx="271748" cy="271748"/>
              <a:chOff x="9509553" y="3047589"/>
              <a:chExt cx="271748" cy="271748"/>
            </a:xfrm>
          </p:grpSpPr>
          <p:sp>
            <p:nvSpPr>
              <p:cNvPr id="749" name="Google Shape;431;p1">
                <a:extLst>
                  <a:ext uri="{FF2B5EF4-FFF2-40B4-BE49-F238E27FC236}">
                    <a16:creationId xmlns:a16="http://schemas.microsoft.com/office/drawing/2014/main" id="{525B1F31-ADD4-4696-A09C-2D8E951EA003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0" name="Picture 749">
                <a:extLst>
                  <a:ext uri="{FF2B5EF4-FFF2-40B4-BE49-F238E27FC236}">
                    <a16:creationId xmlns:a16="http://schemas.microsoft.com/office/drawing/2014/main" id="{DFD975EF-EDEE-4F94-990C-85C6053F89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C71B580-8B49-480B-AAAD-42450E91E387}"/>
                </a:ext>
              </a:extLst>
            </p:cNvPr>
            <p:cNvGrpSpPr/>
            <p:nvPr/>
          </p:nvGrpSpPr>
          <p:grpSpPr>
            <a:xfrm>
              <a:off x="10031771" y="5567064"/>
              <a:ext cx="271748" cy="271748"/>
              <a:chOff x="9509553" y="3047589"/>
              <a:chExt cx="271748" cy="271748"/>
            </a:xfrm>
          </p:grpSpPr>
          <p:sp>
            <p:nvSpPr>
              <p:cNvPr id="752" name="Google Shape;431;p1">
                <a:extLst>
                  <a:ext uri="{FF2B5EF4-FFF2-40B4-BE49-F238E27FC236}">
                    <a16:creationId xmlns:a16="http://schemas.microsoft.com/office/drawing/2014/main" id="{09351EE3-E63D-4193-B487-5A48B790C8A8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3" name="Picture 752">
                <a:extLst>
                  <a:ext uri="{FF2B5EF4-FFF2-40B4-BE49-F238E27FC236}">
                    <a16:creationId xmlns:a16="http://schemas.microsoft.com/office/drawing/2014/main" id="{7560E639-49DA-4EA9-95AE-DC88B8AE79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8C82AC70-A7ED-48F0-B7A0-6293C0D19ECD}"/>
                </a:ext>
              </a:extLst>
            </p:cNvPr>
            <p:cNvGrpSpPr/>
            <p:nvPr/>
          </p:nvGrpSpPr>
          <p:grpSpPr>
            <a:xfrm>
              <a:off x="9489867" y="4347842"/>
              <a:ext cx="271748" cy="271748"/>
              <a:chOff x="9509553" y="3047589"/>
              <a:chExt cx="271748" cy="271748"/>
            </a:xfrm>
          </p:grpSpPr>
          <p:sp>
            <p:nvSpPr>
              <p:cNvPr id="755" name="Google Shape;431;p1">
                <a:extLst>
                  <a:ext uri="{FF2B5EF4-FFF2-40B4-BE49-F238E27FC236}">
                    <a16:creationId xmlns:a16="http://schemas.microsoft.com/office/drawing/2014/main" id="{A57E22C6-61BB-4F8B-BFA5-B1F650591C3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6" name="Picture 755">
                <a:extLst>
                  <a:ext uri="{FF2B5EF4-FFF2-40B4-BE49-F238E27FC236}">
                    <a16:creationId xmlns:a16="http://schemas.microsoft.com/office/drawing/2014/main" id="{626EE2FC-228B-403C-A0B0-34CBF41E54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7" name="Group 756">
              <a:extLst>
                <a:ext uri="{FF2B5EF4-FFF2-40B4-BE49-F238E27FC236}">
                  <a16:creationId xmlns:a16="http://schemas.microsoft.com/office/drawing/2014/main" id="{0EDC6260-2E7F-4529-A5BB-68A7AC444863}"/>
                </a:ext>
              </a:extLst>
            </p:cNvPr>
            <p:cNvGrpSpPr/>
            <p:nvPr/>
          </p:nvGrpSpPr>
          <p:grpSpPr>
            <a:xfrm>
              <a:off x="10520008" y="4366323"/>
              <a:ext cx="271748" cy="271748"/>
              <a:chOff x="9509553" y="3047589"/>
              <a:chExt cx="271748" cy="271748"/>
            </a:xfrm>
          </p:grpSpPr>
          <p:sp>
            <p:nvSpPr>
              <p:cNvPr id="758" name="Google Shape;431;p1">
                <a:extLst>
                  <a:ext uri="{FF2B5EF4-FFF2-40B4-BE49-F238E27FC236}">
                    <a16:creationId xmlns:a16="http://schemas.microsoft.com/office/drawing/2014/main" id="{B1DF4E6A-D68C-4A87-92E9-6104C3431875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9" name="Picture 758">
                <a:extLst>
                  <a:ext uri="{FF2B5EF4-FFF2-40B4-BE49-F238E27FC236}">
                    <a16:creationId xmlns:a16="http://schemas.microsoft.com/office/drawing/2014/main" id="{D974FB41-8248-4CE4-9D5E-3934A2D5F8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0" name="Group 759">
              <a:extLst>
                <a:ext uri="{FF2B5EF4-FFF2-40B4-BE49-F238E27FC236}">
                  <a16:creationId xmlns:a16="http://schemas.microsoft.com/office/drawing/2014/main" id="{3481BF8B-7F3A-43C2-BC56-B2F25B64580D}"/>
                </a:ext>
              </a:extLst>
            </p:cNvPr>
            <p:cNvGrpSpPr/>
            <p:nvPr/>
          </p:nvGrpSpPr>
          <p:grpSpPr>
            <a:xfrm>
              <a:off x="10535544" y="3128342"/>
              <a:ext cx="271748" cy="271748"/>
              <a:chOff x="9509553" y="3047589"/>
              <a:chExt cx="271748" cy="271748"/>
            </a:xfrm>
          </p:grpSpPr>
          <p:sp>
            <p:nvSpPr>
              <p:cNvPr id="761" name="Google Shape;431;p1">
                <a:extLst>
                  <a:ext uri="{FF2B5EF4-FFF2-40B4-BE49-F238E27FC236}">
                    <a16:creationId xmlns:a16="http://schemas.microsoft.com/office/drawing/2014/main" id="{6A7F614B-5EA6-4410-9FDD-B2D486F407B0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2" name="Picture 761">
                <a:extLst>
                  <a:ext uri="{FF2B5EF4-FFF2-40B4-BE49-F238E27FC236}">
                    <a16:creationId xmlns:a16="http://schemas.microsoft.com/office/drawing/2014/main" id="{9A1EA705-00B6-454B-A91C-5C4DE922B1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3" name="Group 762">
              <a:extLst>
                <a:ext uri="{FF2B5EF4-FFF2-40B4-BE49-F238E27FC236}">
                  <a16:creationId xmlns:a16="http://schemas.microsoft.com/office/drawing/2014/main" id="{3E8FC628-3C08-43D1-942B-93035D39D257}"/>
                </a:ext>
              </a:extLst>
            </p:cNvPr>
            <p:cNvGrpSpPr/>
            <p:nvPr/>
          </p:nvGrpSpPr>
          <p:grpSpPr>
            <a:xfrm>
              <a:off x="11025540" y="1408368"/>
              <a:ext cx="271748" cy="271748"/>
              <a:chOff x="9509553" y="3047589"/>
              <a:chExt cx="271748" cy="271748"/>
            </a:xfrm>
          </p:grpSpPr>
          <p:sp>
            <p:nvSpPr>
              <p:cNvPr id="764" name="Google Shape;431;p1">
                <a:extLst>
                  <a:ext uri="{FF2B5EF4-FFF2-40B4-BE49-F238E27FC236}">
                    <a16:creationId xmlns:a16="http://schemas.microsoft.com/office/drawing/2014/main" id="{1249EE48-FF62-4DCB-8514-2F59D8BC063F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5" name="Picture 764">
                <a:extLst>
                  <a:ext uri="{FF2B5EF4-FFF2-40B4-BE49-F238E27FC236}">
                    <a16:creationId xmlns:a16="http://schemas.microsoft.com/office/drawing/2014/main" id="{9797E100-FC75-4666-8141-991A674473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41688A4A-B3CA-4770-BCDA-1FE5892FFE66}"/>
                </a:ext>
              </a:extLst>
            </p:cNvPr>
            <p:cNvGrpSpPr/>
            <p:nvPr/>
          </p:nvGrpSpPr>
          <p:grpSpPr>
            <a:xfrm>
              <a:off x="10524656" y="1920801"/>
              <a:ext cx="271748" cy="271748"/>
              <a:chOff x="9509553" y="3047589"/>
              <a:chExt cx="271748" cy="271748"/>
            </a:xfrm>
          </p:grpSpPr>
          <p:sp>
            <p:nvSpPr>
              <p:cNvPr id="767" name="Google Shape;431;p1">
                <a:extLst>
                  <a:ext uri="{FF2B5EF4-FFF2-40B4-BE49-F238E27FC236}">
                    <a16:creationId xmlns:a16="http://schemas.microsoft.com/office/drawing/2014/main" id="{61123759-B2E4-472F-B247-BF8809069964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8" name="Picture 767">
                <a:extLst>
                  <a:ext uri="{FF2B5EF4-FFF2-40B4-BE49-F238E27FC236}">
                    <a16:creationId xmlns:a16="http://schemas.microsoft.com/office/drawing/2014/main" id="{15A4E325-F4B8-44BD-BD54-0B401CD9C5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9" name="Group 768">
              <a:extLst>
                <a:ext uri="{FF2B5EF4-FFF2-40B4-BE49-F238E27FC236}">
                  <a16:creationId xmlns:a16="http://schemas.microsoft.com/office/drawing/2014/main" id="{5F95C7DA-11C8-4EEF-AC5E-23DA482F5A41}"/>
                </a:ext>
              </a:extLst>
            </p:cNvPr>
            <p:cNvGrpSpPr/>
            <p:nvPr/>
          </p:nvGrpSpPr>
          <p:grpSpPr>
            <a:xfrm>
              <a:off x="11516896" y="1890520"/>
              <a:ext cx="271748" cy="271748"/>
              <a:chOff x="9509553" y="3047589"/>
              <a:chExt cx="271748" cy="271748"/>
            </a:xfrm>
          </p:grpSpPr>
          <p:sp>
            <p:nvSpPr>
              <p:cNvPr id="770" name="Google Shape;431;p1">
                <a:extLst>
                  <a:ext uri="{FF2B5EF4-FFF2-40B4-BE49-F238E27FC236}">
                    <a16:creationId xmlns:a16="http://schemas.microsoft.com/office/drawing/2014/main" id="{AE1A31B3-B6A7-4518-9DF4-061EC17E8097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1" name="Picture 770">
                <a:extLst>
                  <a:ext uri="{FF2B5EF4-FFF2-40B4-BE49-F238E27FC236}">
                    <a16:creationId xmlns:a16="http://schemas.microsoft.com/office/drawing/2014/main" id="{4F132E63-8F40-4222-8949-974F1C8E4F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4576B7C8-0428-445A-B0D2-F6777C630E55}"/>
                </a:ext>
              </a:extLst>
            </p:cNvPr>
            <p:cNvGrpSpPr/>
            <p:nvPr/>
          </p:nvGrpSpPr>
          <p:grpSpPr>
            <a:xfrm>
              <a:off x="11520568" y="4364595"/>
              <a:ext cx="271748" cy="271748"/>
              <a:chOff x="9509553" y="3047589"/>
              <a:chExt cx="271748" cy="271748"/>
            </a:xfrm>
          </p:grpSpPr>
          <p:sp>
            <p:nvSpPr>
              <p:cNvPr id="773" name="Google Shape;431;p1">
                <a:extLst>
                  <a:ext uri="{FF2B5EF4-FFF2-40B4-BE49-F238E27FC236}">
                    <a16:creationId xmlns:a16="http://schemas.microsoft.com/office/drawing/2014/main" id="{09FCD97A-7ECF-4B0D-9370-8225ED42BEBB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4" name="Picture 773">
                <a:extLst>
                  <a:ext uri="{FF2B5EF4-FFF2-40B4-BE49-F238E27FC236}">
                    <a16:creationId xmlns:a16="http://schemas.microsoft.com/office/drawing/2014/main" id="{6679D628-51B3-4936-8BDE-A208BA79EB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EC05433B-E415-48FE-99A6-B1055D856318}"/>
                </a:ext>
              </a:extLst>
            </p:cNvPr>
            <p:cNvGrpSpPr/>
            <p:nvPr/>
          </p:nvGrpSpPr>
          <p:grpSpPr>
            <a:xfrm>
              <a:off x="1875396" y="5537901"/>
              <a:ext cx="271748" cy="271748"/>
              <a:chOff x="407184" y="1833357"/>
              <a:chExt cx="271748" cy="271748"/>
            </a:xfrm>
          </p:grpSpPr>
          <p:sp>
            <p:nvSpPr>
              <p:cNvPr id="398" name="Google Shape;372;p1">
                <a:extLst>
                  <a:ext uri="{FF2B5EF4-FFF2-40B4-BE49-F238E27FC236}">
                    <a16:creationId xmlns:a16="http://schemas.microsoft.com/office/drawing/2014/main" id="{0D212D0E-026A-4F04-9931-B364C3513D6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9" name="Picture 398">
                <a:extLst>
                  <a:ext uri="{FF2B5EF4-FFF2-40B4-BE49-F238E27FC236}">
                    <a16:creationId xmlns:a16="http://schemas.microsoft.com/office/drawing/2014/main" id="{584613B6-2C58-4F04-9110-6BB2EBDAC4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1791F7B7-6919-4F23-9A11-DBEA2E7CD2A9}"/>
                </a:ext>
              </a:extLst>
            </p:cNvPr>
            <p:cNvGrpSpPr/>
            <p:nvPr/>
          </p:nvGrpSpPr>
          <p:grpSpPr>
            <a:xfrm>
              <a:off x="2912566" y="1402143"/>
              <a:ext cx="293073" cy="271748"/>
              <a:chOff x="3433919" y="3084302"/>
              <a:chExt cx="293073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6C43D57A-E056-4AA3-AB6C-32ACE1E7DDD2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Picture 394">
                <a:extLst>
                  <a:ext uri="{FF2B5EF4-FFF2-40B4-BE49-F238E27FC236}">
                    <a16:creationId xmlns:a16="http://schemas.microsoft.com/office/drawing/2014/main" id="{8DCD5932-D8B3-4A03-B51A-564AEB1C86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7718FD1E-5165-44F7-A787-5132B364A44E}"/>
                </a:ext>
              </a:extLst>
            </p:cNvPr>
            <p:cNvGrpSpPr/>
            <p:nvPr/>
          </p:nvGrpSpPr>
          <p:grpSpPr>
            <a:xfrm>
              <a:off x="8983262" y="1423805"/>
              <a:ext cx="271748" cy="271748"/>
              <a:chOff x="9509553" y="3047589"/>
              <a:chExt cx="271748" cy="271748"/>
            </a:xfrm>
          </p:grpSpPr>
          <p:sp>
            <p:nvSpPr>
              <p:cNvPr id="400" name="Google Shape;431;p1">
                <a:extLst>
                  <a:ext uri="{FF2B5EF4-FFF2-40B4-BE49-F238E27FC236}">
                    <a16:creationId xmlns:a16="http://schemas.microsoft.com/office/drawing/2014/main" id="{2A7E47C9-28AB-497F-A46F-C5E13E31411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1" name="Picture 400">
                <a:extLst>
                  <a:ext uri="{FF2B5EF4-FFF2-40B4-BE49-F238E27FC236}">
                    <a16:creationId xmlns:a16="http://schemas.microsoft.com/office/drawing/2014/main" id="{1A1F1DA4-EFB8-431E-AD1D-7364F50FB0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2" name="Google Shape;150;p1">
              <a:extLst>
                <a:ext uri="{FF2B5EF4-FFF2-40B4-BE49-F238E27FC236}">
                  <a16:creationId xmlns:a16="http://schemas.microsoft.com/office/drawing/2014/main" id="{8BE61DC9-60CF-44F1-9C00-F7881395ADFC}"/>
                </a:ext>
              </a:extLst>
            </p:cNvPr>
            <p:cNvSpPr/>
            <p:nvPr/>
          </p:nvSpPr>
          <p:spPr>
            <a:xfrm>
              <a:off x="11269937" y="32989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6575F388-A047-4A37-8699-11887A80CB1E}"/>
                </a:ext>
              </a:extLst>
            </p:cNvPr>
            <p:cNvGrpSpPr/>
            <p:nvPr/>
          </p:nvGrpSpPr>
          <p:grpSpPr>
            <a:xfrm>
              <a:off x="11526913" y="3138522"/>
              <a:ext cx="271748" cy="271748"/>
              <a:chOff x="9509553" y="3047589"/>
              <a:chExt cx="271748" cy="271748"/>
            </a:xfrm>
          </p:grpSpPr>
          <p:sp>
            <p:nvSpPr>
              <p:cNvPr id="404" name="Google Shape;431;p1">
                <a:extLst>
                  <a:ext uri="{FF2B5EF4-FFF2-40B4-BE49-F238E27FC236}">
                    <a16:creationId xmlns:a16="http://schemas.microsoft.com/office/drawing/2014/main" id="{D18D14E7-25DF-4755-9F82-2C33CFD6021D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5" name="Picture 404">
                <a:extLst>
                  <a:ext uri="{FF2B5EF4-FFF2-40B4-BE49-F238E27FC236}">
                    <a16:creationId xmlns:a16="http://schemas.microsoft.com/office/drawing/2014/main" id="{5D15C5F8-23FE-4C06-969F-C07B5D363C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6" name="Google Shape;150;p1">
              <a:extLst>
                <a:ext uri="{FF2B5EF4-FFF2-40B4-BE49-F238E27FC236}">
                  <a16:creationId xmlns:a16="http://schemas.microsoft.com/office/drawing/2014/main" id="{B385E03F-155A-4010-A2FE-432A53126752}"/>
                </a:ext>
              </a:extLst>
            </p:cNvPr>
            <p:cNvSpPr/>
            <p:nvPr/>
          </p:nvSpPr>
          <p:spPr>
            <a:xfrm>
              <a:off x="5213186" y="449317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ED2515C5-4D62-4112-A1A5-6464B2CF9755}"/>
                </a:ext>
              </a:extLst>
            </p:cNvPr>
            <p:cNvGrpSpPr/>
            <p:nvPr/>
          </p:nvGrpSpPr>
          <p:grpSpPr>
            <a:xfrm>
              <a:off x="5462951" y="4319887"/>
              <a:ext cx="293073" cy="271748"/>
              <a:chOff x="3433919" y="3084302"/>
              <a:chExt cx="293073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8B8A3AD3-42C9-4A8E-94CD-78F1F7067ECE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2A197292-ED75-4653-BFBF-5AB4C8A742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8959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3B854AB-5623-4324-AAD4-4ED90566A02E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Logo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Define the term “SOAP”.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use brushes and manipulate text?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logo meet the criteria?</a:t>
              </a:r>
              <a:endParaRPr sz="18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appropriate logo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483511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logo that meets the success criteria.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9244" y="325963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the concept of Goal Seek.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200267" y="208118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benefits of using charts and graphs.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7981" y="33060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"HTML".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07768" y="20591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apply colour in a variety of ways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40030" y="32375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webpage meet the criteria?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30" y="204335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purpose of DTP and the software used to create quality documents.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16924" y="4513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67502" y="44988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business card.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7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tools needed to draw a basic shape.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 I manipulate shapes and apply colour?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6966" y="32863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do I set up a financial model?</a:t>
              </a:r>
              <a:endParaRPr sz="7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9806" y="44966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why we apply data validation to a spreadsheet.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193883" y="330493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1824" y="44720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apply simple formulas.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29348" y="207371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Justify your recommended price for the festival.  </a:t>
              </a:r>
              <a:endParaRPr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54232" y="32772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insert a suitable image.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6259" y="448511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webpage that meets the success criteria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51676" y="20612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Financial Modelling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44957" y="2060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“Financial Model”. </a:t>
              </a:r>
              <a:endParaRPr sz="2000" dirty="0"/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765" y="456594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Web Design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951" y="4371900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21645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format text appropriately.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156;p1">
              <a:extLst>
                <a:ext uri="{FF2B5EF4-FFF2-40B4-BE49-F238E27FC236}">
                  <a16:creationId xmlns:a16="http://schemas.microsoft.com/office/drawing/2014/main" id="{A5DC7FD8-5970-4390-A713-93938F48770C}"/>
                </a:ext>
              </a:extLst>
            </p:cNvPr>
            <p:cNvSpPr/>
            <p:nvPr/>
          </p:nvSpPr>
          <p:spPr>
            <a:xfrm>
              <a:off x="8230549" y="45234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have created your webpage.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46811" y="324574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tools available in Publisher to create effective documents.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6463" y="205874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DTP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502649" y="186469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88360" y="326454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</a:t>
              </a:r>
              <a:r>
                <a:rPr lang="en-GB" sz="600">
                  <a:solidFill>
                    <a:srgbClr val="125056"/>
                  </a:solidFill>
                  <a:latin typeface="Calibri"/>
                  <a:ea typeface="Calibri"/>
                  <a:cs typeface="Calibri"/>
                  <a:sym typeface="Calibri"/>
                </a:rPr>
                <a:t>a flyer. </a:t>
              </a:r>
              <a:endParaRPr sz="600" dirty="0">
                <a:solidFill>
                  <a:srgbClr val="12505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7502" y="204067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 folded leaflet.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0605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a range of DTP documents.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27BEFFF-F162-469A-B605-CE3419EBE880}"/>
                </a:ext>
              </a:extLst>
            </p:cNvPr>
            <p:cNvGrpSpPr/>
            <p:nvPr/>
          </p:nvGrpSpPr>
          <p:grpSpPr>
            <a:xfrm>
              <a:off x="407184" y="1833357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A4F6B7BC-D12B-4FB8-A392-B149E91794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8B20414B-CA50-4ED6-986E-402E860E6A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5" name="Group 654">
              <a:extLst>
                <a:ext uri="{FF2B5EF4-FFF2-40B4-BE49-F238E27FC236}">
                  <a16:creationId xmlns:a16="http://schemas.microsoft.com/office/drawing/2014/main" id="{56E328E8-9858-44F3-9992-3E2C16673310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407184" y="1833357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7" name="Picture 656">
                <a:extLst>
                  <a:ext uri="{FF2B5EF4-FFF2-40B4-BE49-F238E27FC236}">
                    <a16:creationId xmlns:a16="http://schemas.microsoft.com/office/drawing/2014/main" id="{51B018BD-71B5-4CE9-9A82-B7DA29C1BB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58" name="Group 657">
              <a:extLst>
                <a:ext uri="{FF2B5EF4-FFF2-40B4-BE49-F238E27FC236}">
                  <a16:creationId xmlns:a16="http://schemas.microsoft.com/office/drawing/2014/main" id="{198829D3-3A1F-4656-889F-8EDE6BB5B4C5}"/>
                </a:ext>
              </a:extLst>
            </p:cNvPr>
            <p:cNvGrpSpPr/>
            <p:nvPr/>
          </p:nvGrpSpPr>
          <p:grpSpPr>
            <a:xfrm>
              <a:off x="887123" y="1373161"/>
              <a:ext cx="271748" cy="271748"/>
              <a:chOff x="407184" y="1833357"/>
              <a:chExt cx="271748" cy="271748"/>
            </a:xfrm>
          </p:grpSpPr>
          <p:sp>
            <p:nvSpPr>
              <p:cNvPr id="659" name="Google Shape;372;p1">
                <a:extLst>
                  <a:ext uri="{FF2B5EF4-FFF2-40B4-BE49-F238E27FC236}">
                    <a16:creationId xmlns:a16="http://schemas.microsoft.com/office/drawing/2014/main" id="{2FA53346-D3DC-4AA4-B0E7-184A72A1EE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0" name="Picture 659">
                <a:extLst>
                  <a:ext uri="{FF2B5EF4-FFF2-40B4-BE49-F238E27FC236}">
                    <a16:creationId xmlns:a16="http://schemas.microsoft.com/office/drawing/2014/main" id="{C28902D9-2DA7-4627-B417-8E9418C7C0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1" name="Group 660">
              <a:extLst>
                <a:ext uri="{FF2B5EF4-FFF2-40B4-BE49-F238E27FC236}">
                  <a16:creationId xmlns:a16="http://schemas.microsoft.com/office/drawing/2014/main" id="{8A1DF099-FDE5-4096-945D-A06D042DB9ED}"/>
                </a:ext>
              </a:extLst>
            </p:cNvPr>
            <p:cNvGrpSpPr/>
            <p:nvPr/>
          </p:nvGrpSpPr>
          <p:grpSpPr>
            <a:xfrm>
              <a:off x="1400386" y="1846932"/>
              <a:ext cx="271748" cy="271748"/>
              <a:chOff x="407184" y="1833357"/>
              <a:chExt cx="271748" cy="271748"/>
            </a:xfrm>
          </p:grpSpPr>
          <p:sp>
            <p:nvSpPr>
              <p:cNvPr id="662" name="Google Shape;372;p1">
                <a:extLst>
                  <a:ext uri="{FF2B5EF4-FFF2-40B4-BE49-F238E27FC236}">
                    <a16:creationId xmlns:a16="http://schemas.microsoft.com/office/drawing/2014/main" id="{06167331-0F43-4852-81A0-93DFDA38B2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3" name="Picture 662">
                <a:extLst>
                  <a:ext uri="{FF2B5EF4-FFF2-40B4-BE49-F238E27FC236}">
                    <a16:creationId xmlns:a16="http://schemas.microsoft.com/office/drawing/2014/main" id="{1F99D335-EF0B-4981-BC3A-458ABD4322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4" name="Group 663">
              <a:extLst>
                <a:ext uri="{FF2B5EF4-FFF2-40B4-BE49-F238E27FC236}">
                  <a16:creationId xmlns:a16="http://schemas.microsoft.com/office/drawing/2014/main" id="{5F10CECB-D2E2-464A-A570-946011C739A8}"/>
                </a:ext>
              </a:extLst>
            </p:cNvPr>
            <p:cNvGrpSpPr/>
            <p:nvPr/>
          </p:nvGrpSpPr>
          <p:grpSpPr>
            <a:xfrm>
              <a:off x="1401794" y="3075847"/>
              <a:ext cx="271748" cy="271748"/>
              <a:chOff x="407184" y="1833357"/>
              <a:chExt cx="271748" cy="271748"/>
            </a:xfrm>
          </p:grpSpPr>
          <p:sp>
            <p:nvSpPr>
              <p:cNvPr id="665" name="Google Shape;372;p1">
                <a:extLst>
                  <a:ext uri="{FF2B5EF4-FFF2-40B4-BE49-F238E27FC236}">
                    <a16:creationId xmlns:a16="http://schemas.microsoft.com/office/drawing/2014/main" id="{51C1C476-E214-492B-A34B-42AF3278EA63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6" name="Picture 665">
                <a:extLst>
                  <a:ext uri="{FF2B5EF4-FFF2-40B4-BE49-F238E27FC236}">
                    <a16:creationId xmlns:a16="http://schemas.microsoft.com/office/drawing/2014/main" id="{253AA7FA-76EC-4BFB-8C1A-5003AD6EEA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84414037-084B-405F-8AB0-43DC48CE8231}"/>
                </a:ext>
              </a:extLst>
            </p:cNvPr>
            <p:cNvGrpSpPr/>
            <p:nvPr/>
          </p:nvGrpSpPr>
          <p:grpSpPr>
            <a:xfrm>
              <a:off x="1398628" y="4344951"/>
              <a:ext cx="271748" cy="271748"/>
              <a:chOff x="407184" y="1833357"/>
              <a:chExt cx="271748" cy="271748"/>
            </a:xfrm>
          </p:grpSpPr>
          <p:sp>
            <p:nvSpPr>
              <p:cNvPr id="668" name="Google Shape;372;p1">
                <a:extLst>
                  <a:ext uri="{FF2B5EF4-FFF2-40B4-BE49-F238E27FC236}">
                    <a16:creationId xmlns:a16="http://schemas.microsoft.com/office/drawing/2014/main" id="{F6084B1C-B644-4843-A207-8A3C2B00E9C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D3F6FB66-025B-46E2-8D71-1AE157EDCA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0" name="Group 669">
              <a:extLst>
                <a:ext uri="{FF2B5EF4-FFF2-40B4-BE49-F238E27FC236}">
                  <a16:creationId xmlns:a16="http://schemas.microsoft.com/office/drawing/2014/main" id="{BF14F956-C97E-450F-B611-AADDBB9FDA5B}"/>
                </a:ext>
              </a:extLst>
            </p:cNvPr>
            <p:cNvGrpSpPr/>
            <p:nvPr/>
          </p:nvGrpSpPr>
          <p:grpSpPr>
            <a:xfrm>
              <a:off x="2433009" y="4390356"/>
              <a:ext cx="271748" cy="271748"/>
              <a:chOff x="407184" y="1833357"/>
              <a:chExt cx="271748" cy="271748"/>
            </a:xfrm>
          </p:grpSpPr>
          <p:sp>
            <p:nvSpPr>
              <p:cNvPr id="671" name="Google Shape;372;p1">
                <a:extLst>
                  <a:ext uri="{FF2B5EF4-FFF2-40B4-BE49-F238E27FC236}">
                    <a16:creationId xmlns:a16="http://schemas.microsoft.com/office/drawing/2014/main" id="{19340057-3FE0-483D-A193-56EB30B29ABF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2" name="Picture 671">
                <a:extLst>
                  <a:ext uri="{FF2B5EF4-FFF2-40B4-BE49-F238E27FC236}">
                    <a16:creationId xmlns:a16="http://schemas.microsoft.com/office/drawing/2014/main" id="{75D81D48-D456-47AA-BCEC-7B609ECAA9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673" name="Group 672">
              <a:extLst>
                <a:ext uri="{FF2B5EF4-FFF2-40B4-BE49-F238E27FC236}">
                  <a16:creationId xmlns:a16="http://schemas.microsoft.com/office/drawing/2014/main" id="{E8BC7A29-6CE7-468C-9476-0E94B1BC09A5}"/>
                </a:ext>
              </a:extLst>
            </p:cNvPr>
            <p:cNvGrpSpPr/>
            <p:nvPr/>
          </p:nvGrpSpPr>
          <p:grpSpPr>
            <a:xfrm>
              <a:off x="2407180" y="3066954"/>
              <a:ext cx="271748" cy="271748"/>
              <a:chOff x="407184" y="1833357"/>
              <a:chExt cx="271748" cy="271748"/>
            </a:xfrm>
          </p:grpSpPr>
          <p:sp>
            <p:nvSpPr>
              <p:cNvPr id="674" name="Google Shape;372;p1">
                <a:extLst>
                  <a:ext uri="{FF2B5EF4-FFF2-40B4-BE49-F238E27FC236}">
                    <a16:creationId xmlns:a16="http://schemas.microsoft.com/office/drawing/2014/main" id="{6EAD5273-0F98-45B8-923B-3728337D539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75" name="Picture 674">
                <a:extLst>
                  <a:ext uri="{FF2B5EF4-FFF2-40B4-BE49-F238E27FC236}">
                    <a16:creationId xmlns:a16="http://schemas.microsoft.com/office/drawing/2014/main" id="{7CFCF852-F970-4F1F-A09C-E5412FFA64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0897C60-5495-429F-BB35-DD0FAA4B21D6}"/>
                </a:ext>
              </a:extLst>
            </p:cNvPr>
            <p:cNvGrpSpPr/>
            <p:nvPr/>
          </p:nvGrpSpPr>
          <p:grpSpPr>
            <a:xfrm>
              <a:off x="3377837" y="1851522"/>
              <a:ext cx="293073" cy="271748"/>
              <a:chOff x="3433919" y="3084302"/>
              <a:chExt cx="293073" cy="271748"/>
            </a:xfrm>
          </p:grpSpPr>
          <p:sp>
            <p:nvSpPr>
              <p:cNvPr id="594" name="Google Shape;383;p1">
                <a:extLst>
                  <a:ext uri="{FF2B5EF4-FFF2-40B4-BE49-F238E27FC236}">
                    <a16:creationId xmlns:a16="http://schemas.microsoft.com/office/drawing/2014/main" id="{A328E7B4-C65B-4F2F-AC6C-E55073AC1B83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8247273F-43D2-4D93-A1A9-1015AC3E70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3425333" y="3114864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3430587" y="4369587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4440976" y="4321954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3934006" y="5553096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2409720" y="1816080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4457797" y="3092548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4935877" y="1417387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6" name="Group 705">
              <a:extLst>
                <a:ext uri="{FF2B5EF4-FFF2-40B4-BE49-F238E27FC236}">
                  <a16:creationId xmlns:a16="http://schemas.microsoft.com/office/drawing/2014/main" id="{31AB8BD2-11DA-47CB-AA81-273E0BC17616}"/>
                </a:ext>
              </a:extLst>
            </p:cNvPr>
            <p:cNvGrpSpPr/>
            <p:nvPr/>
          </p:nvGrpSpPr>
          <p:grpSpPr>
            <a:xfrm>
              <a:off x="4434891" y="1888178"/>
              <a:ext cx="293073" cy="271748"/>
              <a:chOff x="3433919" y="3084302"/>
              <a:chExt cx="293073" cy="271748"/>
            </a:xfrm>
          </p:grpSpPr>
          <p:sp>
            <p:nvSpPr>
              <p:cNvPr id="707" name="Google Shape;383;p1">
                <a:extLst>
                  <a:ext uri="{FF2B5EF4-FFF2-40B4-BE49-F238E27FC236}">
                    <a16:creationId xmlns:a16="http://schemas.microsoft.com/office/drawing/2014/main" id="{B304E807-A085-4425-B786-73C61AB7E17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08" name="Picture 707">
                <a:extLst>
                  <a:ext uri="{FF2B5EF4-FFF2-40B4-BE49-F238E27FC236}">
                    <a16:creationId xmlns:a16="http://schemas.microsoft.com/office/drawing/2014/main" id="{7909CA56-EED1-43A4-A516-7B49FD0D5B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09" name="Group 708">
              <a:extLst>
                <a:ext uri="{FF2B5EF4-FFF2-40B4-BE49-F238E27FC236}">
                  <a16:creationId xmlns:a16="http://schemas.microsoft.com/office/drawing/2014/main" id="{7818864D-1E10-4C3B-989C-7D82FE1A2A26}"/>
                </a:ext>
              </a:extLst>
            </p:cNvPr>
            <p:cNvGrpSpPr/>
            <p:nvPr/>
          </p:nvGrpSpPr>
          <p:grpSpPr>
            <a:xfrm>
              <a:off x="5470580" y="1916542"/>
              <a:ext cx="293073" cy="271748"/>
              <a:chOff x="3433919" y="3084302"/>
              <a:chExt cx="293073" cy="271748"/>
            </a:xfrm>
          </p:grpSpPr>
          <p:sp>
            <p:nvSpPr>
              <p:cNvPr id="710" name="Google Shape;383;p1">
                <a:extLst>
                  <a:ext uri="{FF2B5EF4-FFF2-40B4-BE49-F238E27FC236}">
                    <a16:creationId xmlns:a16="http://schemas.microsoft.com/office/drawing/2014/main" id="{A37BB0E6-3758-4BE4-90FF-BFC7768B830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1" name="Picture 710">
                <a:extLst>
                  <a:ext uri="{FF2B5EF4-FFF2-40B4-BE49-F238E27FC236}">
                    <a16:creationId xmlns:a16="http://schemas.microsoft.com/office/drawing/2014/main" id="{F817F715-7BA2-4D99-A1BD-AAC6026DE8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CA96234A-DA79-4808-AE72-CF52A024CE99}"/>
                </a:ext>
              </a:extLst>
            </p:cNvPr>
            <p:cNvGrpSpPr/>
            <p:nvPr/>
          </p:nvGrpSpPr>
          <p:grpSpPr>
            <a:xfrm>
              <a:off x="5443648" y="3131651"/>
              <a:ext cx="293073" cy="271748"/>
              <a:chOff x="3433919" y="3084302"/>
              <a:chExt cx="293073" cy="271748"/>
            </a:xfrm>
          </p:grpSpPr>
          <p:sp>
            <p:nvSpPr>
              <p:cNvPr id="713" name="Google Shape;383;p1">
                <a:extLst>
                  <a:ext uri="{FF2B5EF4-FFF2-40B4-BE49-F238E27FC236}">
                    <a16:creationId xmlns:a16="http://schemas.microsoft.com/office/drawing/2014/main" id="{F69F5388-BAD5-4732-B541-DD29C0F93915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4" name="Picture 713">
                <a:extLst>
                  <a:ext uri="{FF2B5EF4-FFF2-40B4-BE49-F238E27FC236}">
                    <a16:creationId xmlns:a16="http://schemas.microsoft.com/office/drawing/2014/main" id="{8041B149-3F1C-46D3-9F28-6E1295E78D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A45E3F1B-FA48-45C5-9FED-C37BACDC1529}"/>
                </a:ext>
              </a:extLst>
            </p:cNvPr>
            <p:cNvGrpSpPr/>
            <p:nvPr/>
          </p:nvGrpSpPr>
          <p:grpSpPr>
            <a:xfrm>
              <a:off x="5989486" y="5578516"/>
              <a:ext cx="293073" cy="271748"/>
              <a:chOff x="3433919" y="3084302"/>
              <a:chExt cx="293073" cy="271748"/>
            </a:xfrm>
          </p:grpSpPr>
          <p:sp>
            <p:nvSpPr>
              <p:cNvPr id="716" name="Google Shape;383;p1">
                <a:extLst>
                  <a:ext uri="{FF2B5EF4-FFF2-40B4-BE49-F238E27FC236}">
                    <a16:creationId xmlns:a16="http://schemas.microsoft.com/office/drawing/2014/main" id="{AA12DF2C-3A9C-489D-84B7-EBEFB52F951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7" name="Picture 716">
                <a:extLst>
                  <a:ext uri="{FF2B5EF4-FFF2-40B4-BE49-F238E27FC236}">
                    <a16:creationId xmlns:a16="http://schemas.microsoft.com/office/drawing/2014/main" id="{64A63925-CADA-4371-ACB0-F0682D9A87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6B4DCBD-6374-4A22-8A79-A533F814867C}"/>
                </a:ext>
              </a:extLst>
            </p:cNvPr>
            <p:cNvGrpSpPr/>
            <p:nvPr/>
          </p:nvGrpSpPr>
          <p:grpSpPr>
            <a:xfrm>
              <a:off x="6455931" y="3166986"/>
              <a:ext cx="271748" cy="231114"/>
              <a:chOff x="6476437" y="3144991"/>
              <a:chExt cx="271748" cy="231114"/>
            </a:xfrm>
          </p:grpSpPr>
          <p:sp>
            <p:nvSpPr>
              <p:cNvPr id="413" name="Google Shape;413;p1"/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5CECDC00-8795-454F-9623-BC5A346C42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18" name="Group 717">
              <a:extLst>
                <a:ext uri="{FF2B5EF4-FFF2-40B4-BE49-F238E27FC236}">
                  <a16:creationId xmlns:a16="http://schemas.microsoft.com/office/drawing/2014/main" id="{2501C106-4F68-4ACD-858F-456142C6392D}"/>
                </a:ext>
              </a:extLst>
            </p:cNvPr>
            <p:cNvGrpSpPr/>
            <p:nvPr/>
          </p:nvGrpSpPr>
          <p:grpSpPr>
            <a:xfrm>
              <a:off x="6462222" y="1907105"/>
              <a:ext cx="271748" cy="231114"/>
              <a:chOff x="6476437" y="3144991"/>
              <a:chExt cx="271748" cy="231114"/>
            </a:xfrm>
          </p:grpSpPr>
          <p:sp>
            <p:nvSpPr>
              <p:cNvPr id="719" name="Google Shape;413;p1">
                <a:extLst>
                  <a:ext uri="{FF2B5EF4-FFF2-40B4-BE49-F238E27FC236}">
                    <a16:creationId xmlns:a16="http://schemas.microsoft.com/office/drawing/2014/main" id="{ABF20B6C-85E7-430C-A602-4AA94D5DB642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0" name="Picture 719">
                <a:extLst>
                  <a:ext uri="{FF2B5EF4-FFF2-40B4-BE49-F238E27FC236}">
                    <a16:creationId xmlns:a16="http://schemas.microsoft.com/office/drawing/2014/main" id="{1ED6071A-8361-4D9A-91EA-3E9971596D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325F6D56-A082-4C41-9EDD-3F17D9BE09EC}"/>
                </a:ext>
              </a:extLst>
            </p:cNvPr>
            <p:cNvGrpSpPr/>
            <p:nvPr/>
          </p:nvGrpSpPr>
          <p:grpSpPr>
            <a:xfrm>
              <a:off x="6956865" y="1446053"/>
              <a:ext cx="271748" cy="231114"/>
              <a:chOff x="6476437" y="3144991"/>
              <a:chExt cx="271748" cy="231114"/>
            </a:xfrm>
          </p:grpSpPr>
          <p:sp>
            <p:nvSpPr>
              <p:cNvPr id="722" name="Google Shape;413;p1">
                <a:extLst>
                  <a:ext uri="{FF2B5EF4-FFF2-40B4-BE49-F238E27FC236}">
                    <a16:creationId xmlns:a16="http://schemas.microsoft.com/office/drawing/2014/main" id="{B2A306DE-9FC1-4B6A-BA8E-A28559F45791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3" name="Picture 722">
                <a:extLst>
                  <a:ext uri="{FF2B5EF4-FFF2-40B4-BE49-F238E27FC236}">
                    <a16:creationId xmlns:a16="http://schemas.microsoft.com/office/drawing/2014/main" id="{C12C59BC-E66C-4599-9956-4D6C537A2C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D5FE72CD-9288-41A9-A93F-7C958428CC81}"/>
                </a:ext>
              </a:extLst>
            </p:cNvPr>
            <p:cNvGrpSpPr/>
            <p:nvPr/>
          </p:nvGrpSpPr>
          <p:grpSpPr>
            <a:xfrm>
              <a:off x="7468929" y="1931495"/>
              <a:ext cx="271748" cy="231114"/>
              <a:chOff x="6476437" y="3144991"/>
              <a:chExt cx="271748" cy="231114"/>
            </a:xfrm>
          </p:grpSpPr>
          <p:sp>
            <p:nvSpPr>
              <p:cNvPr id="725" name="Google Shape;413;p1">
                <a:extLst>
                  <a:ext uri="{FF2B5EF4-FFF2-40B4-BE49-F238E27FC236}">
                    <a16:creationId xmlns:a16="http://schemas.microsoft.com/office/drawing/2014/main" id="{CEF02BAB-3625-4ACC-A86D-97483C200E7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6" name="Picture 725">
                <a:extLst>
                  <a:ext uri="{FF2B5EF4-FFF2-40B4-BE49-F238E27FC236}">
                    <a16:creationId xmlns:a16="http://schemas.microsoft.com/office/drawing/2014/main" id="{028D8652-9FA8-4975-9229-AD140CD808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F7783745-8C0E-43E2-85C5-5033442741E8}"/>
                </a:ext>
              </a:extLst>
            </p:cNvPr>
            <p:cNvGrpSpPr/>
            <p:nvPr/>
          </p:nvGrpSpPr>
          <p:grpSpPr>
            <a:xfrm>
              <a:off x="7505516" y="3153072"/>
              <a:ext cx="271748" cy="231114"/>
              <a:chOff x="6476437" y="3144991"/>
              <a:chExt cx="271748" cy="231114"/>
            </a:xfrm>
          </p:grpSpPr>
          <p:sp>
            <p:nvSpPr>
              <p:cNvPr id="728" name="Google Shape;413;p1">
                <a:extLst>
                  <a:ext uri="{FF2B5EF4-FFF2-40B4-BE49-F238E27FC236}">
                    <a16:creationId xmlns:a16="http://schemas.microsoft.com/office/drawing/2014/main" id="{9E0CBD56-5CE5-4F14-985F-89E8C69EAD86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9" name="Picture 728">
                <a:extLst>
                  <a:ext uri="{FF2B5EF4-FFF2-40B4-BE49-F238E27FC236}">
                    <a16:creationId xmlns:a16="http://schemas.microsoft.com/office/drawing/2014/main" id="{1832E95D-B505-4982-9FA0-C6149BA794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0" name="Group 729">
              <a:extLst>
                <a:ext uri="{FF2B5EF4-FFF2-40B4-BE49-F238E27FC236}">
                  <a16:creationId xmlns:a16="http://schemas.microsoft.com/office/drawing/2014/main" id="{9363CAB8-5392-43E2-965B-430E61EC586C}"/>
                </a:ext>
              </a:extLst>
            </p:cNvPr>
            <p:cNvGrpSpPr/>
            <p:nvPr/>
          </p:nvGrpSpPr>
          <p:grpSpPr>
            <a:xfrm>
              <a:off x="7478936" y="4393526"/>
              <a:ext cx="271748" cy="231114"/>
              <a:chOff x="6476437" y="3144991"/>
              <a:chExt cx="271748" cy="231114"/>
            </a:xfrm>
          </p:grpSpPr>
          <p:sp>
            <p:nvSpPr>
              <p:cNvPr id="731" name="Google Shape;413;p1">
                <a:extLst>
                  <a:ext uri="{FF2B5EF4-FFF2-40B4-BE49-F238E27FC236}">
                    <a16:creationId xmlns:a16="http://schemas.microsoft.com/office/drawing/2014/main" id="{7024DE7D-B851-4889-8CA4-F47877528ED3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2" name="Picture 731">
                <a:extLst>
                  <a:ext uri="{FF2B5EF4-FFF2-40B4-BE49-F238E27FC236}">
                    <a16:creationId xmlns:a16="http://schemas.microsoft.com/office/drawing/2014/main" id="{226BF63E-DB71-4B1C-9ACE-5A325D0357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3" name="Group 732">
              <a:extLst>
                <a:ext uri="{FF2B5EF4-FFF2-40B4-BE49-F238E27FC236}">
                  <a16:creationId xmlns:a16="http://schemas.microsoft.com/office/drawing/2014/main" id="{CFEA2FE6-1CC5-4046-97AA-D870B5CB10BB}"/>
                </a:ext>
              </a:extLst>
            </p:cNvPr>
            <p:cNvGrpSpPr/>
            <p:nvPr/>
          </p:nvGrpSpPr>
          <p:grpSpPr>
            <a:xfrm>
              <a:off x="7990659" y="5604423"/>
              <a:ext cx="271748" cy="231114"/>
              <a:chOff x="6476437" y="3144991"/>
              <a:chExt cx="271748" cy="231114"/>
            </a:xfrm>
          </p:grpSpPr>
          <p:sp>
            <p:nvSpPr>
              <p:cNvPr id="734" name="Google Shape;413;p1">
                <a:extLst>
                  <a:ext uri="{FF2B5EF4-FFF2-40B4-BE49-F238E27FC236}">
                    <a16:creationId xmlns:a16="http://schemas.microsoft.com/office/drawing/2014/main" id="{6FB02E8F-201B-4E41-8530-E01146AC6AAD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5" name="Picture 734">
                <a:extLst>
                  <a:ext uri="{FF2B5EF4-FFF2-40B4-BE49-F238E27FC236}">
                    <a16:creationId xmlns:a16="http://schemas.microsoft.com/office/drawing/2014/main" id="{D5ECD77E-E4AD-4221-8EE6-C8DCE7C8D0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6" name="Group 735">
              <a:extLst>
                <a:ext uri="{FF2B5EF4-FFF2-40B4-BE49-F238E27FC236}">
                  <a16:creationId xmlns:a16="http://schemas.microsoft.com/office/drawing/2014/main" id="{F1CA95FC-BF39-4989-91FF-6ADF7BEA9E39}"/>
                </a:ext>
              </a:extLst>
            </p:cNvPr>
            <p:cNvGrpSpPr/>
            <p:nvPr/>
          </p:nvGrpSpPr>
          <p:grpSpPr>
            <a:xfrm>
              <a:off x="8472594" y="4382051"/>
              <a:ext cx="271748" cy="231114"/>
              <a:chOff x="6476437" y="3144991"/>
              <a:chExt cx="271748" cy="231114"/>
            </a:xfrm>
          </p:grpSpPr>
          <p:sp>
            <p:nvSpPr>
              <p:cNvPr id="737" name="Google Shape;413;p1">
                <a:extLst>
                  <a:ext uri="{FF2B5EF4-FFF2-40B4-BE49-F238E27FC236}">
                    <a16:creationId xmlns:a16="http://schemas.microsoft.com/office/drawing/2014/main" id="{C4F975A7-C8FA-46C0-9423-31A819855ABC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38" name="Picture 737">
                <a:extLst>
                  <a:ext uri="{FF2B5EF4-FFF2-40B4-BE49-F238E27FC236}">
                    <a16:creationId xmlns:a16="http://schemas.microsoft.com/office/drawing/2014/main" id="{590D33B5-B029-4908-9CCE-254CB10939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739" name="Group 738">
              <a:extLst>
                <a:ext uri="{FF2B5EF4-FFF2-40B4-BE49-F238E27FC236}">
                  <a16:creationId xmlns:a16="http://schemas.microsoft.com/office/drawing/2014/main" id="{C00EED35-DFFC-4500-BB13-8669B8D5F922}"/>
                </a:ext>
              </a:extLst>
            </p:cNvPr>
            <p:cNvGrpSpPr/>
            <p:nvPr/>
          </p:nvGrpSpPr>
          <p:grpSpPr>
            <a:xfrm>
              <a:off x="8493006" y="3103978"/>
              <a:ext cx="271748" cy="231114"/>
              <a:chOff x="6476437" y="3144991"/>
              <a:chExt cx="271748" cy="231114"/>
            </a:xfrm>
          </p:grpSpPr>
          <p:sp>
            <p:nvSpPr>
              <p:cNvPr id="740" name="Google Shape;413;p1">
                <a:extLst>
                  <a:ext uri="{FF2B5EF4-FFF2-40B4-BE49-F238E27FC236}">
                    <a16:creationId xmlns:a16="http://schemas.microsoft.com/office/drawing/2014/main" id="{983D7E6B-6D52-4FC1-BF57-B3AAB6B3F9F5}"/>
                  </a:ext>
                </a:extLst>
              </p:cNvPr>
              <p:cNvSpPr/>
              <p:nvPr/>
            </p:nvSpPr>
            <p:spPr>
              <a:xfrm>
                <a:off x="6476437" y="3144991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41" name="Picture 740">
                <a:extLst>
                  <a:ext uri="{FF2B5EF4-FFF2-40B4-BE49-F238E27FC236}">
                    <a16:creationId xmlns:a16="http://schemas.microsoft.com/office/drawing/2014/main" id="{E45D7EF8-4533-4BFA-9F53-C5749476D4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6575" r="375" b="13757"/>
              <a:stretch/>
            </p:blipFill>
            <p:spPr>
              <a:xfrm>
                <a:off x="6532061" y="3185850"/>
                <a:ext cx="173909" cy="161184"/>
              </a:xfrm>
              <a:prstGeom prst="rect">
                <a:avLst/>
              </a:prstGeom>
            </p:spPr>
          </p:pic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556232B-B5FC-43D2-8003-38A95A3C8887}"/>
                </a:ext>
              </a:extLst>
            </p:cNvPr>
            <p:cNvGrpSpPr/>
            <p:nvPr/>
          </p:nvGrpSpPr>
          <p:grpSpPr>
            <a:xfrm>
              <a:off x="9510561" y="1865256"/>
              <a:ext cx="271748" cy="271748"/>
              <a:chOff x="9509553" y="3047589"/>
              <a:chExt cx="271748" cy="271748"/>
            </a:xfrm>
          </p:grpSpPr>
          <p:sp>
            <p:nvSpPr>
              <p:cNvPr id="431" name="Google Shape;431;p1"/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27802580-3E3A-46D6-85B5-40FD3A7197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EE9C46FA-C3B6-46FC-B928-26AA6163F728}"/>
                </a:ext>
              </a:extLst>
            </p:cNvPr>
            <p:cNvGrpSpPr/>
            <p:nvPr/>
          </p:nvGrpSpPr>
          <p:grpSpPr>
            <a:xfrm>
              <a:off x="9494724" y="3096372"/>
              <a:ext cx="271748" cy="271748"/>
              <a:chOff x="9509553" y="3047589"/>
              <a:chExt cx="271748" cy="271748"/>
            </a:xfrm>
          </p:grpSpPr>
          <p:sp>
            <p:nvSpPr>
              <p:cNvPr id="749" name="Google Shape;431;p1">
                <a:extLst>
                  <a:ext uri="{FF2B5EF4-FFF2-40B4-BE49-F238E27FC236}">
                    <a16:creationId xmlns:a16="http://schemas.microsoft.com/office/drawing/2014/main" id="{525B1F31-ADD4-4696-A09C-2D8E951EA003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0" name="Picture 749">
                <a:extLst>
                  <a:ext uri="{FF2B5EF4-FFF2-40B4-BE49-F238E27FC236}">
                    <a16:creationId xmlns:a16="http://schemas.microsoft.com/office/drawing/2014/main" id="{DFD975EF-EDEE-4F94-990C-85C6053F89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C71B580-8B49-480B-AAAD-42450E91E387}"/>
                </a:ext>
              </a:extLst>
            </p:cNvPr>
            <p:cNvGrpSpPr/>
            <p:nvPr/>
          </p:nvGrpSpPr>
          <p:grpSpPr>
            <a:xfrm>
              <a:off x="10031771" y="5567064"/>
              <a:ext cx="271748" cy="271748"/>
              <a:chOff x="9509553" y="3047589"/>
              <a:chExt cx="271748" cy="271748"/>
            </a:xfrm>
          </p:grpSpPr>
          <p:sp>
            <p:nvSpPr>
              <p:cNvPr id="752" name="Google Shape;431;p1">
                <a:extLst>
                  <a:ext uri="{FF2B5EF4-FFF2-40B4-BE49-F238E27FC236}">
                    <a16:creationId xmlns:a16="http://schemas.microsoft.com/office/drawing/2014/main" id="{09351EE3-E63D-4193-B487-5A48B790C8A8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3" name="Picture 752">
                <a:extLst>
                  <a:ext uri="{FF2B5EF4-FFF2-40B4-BE49-F238E27FC236}">
                    <a16:creationId xmlns:a16="http://schemas.microsoft.com/office/drawing/2014/main" id="{7560E639-49DA-4EA9-95AE-DC88B8AE79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8C82AC70-A7ED-48F0-B7A0-6293C0D19ECD}"/>
                </a:ext>
              </a:extLst>
            </p:cNvPr>
            <p:cNvGrpSpPr/>
            <p:nvPr/>
          </p:nvGrpSpPr>
          <p:grpSpPr>
            <a:xfrm>
              <a:off x="9489867" y="4347842"/>
              <a:ext cx="271748" cy="271748"/>
              <a:chOff x="9509553" y="3047589"/>
              <a:chExt cx="271748" cy="271748"/>
            </a:xfrm>
          </p:grpSpPr>
          <p:sp>
            <p:nvSpPr>
              <p:cNvPr id="755" name="Google Shape;431;p1">
                <a:extLst>
                  <a:ext uri="{FF2B5EF4-FFF2-40B4-BE49-F238E27FC236}">
                    <a16:creationId xmlns:a16="http://schemas.microsoft.com/office/drawing/2014/main" id="{A57E22C6-61BB-4F8B-BFA5-B1F650591C3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6" name="Picture 755">
                <a:extLst>
                  <a:ext uri="{FF2B5EF4-FFF2-40B4-BE49-F238E27FC236}">
                    <a16:creationId xmlns:a16="http://schemas.microsoft.com/office/drawing/2014/main" id="{626EE2FC-228B-403C-A0B0-34CBF41E54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57" name="Group 756">
              <a:extLst>
                <a:ext uri="{FF2B5EF4-FFF2-40B4-BE49-F238E27FC236}">
                  <a16:creationId xmlns:a16="http://schemas.microsoft.com/office/drawing/2014/main" id="{0EDC6260-2E7F-4529-A5BB-68A7AC444863}"/>
                </a:ext>
              </a:extLst>
            </p:cNvPr>
            <p:cNvGrpSpPr/>
            <p:nvPr/>
          </p:nvGrpSpPr>
          <p:grpSpPr>
            <a:xfrm>
              <a:off x="10520008" y="4366323"/>
              <a:ext cx="271748" cy="271748"/>
              <a:chOff x="9509553" y="3047589"/>
              <a:chExt cx="271748" cy="271748"/>
            </a:xfrm>
          </p:grpSpPr>
          <p:sp>
            <p:nvSpPr>
              <p:cNvPr id="758" name="Google Shape;431;p1">
                <a:extLst>
                  <a:ext uri="{FF2B5EF4-FFF2-40B4-BE49-F238E27FC236}">
                    <a16:creationId xmlns:a16="http://schemas.microsoft.com/office/drawing/2014/main" id="{B1DF4E6A-D68C-4A87-92E9-6104C3431875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59" name="Picture 758">
                <a:extLst>
                  <a:ext uri="{FF2B5EF4-FFF2-40B4-BE49-F238E27FC236}">
                    <a16:creationId xmlns:a16="http://schemas.microsoft.com/office/drawing/2014/main" id="{D974FB41-8248-4CE4-9D5E-3934A2D5F8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0" name="Group 759">
              <a:extLst>
                <a:ext uri="{FF2B5EF4-FFF2-40B4-BE49-F238E27FC236}">
                  <a16:creationId xmlns:a16="http://schemas.microsoft.com/office/drawing/2014/main" id="{3481BF8B-7F3A-43C2-BC56-B2F25B64580D}"/>
                </a:ext>
              </a:extLst>
            </p:cNvPr>
            <p:cNvGrpSpPr/>
            <p:nvPr/>
          </p:nvGrpSpPr>
          <p:grpSpPr>
            <a:xfrm>
              <a:off x="10535544" y="3128342"/>
              <a:ext cx="271748" cy="271748"/>
              <a:chOff x="9509553" y="3047589"/>
              <a:chExt cx="271748" cy="271748"/>
            </a:xfrm>
          </p:grpSpPr>
          <p:sp>
            <p:nvSpPr>
              <p:cNvPr id="761" name="Google Shape;431;p1">
                <a:extLst>
                  <a:ext uri="{FF2B5EF4-FFF2-40B4-BE49-F238E27FC236}">
                    <a16:creationId xmlns:a16="http://schemas.microsoft.com/office/drawing/2014/main" id="{6A7F614B-5EA6-4410-9FDD-B2D486F407B0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2" name="Picture 761">
                <a:extLst>
                  <a:ext uri="{FF2B5EF4-FFF2-40B4-BE49-F238E27FC236}">
                    <a16:creationId xmlns:a16="http://schemas.microsoft.com/office/drawing/2014/main" id="{9A1EA705-00B6-454B-A91C-5C4DE922B1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3" name="Group 762">
              <a:extLst>
                <a:ext uri="{FF2B5EF4-FFF2-40B4-BE49-F238E27FC236}">
                  <a16:creationId xmlns:a16="http://schemas.microsoft.com/office/drawing/2014/main" id="{3E8FC628-3C08-43D1-942B-93035D39D257}"/>
                </a:ext>
              </a:extLst>
            </p:cNvPr>
            <p:cNvGrpSpPr/>
            <p:nvPr/>
          </p:nvGrpSpPr>
          <p:grpSpPr>
            <a:xfrm>
              <a:off x="11025540" y="1408368"/>
              <a:ext cx="271748" cy="271748"/>
              <a:chOff x="9509553" y="3047589"/>
              <a:chExt cx="271748" cy="271748"/>
            </a:xfrm>
          </p:grpSpPr>
          <p:sp>
            <p:nvSpPr>
              <p:cNvPr id="764" name="Google Shape;431;p1">
                <a:extLst>
                  <a:ext uri="{FF2B5EF4-FFF2-40B4-BE49-F238E27FC236}">
                    <a16:creationId xmlns:a16="http://schemas.microsoft.com/office/drawing/2014/main" id="{1249EE48-FF62-4DCB-8514-2F59D8BC063F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5" name="Picture 764">
                <a:extLst>
                  <a:ext uri="{FF2B5EF4-FFF2-40B4-BE49-F238E27FC236}">
                    <a16:creationId xmlns:a16="http://schemas.microsoft.com/office/drawing/2014/main" id="{9797E100-FC75-4666-8141-991A674473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41688A4A-B3CA-4770-BCDA-1FE5892FFE66}"/>
                </a:ext>
              </a:extLst>
            </p:cNvPr>
            <p:cNvGrpSpPr/>
            <p:nvPr/>
          </p:nvGrpSpPr>
          <p:grpSpPr>
            <a:xfrm>
              <a:off x="10524656" y="1920801"/>
              <a:ext cx="271748" cy="271748"/>
              <a:chOff x="9509553" y="3047589"/>
              <a:chExt cx="271748" cy="271748"/>
            </a:xfrm>
          </p:grpSpPr>
          <p:sp>
            <p:nvSpPr>
              <p:cNvPr id="767" name="Google Shape;431;p1">
                <a:extLst>
                  <a:ext uri="{FF2B5EF4-FFF2-40B4-BE49-F238E27FC236}">
                    <a16:creationId xmlns:a16="http://schemas.microsoft.com/office/drawing/2014/main" id="{61123759-B2E4-472F-B247-BF8809069964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68" name="Picture 767">
                <a:extLst>
                  <a:ext uri="{FF2B5EF4-FFF2-40B4-BE49-F238E27FC236}">
                    <a16:creationId xmlns:a16="http://schemas.microsoft.com/office/drawing/2014/main" id="{15A4E325-F4B8-44BD-BD54-0B401CD9C5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69" name="Group 768">
              <a:extLst>
                <a:ext uri="{FF2B5EF4-FFF2-40B4-BE49-F238E27FC236}">
                  <a16:creationId xmlns:a16="http://schemas.microsoft.com/office/drawing/2014/main" id="{5F95C7DA-11C8-4EEF-AC5E-23DA482F5A41}"/>
                </a:ext>
              </a:extLst>
            </p:cNvPr>
            <p:cNvGrpSpPr/>
            <p:nvPr/>
          </p:nvGrpSpPr>
          <p:grpSpPr>
            <a:xfrm>
              <a:off x="11516896" y="1890520"/>
              <a:ext cx="271748" cy="271748"/>
              <a:chOff x="9509553" y="3047589"/>
              <a:chExt cx="271748" cy="271748"/>
            </a:xfrm>
          </p:grpSpPr>
          <p:sp>
            <p:nvSpPr>
              <p:cNvPr id="770" name="Google Shape;431;p1">
                <a:extLst>
                  <a:ext uri="{FF2B5EF4-FFF2-40B4-BE49-F238E27FC236}">
                    <a16:creationId xmlns:a16="http://schemas.microsoft.com/office/drawing/2014/main" id="{AE1A31B3-B6A7-4518-9DF4-061EC17E8097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1" name="Picture 770">
                <a:extLst>
                  <a:ext uri="{FF2B5EF4-FFF2-40B4-BE49-F238E27FC236}">
                    <a16:creationId xmlns:a16="http://schemas.microsoft.com/office/drawing/2014/main" id="{4F132E63-8F40-4222-8949-974F1C8E4F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4576B7C8-0428-445A-B0D2-F6777C630E55}"/>
                </a:ext>
              </a:extLst>
            </p:cNvPr>
            <p:cNvGrpSpPr/>
            <p:nvPr/>
          </p:nvGrpSpPr>
          <p:grpSpPr>
            <a:xfrm>
              <a:off x="11520568" y="4364595"/>
              <a:ext cx="271748" cy="271748"/>
              <a:chOff x="9509553" y="3047589"/>
              <a:chExt cx="271748" cy="271748"/>
            </a:xfrm>
          </p:grpSpPr>
          <p:sp>
            <p:nvSpPr>
              <p:cNvPr id="773" name="Google Shape;431;p1">
                <a:extLst>
                  <a:ext uri="{FF2B5EF4-FFF2-40B4-BE49-F238E27FC236}">
                    <a16:creationId xmlns:a16="http://schemas.microsoft.com/office/drawing/2014/main" id="{09FCD97A-7ECF-4B0D-9370-8225ED42BEBB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74" name="Picture 773">
                <a:extLst>
                  <a:ext uri="{FF2B5EF4-FFF2-40B4-BE49-F238E27FC236}">
                    <a16:creationId xmlns:a16="http://schemas.microsoft.com/office/drawing/2014/main" id="{6679D628-51B3-4936-8BDE-A208BA79EB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EC05433B-E415-48FE-99A6-B1055D856318}"/>
                </a:ext>
              </a:extLst>
            </p:cNvPr>
            <p:cNvGrpSpPr/>
            <p:nvPr/>
          </p:nvGrpSpPr>
          <p:grpSpPr>
            <a:xfrm>
              <a:off x="1875396" y="5537901"/>
              <a:ext cx="271748" cy="271748"/>
              <a:chOff x="407184" y="1833357"/>
              <a:chExt cx="271748" cy="271748"/>
            </a:xfrm>
          </p:grpSpPr>
          <p:sp>
            <p:nvSpPr>
              <p:cNvPr id="398" name="Google Shape;372;p1">
                <a:extLst>
                  <a:ext uri="{FF2B5EF4-FFF2-40B4-BE49-F238E27FC236}">
                    <a16:creationId xmlns:a16="http://schemas.microsoft.com/office/drawing/2014/main" id="{0D212D0E-026A-4F04-9931-B364C3513D6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9" name="Picture 398">
                <a:extLst>
                  <a:ext uri="{FF2B5EF4-FFF2-40B4-BE49-F238E27FC236}">
                    <a16:creationId xmlns:a16="http://schemas.microsoft.com/office/drawing/2014/main" id="{584613B6-2C58-4F04-9110-6BB2EBDAC4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1791F7B7-6919-4F23-9A11-DBEA2E7CD2A9}"/>
                </a:ext>
              </a:extLst>
            </p:cNvPr>
            <p:cNvGrpSpPr/>
            <p:nvPr/>
          </p:nvGrpSpPr>
          <p:grpSpPr>
            <a:xfrm>
              <a:off x="2912566" y="1402143"/>
              <a:ext cx="293073" cy="271748"/>
              <a:chOff x="3433919" y="3084302"/>
              <a:chExt cx="293073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6C43D57A-E056-4AA3-AB6C-32ACE1E7DDD2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Picture 394">
                <a:extLst>
                  <a:ext uri="{FF2B5EF4-FFF2-40B4-BE49-F238E27FC236}">
                    <a16:creationId xmlns:a16="http://schemas.microsoft.com/office/drawing/2014/main" id="{8DCD5932-D8B3-4A03-B51A-564AEB1C86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7718FD1E-5165-44F7-A787-5132B364A44E}"/>
                </a:ext>
              </a:extLst>
            </p:cNvPr>
            <p:cNvGrpSpPr/>
            <p:nvPr/>
          </p:nvGrpSpPr>
          <p:grpSpPr>
            <a:xfrm>
              <a:off x="8983262" y="1423805"/>
              <a:ext cx="271748" cy="271748"/>
              <a:chOff x="9509553" y="3047589"/>
              <a:chExt cx="271748" cy="271748"/>
            </a:xfrm>
          </p:grpSpPr>
          <p:sp>
            <p:nvSpPr>
              <p:cNvPr id="400" name="Google Shape;431;p1">
                <a:extLst>
                  <a:ext uri="{FF2B5EF4-FFF2-40B4-BE49-F238E27FC236}">
                    <a16:creationId xmlns:a16="http://schemas.microsoft.com/office/drawing/2014/main" id="{2A7E47C9-28AB-497F-A46F-C5E13E314119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1" name="Picture 400">
                <a:extLst>
                  <a:ext uri="{FF2B5EF4-FFF2-40B4-BE49-F238E27FC236}">
                    <a16:creationId xmlns:a16="http://schemas.microsoft.com/office/drawing/2014/main" id="{1A1F1DA4-EFB8-431E-AD1D-7364F50FB0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2" name="Google Shape;150;p1">
              <a:extLst>
                <a:ext uri="{FF2B5EF4-FFF2-40B4-BE49-F238E27FC236}">
                  <a16:creationId xmlns:a16="http://schemas.microsoft.com/office/drawing/2014/main" id="{8BE61DC9-60CF-44F1-9C00-F7881395ADFC}"/>
                </a:ext>
              </a:extLst>
            </p:cNvPr>
            <p:cNvSpPr/>
            <p:nvPr/>
          </p:nvSpPr>
          <p:spPr>
            <a:xfrm>
              <a:off x="11269937" y="32989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6575F388-A047-4A37-8699-11887A80CB1E}"/>
                </a:ext>
              </a:extLst>
            </p:cNvPr>
            <p:cNvGrpSpPr/>
            <p:nvPr/>
          </p:nvGrpSpPr>
          <p:grpSpPr>
            <a:xfrm>
              <a:off x="11526913" y="3138522"/>
              <a:ext cx="271748" cy="271748"/>
              <a:chOff x="9509553" y="3047589"/>
              <a:chExt cx="271748" cy="271748"/>
            </a:xfrm>
          </p:grpSpPr>
          <p:sp>
            <p:nvSpPr>
              <p:cNvPr id="404" name="Google Shape;431;p1">
                <a:extLst>
                  <a:ext uri="{FF2B5EF4-FFF2-40B4-BE49-F238E27FC236}">
                    <a16:creationId xmlns:a16="http://schemas.microsoft.com/office/drawing/2014/main" id="{D18D14E7-25DF-4755-9F82-2C33CFD6021D}"/>
                  </a:ext>
                </a:extLst>
              </p:cNvPr>
              <p:cNvSpPr/>
              <p:nvPr/>
            </p:nvSpPr>
            <p:spPr>
              <a:xfrm>
                <a:off x="9509553" y="304758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5" name="Picture 404">
                <a:extLst>
                  <a:ext uri="{FF2B5EF4-FFF2-40B4-BE49-F238E27FC236}">
                    <a16:creationId xmlns:a16="http://schemas.microsoft.com/office/drawing/2014/main" id="{5D15C5F8-23FE-4C06-969F-C07B5D363C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4453" r="15810" b="12822"/>
              <a:stretch/>
            </p:blipFill>
            <p:spPr>
              <a:xfrm>
                <a:off x="9549257" y="3075052"/>
                <a:ext cx="164922" cy="206168"/>
              </a:xfrm>
              <a:prstGeom prst="rect">
                <a:avLst/>
              </a:prstGeom>
            </p:spPr>
          </p:pic>
        </p:grpSp>
        <p:sp>
          <p:nvSpPr>
            <p:cNvPr id="406" name="Google Shape;150;p1">
              <a:extLst>
                <a:ext uri="{FF2B5EF4-FFF2-40B4-BE49-F238E27FC236}">
                  <a16:creationId xmlns:a16="http://schemas.microsoft.com/office/drawing/2014/main" id="{B385E03F-155A-4010-A2FE-432A53126752}"/>
                </a:ext>
              </a:extLst>
            </p:cNvPr>
            <p:cNvSpPr/>
            <p:nvPr/>
          </p:nvSpPr>
          <p:spPr>
            <a:xfrm>
              <a:off x="5213186" y="449317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ED2515C5-4D62-4112-A1A5-6464B2CF9755}"/>
                </a:ext>
              </a:extLst>
            </p:cNvPr>
            <p:cNvGrpSpPr/>
            <p:nvPr/>
          </p:nvGrpSpPr>
          <p:grpSpPr>
            <a:xfrm>
              <a:off x="5462951" y="4319887"/>
              <a:ext cx="293073" cy="271748"/>
              <a:chOff x="3433919" y="3084302"/>
              <a:chExt cx="293073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8B8A3AD3-42C9-4A8E-94CD-78F1F7067ECE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2A197292-ED75-4653-BFBF-5AB4C8A742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0207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1580</Words>
  <Application>Microsoft Office PowerPoint</Application>
  <PresentationFormat>Widescreen</PresentationFormat>
  <Paragraphs>320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30</cp:revision>
  <dcterms:created xsi:type="dcterms:W3CDTF">2020-03-27T09:24:26Z</dcterms:created>
  <dcterms:modified xsi:type="dcterms:W3CDTF">2023-09-25T06:17:27Z</dcterms:modified>
</cp:coreProperties>
</file>