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8" r:id="rId5"/>
    <p:sldId id="257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8" roundtripDataSignature="AMtx7mhW+BiDfBM0HzksT2kJM6TFYl43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38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4647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8474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30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6852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92939" y="842506"/>
            <a:ext cx="10199697" cy="713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p1"/>
          <p:cNvCxnSpPr>
            <a:cxnSpLocks/>
          </p:cNvCxnSpPr>
          <p:nvPr/>
        </p:nvCxnSpPr>
        <p:spPr>
          <a:xfrm>
            <a:off x="379717" y="602593"/>
            <a:ext cx="11732442" cy="0"/>
          </a:xfrm>
          <a:prstGeom prst="straightConnector1">
            <a:avLst/>
          </a:prstGeom>
          <a:noFill/>
          <a:ln w="762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97" name="Google Shape;97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07292" y="4309283"/>
            <a:ext cx="1852413" cy="14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741026" y="33094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24230" y="6517820"/>
            <a:ext cx="12298878" cy="383255"/>
          </a:xfrm>
          <a:prstGeom prst="rect">
            <a:avLst/>
          </a:prstGeom>
          <a:noFill/>
          <a:ln>
            <a:solidFill>
              <a:srgbClr val="E6E6E6"/>
            </a:solidFill>
          </a:ln>
        </p:spPr>
      </p:pic>
      <p:pic>
        <p:nvPicPr>
          <p:cNvPr id="103" name="Google Shape;103;p1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033" y="3161260"/>
            <a:ext cx="1273208" cy="702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4" name="Google Shape;104;p1"/>
          <p:cNvGrpSpPr/>
          <p:nvPr/>
        </p:nvGrpSpPr>
        <p:grpSpPr>
          <a:xfrm>
            <a:off x="428280" y="1401032"/>
            <a:ext cx="1852413" cy="4403626"/>
            <a:chOff x="789395" y="628924"/>
            <a:chExt cx="3381375" cy="8038329"/>
          </a:xfrm>
        </p:grpSpPr>
        <p:pic>
          <p:nvPicPr>
            <p:cNvPr id="105" name="Google Shape;105;p1"/>
            <p:cNvPicPr preferRelativeResize="0"/>
            <p:nvPr/>
          </p:nvPicPr>
          <p:blipFill rotWithShape="1">
            <a:blip r:embed="rId4">
              <a:alphaModFix/>
            </a:blip>
            <a:srcRect b="40349"/>
            <a:stretch/>
          </p:blipFill>
          <p:spPr>
            <a:xfrm>
              <a:off x="789395" y="628924"/>
              <a:ext cx="3381375" cy="28000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89395" y="3428999"/>
              <a:ext cx="685801" cy="523825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7" name="Google Shape;10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2284004" y="2607906"/>
            <a:ext cx="375701" cy="10186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8" name="Google Shape;108;p1"/>
          <p:cNvGrpSpPr/>
          <p:nvPr/>
        </p:nvGrpSpPr>
        <p:grpSpPr>
          <a:xfrm flipH="1">
            <a:off x="1817966" y="1431515"/>
            <a:ext cx="1852413" cy="2966301"/>
            <a:chOff x="776288" y="628924"/>
            <a:chExt cx="3381375" cy="5414651"/>
          </a:xfrm>
        </p:grpSpPr>
        <p:pic>
          <p:nvPicPr>
            <p:cNvPr id="109" name="Google Shape;10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" name="Google Shape;11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90" y="2653327"/>
              <a:ext cx="685801" cy="339024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1" name="Google Shape;11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2833454" y="4333489"/>
            <a:ext cx="1852413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4312189" y="2011007"/>
            <a:ext cx="375701" cy="1042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3842562" y="1455722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4857678" y="4333489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 rot="10800000">
            <a:off x="6331581" y="2011007"/>
            <a:ext cx="375701" cy="104284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6" name="Google Shape;116;p1"/>
          <p:cNvGrpSpPr/>
          <p:nvPr/>
        </p:nvGrpSpPr>
        <p:grpSpPr>
          <a:xfrm flipH="1">
            <a:off x="5861954" y="1455722"/>
            <a:ext cx="1852414" cy="2151868"/>
            <a:chOff x="776288" y="628924"/>
            <a:chExt cx="3381375" cy="3927997"/>
          </a:xfrm>
        </p:grpSpPr>
        <p:pic>
          <p:nvPicPr>
            <p:cNvPr id="117" name="Google Shape;11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>
              <a:off x="776288" y="628924"/>
              <a:ext cx="3381375" cy="27296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" name="Google Shape;11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76288" y="2653328"/>
              <a:ext cx="685800" cy="190359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9" name="Google Shape;119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6874048" y="4321375"/>
            <a:ext cx="1852413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7887916" y="1455722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rot="10800000">
            <a:off x="8899603" y="4333490"/>
            <a:ext cx="1852414" cy="14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"/>
          <p:cNvPicPr preferRelativeResize="0"/>
          <p:nvPr/>
        </p:nvPicPr>
        <p:blipFill rotWithShape="1">
          <a:blip r:embed="rId4">
            <a:alphaModFix/>
          </a:blip>
          <a:srcRect b="41849"/>
          <a:stretch/>
        </p:blipFill>
        <p:spPr>
          <a:xfrm flipH="1">
            <a:off x="9915971" y="1455723"/>
            <a:ext cx="1852414" cy="1495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29219"/>
            <a:ext cx="375701" cy="28028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440052" y="2823734"/>
            <a:ext cx="375701" cy="1669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2448616" y="3018183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4475021" y="2967010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5483731" y="2856802"/>
            <a:ext cx="375701" cy="1568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4475" y="2951096"/>
            <a:ext cx="375701" cy="1665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7503158" y="3195149"/>
            <a:ext cx="375701" cy="1430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8514520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9530636" y="2904234"/>
            <a:ext cx="375701" cy="160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0546873" y="2892187"/>
            <a:ext cx="375701" cy="1600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1"/>
          <p:cNvSpPr/>
          <p:nvPr/>
        </p:nvSpPr>
        <p:spPr>
          <a:xfrm>
            <a:off x="729691" y="332290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"/>
          <p:cNvSpPr/>
          <p:nvPr/>
        </p:nvSpPr>
        <p:spPr>
          <a:xfrm>
            <a:off x="145061" y="4459261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Big Data</a:t>
            </a:r>
            <a:endParaRPr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"/>
          <p:cNvSpPr/>
          <p:nvPr/>
        </p:nvSpPr>
        <p:spPr>
          <a:xfrm>
            <a:off x="153507" y="322842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difference between Data &amp; Information. </a:t>
            </a:r>
            <a:endParaRPr sz="56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1"/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6492233" y="2993615"/>
            <a:ext cx="341230" cy="143080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"/>
          <p:cNvSpPr/>
          <p:nvPr/>
        </p:nvSpPr>
        <p:spPr>
          <a:xfrm>
            <a:off x="1138732" y="323374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concept of Big Data and the impact it can have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2149329" y="324708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Does my questionnaire meet the criteria?</a:t>
            </a:r>
            <a:endParaRPr sz="1600" dirty="0"/>
          </a:p>
        </p:txBody>
      </p:sp>
      <p:sp>
        <p:nvSpPr>
          <p:cNvPr id="145" name="Google Shape;145;p1"/>
          <p:cNvSpPr/>
          <p:nvPr/>
        </p:nvSpPr>
        <p:spPr>
          <a:xfrm>
            <a:off x="2160229" y="452312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Analyse the results of a questionnaire. 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/>
          <p:nvPr/>
        </p:nvSpPr>
        <p:spPr>
          <a:xfrm>
            <a:off x="1158871" y="451630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and create a suitable questionnaire</a:t>
            </a:r>
          </a:p>
        </p:txBody>
      </p:sp>
      <p:sp>
        <p:nvSpPr>
          <p:cNvPr id="149" name="Google Shape;149;p1"/>
          <p:cNvSpPr/>
          <p:nvPr/>
        </p:nvSpPr>
        <p:spPr>
          <a:xfrm>
            <a:off x="4195003" y="328965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you can use lights, camera and render to enhance your animation.</a:t>
            </a:r>
            <a:endParaRPr sz="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1"/>
          <p:cNvSpPr/>
          <p:nvPr/>
        </p:nvSpPr>
        <p:spPr>
          <a:xfrm>
            <a:off x="6201370" y="451112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"/>
          <p:cNvSpPr/>
          <p:nvPr/>
        </p:nvSpPr>
        <p:spPr>
          <a:xfrm>
            <a:off x="7228008" y="205804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latin typeface="Calibri" panose="020F0502020204030204" pitchFamily="34" charset="0"/>
                <a:cs typeface="Calibri" panose="020F0502020204030204" pitchFamily="34" charset="0"/>
              </a:rPr>
              <a:t>Explain the role of a Primary Key.</a:t>
            </a:r>
            <a:endParaRPr sz="100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6" name="Google Shape;156;p1"/>
          <p:cNvSpPr/>
          <p:nvPr/>
        </p:nvSpPr>
        <p:spPr>
          <a:xfrm>
            <a:off x="8284785" y="450248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the role of a Report in a database.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9245884" y="202399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Laws protect us? What is GDPR?. 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/>
          <p:nvPr/>
        </p:nvSpPr>
        <p:spPr>
          <a:xfrm>
            <a:off x="9248779" y="449050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private is your information? </a:t>
            </a:r>
            <a:endParaRPr sz="5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1"/>
          <p:cNvSpPr/>
          <p:nvPr/>
        </p:nvSpPr>
        <p:spPr>
          <a:xfrm>
            <a:off x="10294190" y="4509487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How can technology affect your social well-being?</a:t>
            </a:r>
            <a:endParaRPr sz="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1"/>
          <p:cNvSpPr/>
          <p:nvPr/>
        </p:nvSpPr>
        <p:spPr>
          <a:xfrm>
            <a:off x="4775387" y="325368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"/>
          <p:cNvSpPr/>
          <p:nvPr/>
        </p:nvSpPr>
        <p:spPr>
          <a:xfrm>
            <a:off x="6778474" y="337931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"/>
          <p:cNvSpPr/>
          <p:nvPr/>
        </p:nvSpPr>
        <p:spPr>
          <a:xfrm>
            <a:off x="8809446" y="309869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"/>
          <p:cNvSpPr/>
          <p:nvPr/>
        </p:nvSpPr>
        <p:spPr>
          <a:xfrm>
            <a:off x="10850785" y="339615"/>
            <a:ext cx="626802" cy="626802"/>
          </a:xfrm>
          <a:prstGeom prst="ellipse">
            <a:avLst/>
          </a:prstGeom>
          <a:solidFill>
            <a:srgbClr val="A5A5A5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3982" y="360271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"/>
          <p:cNvSpPr/>
          <p:nvPr/>
        </p:nvSpPr>
        <p:spPr>
          <a:xfrm>
            <a:off x="846544" y="712489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HT1</a:t>
            </a:r>
            <a:endParaRPr/>
          </a:p>
        </p:txBody>
      </p:sp>
      <p:pic>
        <p:nvPicPr>
          <p:cNvPr id="202" name="Google Shape;202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19976" y="351968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"/>
          <p:cNvSpPr/>
          <p:nvPr/>
        </p:nvSpPr>
        <p:spPr>
          <a:xfrm>
            <a:off x="2862538" y="704186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HT2</a:t>
            </a:r>
            <a:endParaRPr/>
          </a:p>
        </p:txBody>
      </p:sp>
      <p:pic>
        <p:nvPicPr>
          <p:cNvPr id="204" name="Google Shape;204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856848" y="348554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"/>
          <p:cNvSpPr/>
          <p:nvPr/>
        </p:nvSpPr>
        <p:spPr>
          <a:xfrm>
            <a:off x="4899410" y="700772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HT3</a:t>
            </a:r>
            <a:endParaRPr/>
          </a:p>
        </p:txBody>
      </p:sp>
      <p:pic>
        <p:nvPicPr>
          <p:cNvPr id="206" name="Google Shape;206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68792" y="36095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1"/>
          <p:cNvSpPr/>
          <p:nvPr/>
        </p:nvSpPr>
        <p:spPr>
          <a:xfrm>
            <a:off x="6911354" y="71317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HT4</a:t>
            </a:r>
            <a:endParaRPr/>
          </a:p>
        </p:txBody>
      </p:sp>
      <p:pic>
        <p:nvPicPr>
          <p:cNvPr id="208" name="Google Shape;208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90195" y="336553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1"/>
          <p:cNvSpPr/>
          <p:nvPr/>
        </p:nvSpPr>
        <p:spPr>
          <a:xfrm>
            <a:off x="8932757" y="688771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HT5</a:t>
            </a:r>
            <a:endParaRPr/>
          </a:p>
        </p:txBody>
      </p:sp>
      <p:pic>
        <p:nvPicPr>
          <p:cNvPr id="210" name="Google Shape;210;p1" descr="A picture containing drawing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931858" y="364225"/>
            <a:ext cx="460778" cy="425831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"/>
          <p:cNvSpPr/>
          <p:nvPr/>
        </p:nvSpPr>
        <p:spPr>
          <a:xfrm>
            <a:off x="10974420" y="716443"/>
            <a:ext cx="37061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HT6</a:t>
            </a:r>
            <a:endParaRPr/>
          </a:p>
        </p:txBody>
      </p:sp>
      <p:sp>
        <p:nvSpPr>
          <p:cNvPr id="215" name="Google Shape;215;p1"/>
          <p:cNvSpPr/>
          <p:nvPr/>
        </p:nvSpPr>
        <p:spPr>
          <a:xfrm>
            <a:off x="1605865" y="609600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"/>
          <p:cNvSpPr/>
          <p:nvPr/>
        </p:nvSpPr>
        <p:spPr>
          <a:xfrm>
            <a:off x="5656105" y="6095877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"/>
          <p:cNvSpPr/>
          <p:nvPr/>
        </p:nvSpPr>
        <p:spPr>
          <a:xfrm>
            <a:off x="7682179" y="6090586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1"/>
          <p:cNvSpPr/>
          <p:nvPr/>
        </p:nvSpPr>
        <p:spPr>
          <a:xfrm>
            <a:off x="9702677" y="608476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"/>
          <p:cNvSpPr/>
          <p:nvPr/>
        </p:nvSpPr>
        <p:spPr>
          <a:xfrm rot="-2896229">
            <a:off x="4584944" y="1563469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"/>
          <p:cNvSpPr/>
          <p:nvPr/>
        </p:nvSpPr>
        <p:spPr>
          <a:xfrm>
            <a:off x="4611613" y="179120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1"/>
          <p:cNvSpPr/>
          <p:nvPr/>
        </p:nvSpPr>
        <p:spPr>
          <a:xfrm>
            <a:off x="5482672" y="1796116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"/>
          <p:cNvSpPr/>
          <p:nvPr/>
        </p:nvSpPr>
        <p:spPr>
          <a:xfrm rot="-2896229">
            <a:off x="6607462" y="15570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"/>
          <p:cNvSpPr/>
          <p:nvPr/>
        </p:nvSpPr>
        <p:spPr>
          <a:xfrm>
            <a:off x="6634131" y="17848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"/>
          <p:cNvSpPr/>
          <p:nvPr/>
        </p:nvSpPr>
        <p:spPr>
          <a:xfrm>
            <a:off x="7505190" y="17897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"/>
          <p:cNvSpPr/>
          <p:nvPr/>
        </p:nvSpPr>
        <p:spPr>
          <a:xfrm rot="-2896229">
            <a:off x="2564627" y="1533944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"/>
          <p:cNvSpPr/>
          <p:nvPr/>
        </p:nvSpPr>
        <p:spPr>
          <a:xfrm>
            <a:off x="2591296" y="176168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"/>
          <p:cNvSpPr/>
          <p:nvPr/>
        </p:nvSpPr>
        <p:spPr>
          <a:xfrm>
            <a:off x="3462355" y="1766591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"/>
          <p:cNvSpPr/>
          <p:nvPr/>
        </p:nvSpPr>
        <p:spPr>
          <a:xfrm rot="-2896229">
            <a:off x="542427" y="1511385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"/>
          <p:cNvSpPr/>
          <p:nvPr/>
        </p:nvSpPr>
        <p:spPr>
          <a:xfrm>
            <a:off x="569096" y="173912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1"/>
          <p:cNvSpPr/>
          <p:nvPr/>
        </p:nvSpPr>
        <p:spPr>
          <a:xfrm>
            <a:off x="1440155" y="1744032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"/>
          <p:cNvSpPr/>
          <p:nvPr/>
        </p:nvSpPr>
        <p:spPr>
          <a:xfrm rot="-2896229">
            <a:off x="8627846" y="1555991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"/>
          <p:cNvSpPr/>
          <p:nvPr/>
        </p:nvSpPr>
        <p:spPr>
          <a:xfrm>
            <a:off x="8654515" y="1783729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"/>
          <p:cNvSpPr/>
          <p:nvPr/>
        </p:nvSpPr>
        <p:spPr>
          <a:xfrm>
            <a:off x="9516049" y="1741013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"/>
          <p:cNvSpPr/>
          <p:nvPr/>
        </p:nvSpPr>
        <p:spPr>
          <a:xfrm rot="-2896229">
            <a:off x="10655902" y="1555430"/>
            <a:ext cx="988953" cy="988953"/>
          </a:xfrm>
          <a:prstGeom prst="arc">
            <a:avLst>
              <a:gd name="adj1" fmla="val 15237501"/>
              <a:gd name="adj2" fmla="val 1150345"/>
            </a:avLst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1"/>
          <p:cNvSpPr/>
          <p:nvPr/>
        </p:nvSpPr>
        <p:spPr>
          <a:xfrm>
            <a:off x="10682571" y="1783168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"/>
          <p:cNvSpPr/>
          <p:nvPr/>
        </p:nvSpPr>
        <p:spPr>
          <a:xfrm>
            <a:off x="11553630" y="1788077"/>
            <a:ext cx="65825" cy="65825"/>
          </a:xfrm>
          <a:prstGeom prst="ellipse">
            <a:avLst/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rgbClr val="002A3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8" name="Google Shape;238;p1"/>
          <p:cNvGrpSpPr/>
          <p:nvPr/>
        </p:nvGrpSpPr>
        <p:grpSpPr>
          <a:xfrm rot="10800000">
            <a:off x="1353911" y="4519564"/>
            <a:ext cx="1396313" cy="1396313"/>
            <a:chOff x="8313193" y="5532090"/>
            <a:chExt cx="1396313" cy="1396313"/>
          </a:xfrm>
        </p:grpSpPr>
        <p:sp>
          <p:nvSpPr>
            <p:cNvPr id="239" name="Google Shape;239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2" name="Google Shape;242;p1"/>
          <p:cNvGrpSpPr/>
          <p:nvPr/>
        </p:nvGrpSpPr>
        <p:grpSpPr>
          <a:xfrm rot="10800000">
            <a:off x="3377003" y="4534847"/>
            <a:ext cx="1396313" cy="1396313"/>
            <a:chOff x="8313193" y="5532090"/>
            <a:chExt cx="1396313" cy="1396313"/>
          </a:xfrm>
        </p:grpSpPr>
        <p:sp>
          <p:nvSpPr>
            <p:cNvPr id="243" name="Google Shape;243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4" name="Google Shape;244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6" name="Google Shape;246;p1"/>
          <p:cNvGrpSpPr/>
          <p:nvPr/>
        </p:nvGrpSpPr>
        <p:grpSpPr>
          <a:xfrm rot="10800000">
            <a:off x="5403778" y="4545267"/>
            <a:ext cx="1396313" cy="1396313"/>
            <a:chOff x="8313193" y="5532090"/>
            <a:chExt cx="1396313" cy="1396313"/>
          </a:xfrm>
        </p:grpSpPr>
        <p:sp>
          <p:nvSpPr>
            <p:cNvPr id="247" name="Google Shape;247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8" name="Google Shape;248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Google Shape;250;p1"/>
          <p:cNvGrpSpPr/>
          <p:nvPr/>
        </p:nvGrpSpPr>
        <p:grpSpPr>
          <a:xfrm rot="10800000">
            <a:off x="7421949" y="4572519"/>
            <a:ext cx="1396313" cy="1396313"/>
            <a:chOff x="8313193" y="5532090"/>
            <a:chExt cx="1396313" cy="1396313"/>
          </a:xfrm>
        </p:grpSpPr>
        <p:sp>
          <p:nvSpPr>
            <p:cNvPr id="251" name="Google Shape;251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p1"/>
          <p:cNvGrpSpPr/>
          <p:nvPr/>
        </p:nvGrpSpPr>
        <p:grpSpPr>
          <a:xfrm rot="10800000">
            <a:off x="9451521" y="4548791"/>
            <a:ext cx="1396313" cy="1396313"/>
            <a:chOff x="8313193" y="5532090"/>
            <a:chExt cx="1396313" cy="1396313"/>
          </a:xfrm>
        </p:grpSpPr>
        <p:sp>
          <p:nvSpPr>
            <p:cNvPr id="255" name="Google Shape;255;p1"/>
            <p:cNvSpPr/>
            <p:nvPr/>
          </p:nvSpPr>
          <p:spPr>
            <a:xfrm rot="-2896229">
              <a:off x="8516873" y="573577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6" name="Google Shape;256;p1"/>
            <p:cNvSpPr/>
            <p:nvPr/>
          </p:nvSpPr>
          <p:spPr>
            <a:xfrm>
              <a:off x="8543542" y="596350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1"/>
            <p:cNvSpPr/>
            <p:nvPr/>
          </p:nvSpPr>
          <p:spPr>
            <a:xfrm>
              <a:off x="9414601" y="596841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8" name="Google Shape;258;p1"/>
          <p:cNvSpPr/>
          <p:nvPr/>
        </p:nvSpPr>
        <p:spPr>
          <a:xfrm>
            <a:off x="78075" y="5567269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"/>
          <p:cNvSpPr/>
          <p:nvPr/>
        </p:nvSpPr>
        <p:spPr>
          <a:xfrm>
            <a:off x="147442" y="56320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"/>
          <p:cNvSpPr/>
          <p:nvPr/>
        </p:nvSpPr>
        <p:spPr>
          <a:xfrm>
            <a:off x="11199068" y="5563753"/>
            <a:ext cx="915308" cy="915308"/>
          </a:xfrm>
          <a:prstGeom prst="ellipse">
            <a:avLst/>
          </a:prstGeom>
          <a:solidFill>
            <a:schemeClr val="lt1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"/>
          <p:cNvSpPr/>
          <p:nvPr/>
        </p:nvSpPr>
        <p:spPr>
          <a:xfrm>
            <a:off x="11270844" y="56320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"/>
          <p:cNvSpPr/>
          <p:nvPr/>
        </p:nvSpPr>
        <p:spPr>
          <a:xfrm>
            <a:off x="196782" y="5669759"/>
            <a:ext cx="667169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63" name="Google Shape;263;p1"/>
          <p:cNvSpPr/>
          <p:nvPr/>
        </p:nvSpPr>
        <p:spPr>
          <a:xfrm>
            <a:off x="11500136" y="5662639"/>
            <a:ext cx="364202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July 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264" name="Google Shape;264;p1" descr="A picture containing drawing&#10;&#10;Description automatically generated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67011" y="5824844"/>
            <a:ext cx="492362" cy="42030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1" descr="A picture containing light&#10;&#10;Description automatically generated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418027" y="5816957"/>
            <a:ext cx="479516" cy="4675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7" name="Google Shape;267;p1"/>
          <p:cNvCxnSpPr>
            <a:cxnSpLocks/>
          </p:cNvCxnSpPr>
          <p:nvPr/>
        </p:nvCxnSpPr>
        <p:spPr>
          <a:xfrm rot="10800000">
            <a:off x="536733" y="41048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8" name="Google Shape;268;p1"/>
          <p:cNvCxnSpPr>
            <a:cxnSpLocks/>
          </p:cNvCxnSpPr>
          <p:nvPr/>
        </p:nvCxnSpPr>
        <p:spPr>
          <a:xfrm rot="10800000">
            <a:off x="2559208" y="410806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69" name="Google Shape;269;p1"/>
          <p:cNvCxnSpPr>
            <a:cxnSpLocks/>
          </p:cNvCxnSpPr>
          <p:nvPr/>
        </p:nvCxnSpPr>
        <p:spPr>
          <a:xfrm rot="10800000">
            <a:off x="4579957" y="28931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0" name="Google Shape;270;p1"/>
          <p:cNvCxnSpPr>
            <a:cxnSpLocks/>
          </p:cNvCxnSpPr>
          <p:nvPr/>
        </p:nvCxnSpPr>
        <p:spPr>
          <a:xfrm rot="10800000">
            <a:off x="6585646" y="41882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1" name="Google Shape;271;p1"/>
          <p:cNvCxnSpPr>
            <a:cxnSpLocks/>
          </p:cNvCxnSpPr>
          <p:nvPr/>
        </p:nvCxnSpPr>
        <p:spPr>
          <a:xfrm rot="10800000">
            <a:off x="8622458" y="41246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2" name="Google Shape;272;p1"/>
          <p:cNvCxnSpPr>
            <a:cxnSpLocks/>
          </p:cNvCxnSpPr>
          <p:nvPr/>
        </p:nvCxnSpPr>
        <p:spPr>
          <a:xfrm rot="10800000">
            <a:off x="10646896" y="412485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3" name="Google Shape;273;p1"/>
          <p:cNvCxnSpPr>
            <a:cxnSpLocks/>
          </p:cNvCxnSpPr>
          <p:nvPr/>
        </p:nvCxnSpPr>
        <p:spPr>
          <a:xfrm>
            <a:off x="1544156" y="4117594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4" name="Google Shape;274;p1"/>
          <p:cNvCxnSpPr>
            <a:cxnSpLocks/>
          </p:cNvCxnSpPr>
          <p:nvPr/>
        </p:nvCxnSpPr>
        <p:spPr>
          <a:xfrm>
            <a:off x="3566631" y="42033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5" name="Google Shape;275;p1"/>
          <p:cNvCxnSpPr>
            <a:cxnSpLocks/>
          </p:cNvCxnSpPr>
          <p:nvPr/>
        </p:nvCxnSpPr>
        <p:spPr>
          <a:xfrm>
            <a:off x="5590555" y="290580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6" name="Google Shape;276;p1"/>
          <p:cNvCxnSpPr>
            <a:cxnSpLocks/>
          </p:cNvCxnSpPr>
          <p:nvPr/>
        </p:nvCxnSpPr>
        <p:spPr>
          <a:xfrm>
            <a:off x="7604056" y="29425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277" name="Google Shape;277;p1"/>
          <p:cNvCxnSpPr>
            <a:cxnSpLocks/>
          </p:cNvCxnSpPr>
          <p:nvPr/>
        </p:nvCxnSpPr>
        <p:spPr>
          <a:xfrm>
            <a:off x="9652133" y="411934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78" name="Google Shape;278;p1"/>
          <p:cNvSpPr/>
          <p:nvPr/>
        </p:nvSpPr>
        <p:spPr>
          <a:xfrm rot="10800000">
            <a:off x="-17419" y="-32045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"/>
          <p:cNvSpPr/>
          <p:nvPr/>
        </p:nvSpPr>
        <p:spPr>
          <a:xfrm rot="-2768532">
            <a:off x="45001" y="401385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"/>
          <p:cNvSpPr txBox="1"/>
          <p:nvPr/>
        </p:nvSpPr>
        <p:spPr>
          <a:xfrm>
            <a:off x="-7273" y="450879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</a:t>
            </a:r>
            <a:endParaRPr/>
          </a:p>
        </p:txBody>
      </p:sp>
      <p:sp>
        <p:nvSpPr>
          <p:cNvPr id="281" name="Google Shape;281;p1"/>
          <p:cNvSpPr/>
          <p:nvPr/>
        </p:nvSpPr>
        <p:spPr>
          <a:xfrm rot="10800000">
            <a:off x="1807626" y="-55944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"/>
          <p:cNvSpPr/>
          <p:nvPr/>
        </p:nvSpPr>
        <p:spPr>
          <a:xfrm rot="-2768532">
            <a:off x="1870046" y="4334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"/>
          <p:cNvSpPr txBox="1"/>
          <p:nvPr/>
        </p:nvSpPr>
        <p:spPr>
          <a:xfrm>
            <a:off x="1817772" y="4829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</a:t>
            </a:r>
            <a:endParaRPr/>
          </a:p>
        </p:txBody>
      </p:sp>
      <p:sp>
        <p:nvSpPr>
          <p:cNvPr id="284" name="Google Shape;284;p1"/>
          <p:cNvSpPr/>
          <p:nvPr/>
        </p:nvSpPr>
        <p:spPr>
          <a:xfrm rot="10800000">
            <a:off x="3824627" y="-11200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1"/>
          <p:cNvSpPr/>
          <p:nvPr/>
        </p:nvSpPr>
        <p:spPr>
          <a:xfrm rot="-2768532">
            <a:off x="3887047" y="422230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"/>
          <p:cNvSpPr txBox="1"/>
          <p:nvPr/>
        </p:nvSpPr>
        <p:spPr>
          <a:xfrm>
            <a:off x="3834773" y="471724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</a:t>
            </a:r>
            <a:endParaRPr/>
          </a:p>
        </p:txBody>
      </p:sp>
      <p:sp>
        <p:nvSpPr>
          <p:cNvPr id="287" name="Google Shape;287;p1"/>
          <p:cNvSpPr/>
          <p:nvPr/>
        </p:nvSpPr>
        <p:spPr>
          <a:xfrm rot="10800000">
            <a:off x="5839437" y="-56785"/>
            <a:ext cx="473576" cy="776760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p1"/>
          <p:cNvSpPr/>
          <p:nvPr/>
        </p:nvSpPr>
        <p:spPr>
          <a:xfrm rot="-2768532">
            <a:off x="5901857" y="432589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1"/>
          <p:cNvSpPr txBox="1"/>
          <p:nvPr/>
        </p:nvSpPr>
        <p:spPr>
          <a:xfrm>
            <a:off x="5849583" y="482083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</a:t>
            </a:r>
            <a:endParaRPr/>
          </a:p>
        </p:txBody>
      </p:sp>
      <p:sp>
        <p:nvSpPr>
          <p:cNvPr id="290" name="Google Shape;290;p1"/>
          <p:cNvSpPr/>
          <p:nvPr/>
        </p:nvSpPr>
        <p:spPr>
          <a:xfrm rot="10800000">
            <a:off x="7854706" y="-58208"/>
            <a:ext cx="473576" cy="776761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"/>
          <p:cNvSpPr/>
          <p:nvPr/>
        </p:nvSpPr>
        <p:spPr>
          <a:xfrm rot="-2768532">
            <a:off x="7917126" y="437066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"/>
          <p:cNvSpPr txBox="1"/>
          <p:nvPr/>
        </p:nvSpPr>
        <p:spPr>
          <a:xfrm>
            <a:off x="7864852" y="486560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</a:t>
            </a:r>
            <a:endParaRPr/>
          </a:p>
        </p:txBody>
      </p:sp>
      <p:sp>
        <p:nvSpPr>
          <p:cNvPr id="293" name="Google Shape;293;p1"/>
          <p:cNvSpPr/>
          <p:nvPr/>
        </p:nvSpPr>
        <p:spPr>
          <a:xfrm rot="10800000">
            <a:off x="9897187" y="-8819"/>
            <a:ext cx="473576" cy="720816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"/>
          <p:cNvSpPr/>
          <p:nvPr/>
        </p:nvSpPr>
        <p:spPr>
          <a:xfrm rot="-2768532">
            <a:off x="9959607" y="42461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"/>
          <p:cNvSpPr txBox="1"/>
          <p:nvPr/>
        </p:nvSpPr>
        <p:spPr>
          <a:xfrm>
            <a:off x="9907333" y="47410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</a:t>
            </a:r>
            <a:endParaRPr/>
          </a:p>
        </p:txBody>
      </p:sp>
      <p:sp>
        <p:nvSpPr>
          <p:cNvPr id="296" name="Google Shape;296;p1"/>
          <p:cNvSpPr/>
          <p:nvPr/>
        </p:nvSpPr>
        <p:spPr>
          <a:xfrm rot="10800000">
            <a:off x="11718424" y="-29603"/>
            <a:ext cx="473576" cy="744932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"/>
          <p:cNvSpPr/>
          <p:nvPr/>
        </p:nvSpPr>
        <p:spPr>
          <a:xfrm rot="-2768532">
            <a:off x="11780844" y="439741"/>
            <a:ext cx="355325" cy="355325"/>
          </a:xfrm>
          <a:prstGeom prst="teardrop">
            <a:avLst>
              <a:gd name="adj" fmla="val 100000"/>
            </a:avLst>
          </a:prstGeom>
          <a:solidFill>
            <a:schemeClr val="lt1"/>
          </a:solidFill>
          <a:ln w="381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"/>
          <p:cNvSpPr txBox="1"/>
          <p:nvPr/>
        </p:nvSpPr>
        <p:spPr>
          <a:xfrm>
            <a:off x="11728570" y="489235"/>
            <a:ext cx="460720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</a:t>
            </a:r>
            <a:endParaRPr/>
          </a:p>
        </p:txBody>
      </p:sp>
      <p:cxnSp>
        <p:nvCxnSpPr>
          <p:cNvPr id="299" name="Google Shape;299;p1"/>
          <p:cNvCxnSpPr>
            <a:cxnSpLocks/>
          </p:cNvCxnSpPr>
          <p:nvPr/>
        </p:nvCxnSpPr>
        <p:spPr>
          <a:xfrm>
            <a:off x="15013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0" name="Google Shape;300;p1"/>
          <p:cNvCxnSpPr>
            <a:cxnSpLocks/>
          </p:cNvCxnSpPr>
          <p:nvPr/>
        </p:nvCxnSpPr>
        <p:spPr>
          <a:xfrm>
            <a:off x="197311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1" name="Google Shape;301;p1"/>
          <p:cNvCxnSpPr>
            <a:cxnSpLocks/>
          </p:cNvCxnSpPr>
          <p:nvPr/>
        </p:nvCxnSpPr>
        <p:spPr>
          <a:xfrm>
            <a:off x="3992550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2" name="Google Shape;302;p1"/>
          <p:cNvCxnSpPr>
            <a:cxnSpLocks/>
          </p:cNvCxnSpPr>
          <p:nvPr/>
        </p:nvCxnSpPr>
        <p:spPr>
          <a:xfrm>
            <a:off x="6004448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3" name="Google Shape;303;p1"/>
          <p:cNvCxnSpPr>
            <a:cxnSpLocks/>
          </p:cNvCxnSpPr>
          <p:nvPr/>
        </p:nvCxnSpPr>
        <p:spPr>
          <a:xfrm>
            <a:off x="8013029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4" name="Google Shape;304;p1"/>
          <p:cNvCxnSpPr>
            <a:cxnSpLocks/>
          </p:cNvCxnSpPr>
          <p:nvPr/>
        </p:nvCxnSpPr>
        <p:spPr>
          <a:xfrm>
            <a:off x="10072615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05" name="Google Shape;305;p1"/>
          <p:cNvCxnSpPr>
            <a:cxnSpLocks/>
          </p:cNvCxnSpPr>
          <p:nvPr/>
        </p:nvCxnSpPr>
        <p:spPr>
          <a:xfrm>
            <a:off x="11894824" y="134161"/>
            <a:ext cx="151874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309" name="Google Shape;309;p1"/>
          <p:cNvSpPr/>
          <p:nvPr/>
        </p:nvSpPr>
        <p:spPr>
          <a:xfrm rot="10800000">
            <a:off x="3914512" y="894164"/>
            <a:ext cx="291000" cy="973889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"/>
          <p:cNvSpPr/>
          <p:nvPr/>
        </p:nvSpPr>
        <p:spPr>
          <a:xfrm>
            <a:off x="3724036" y="1163067"/>
            <a:ext cx="677080" cy="369726"/>
          </a:xfrm>
          <a:prstGeom prst="rect">
            <a:avLst/>
          </a:prstGeom>
          <a:solidFill>
            <a:srgbClr val="002A39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Student Voice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"/>
          <p:cNvSpPr/>
          <p:nvPr/>
        </p:nvSpPr>
        <p:spPr>
          <a:xfrm>
            <a:off x="3892794" y="1692183"/>
            <a:ext cx="325071" cy="325071"/>
          </a:xfrm>
          <a:prstGeom prst="ellipse">
            <a:avLst/>
          </a:prstGeom>
          <a:solidFill>
            <a:srgbClr val="A5A5A5"/>
          </a:solidFill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"/>
          <p:cNvSpPr/>
          <p:nvPr/>
        </p:nvSpPr>
        <p:spPr>
          <a:xfrm rot="10800000">
            <a:off x="7948423" y="881940"/>
            <a:ext cx="291000" cy="973889"/>
          </a:xfrm>
          <a:prstGeom prst="triangle">
            <a:avLst>
              <a:gd name="adj" fmla="val 50000"/>
            </a:avLst>
          </a:prstGeom>
          <a:solidFill>
            <a:srgbClr val="002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1"/>
          <p:cNvSpPr/>
          <p:nvPr/>
        </p:nvSpPr>
        <p:spPr>
          <a:xfrm>
            <a:off x="7757947" y="1150843"/>
            <a:ext cx="677080" cy="369726"/>
          </a:xfrm>
          <a:prstGeom prst="rect">
            <a:avLst/>
          </a:prstGeom>
          <a:solidFill>
            <a:srgbClr val="002A39"/>
          </a:solidFill>
          <a:ln w="2857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Student Voice</a:t>
            </a:r>
            <a:endParaRPr sz="9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1"/>
          <p:cNvSpPr/>
          <p:nvPr/>
        </p:nvSpPr>
        <p:spPr>
          <a:xfrm>
            <a:off x="7926705" y="1679959"/>
            <a:ext cx="325071" cy="325071"/>
          </a:xfrm>
          <a:prstGeom prst="ellipse">
            <a:avLst/>
          </a:prstGeom>
          <a:solidFill>
            <a:srgbClr val="A5A5A5"/>
          </a:solidFill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46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1" name="Google Shape;321;p1"/>
          <p:cNvGrpSpPr/>
          <p:nvPr/>
        </p:nvGrpSpPr>
        <p:grpSpPr>
          <a:xfrm rot="10800000">
            <a:off x="2885004" y="5401739"/>
            <a:ext cx="325071" cy="1123090"/>
            <a:chOff x="2920318" y="5279361"/>
            <a:chExt cx="325071" cy="1123090"/>
          </a:xfrm>
        </p:grpSpPr>
        <p:sp>
          <p:nvSpPr>
            <p:cNvPr id="322" name="Google Shape;322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4" name="Google Shape;324;p1"/>
          <p:cNvGrpSpPr/>
          <p:nvPr/>
        </p:nvGrpSpPr>
        <p:grpSpPr>
          <a:xfrm rot="10800000">
            <a:off x="1040588" y="5401739"/>
            <a:ext cx="325071" cy="1123090"/>
            <a:chOff x="2920318" y="5279361"/>
            <a:chExt cx="325071" cy="1123090"/>
          </a:xfrm>
        </p:grpSpPr>
        <p:sp>
          <p:nvSpPr>
            <p:cNvPr id="325" name="Google Shape;32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7" name="Google Shape;327;p1"/>
          <p:cNvGrpSpPr/>
          <p:nvPr/>
        </p:nvGrpSpPr>
        <p:grpSpPr>
          <a:xfrm rot="10800000">
            <a:off x="6930863" y="5401739"/>
            <a:ext cx="325071" cy="1123090"/>
            <a:chOff x="2920318" y="5279361"/>
            <a:chExt cx="325071" cy="1123090"/>
          </a:xfrm>
        </p:grpSpPr>
        <p:sp>
          <p:nvSpPr>
            <p:cNvPr id="328" name="Google Shape;32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9" name="Google Shape;32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0" name="Google Shape;330;p1"/>
          <p:cNvGrpSpPr/>
          <p:nvPr/>
        </p:nvGrpSpPr>
        <p:grpSpPr>
          <a:xfrm rot="10800000">
            <a:off x="8979218" y="5401739"/>
            <a:ext cx="325071" cy="1123090"/>
            <a:chOff x="2920318" y="5279361"/>
            <a:chExt cx="325071" cy="1123090"/>
          </a:xfrm>
        </p:grpSpPr>
        <p:sp>
          <p:nvSpPr>
            <p:cNvPr id="331" name="Google Shape;331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2" name="Google Shape;332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33" name="Google Shape;333;p1"/>
          <p:cNvSpPr/>
          <p:nvPr/>
        </p:nvSpPr>
        <p:spPr>
          <a:xfrm>
            <a:off x="2592719" y="6095938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4" name="Google Shape;334;p1"/>
          <p:cNvGrpSpPr/>
          <p:nvPr/>
        </p:nvGrpSpPr>
        <p:grpSpPr>
          <a:xfrm rot="10800000">
            <a:off x="10829675" y="5401739"/>
            <a:ext cx="325071" cy="1123090"/>
            <a:chOff x="2920318" y="5279361"/>
            <a:chExt cx="325071" cy="1123090"/>
          </a:xfrm>
        </p:grpSpPr>
        <p:sp>
          <p:nvSpPr>
            <p:cNvPr id="335" name="Google Shape;335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6" name="Google Shape;336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7" name="Google Shape;337;p1"/>
          <p:cNvGrpSpPr/>
          <p:nvPr/>
        </p:nvGrpSpPr>
        <p:grpSpPr>
          <a:xfrm rot="10800000">
            <a:off x="4933650" y="5401739"/>
            <a:ext cx="325071" cy="1123090"/>
            <a:chOff x="2920318" y="5279361"/>
            <a:chExt cx="325071" cy="1123090"/>
          </a:xfrm>
        </p:grpSpPr>
        <p:sp>
          <p:nvSpPr>
            <p:cNvPr id="338" name="Google Shape;338;p1"/>
            <p:cNvSpPr/>
            <p:nvPr/>
          </p:nvSpPr>
          <p:spPr>
            <a:xfrm rot="10800000">
              <a:off x="2942036" y="5279361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9" name="Google Shape;339;p1"/>
            <p:cNvSpPr/>
            <p:nvPr/>
          </p:nvSpPr>
          <p:spPr>
            <a:xfrm>
              <a:off x="2920318" y="6077380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0" name="Google Shape;340;p1"/>
          <p:cNvSpPr/>
          <p:nvPr/>
        </p:nvSpPr>
        <p:spPr>
          <a:xfrm>
            <a:off x="4646972" y="6107287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"/>
          <p:cNvSpPr/>
          <p:nvPr/>
        </p:nvSpPr>
        <p:spPr>
          <a:xfrm>
            <a:off x="6646148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dirty="0"/>
          </a:p>
        </p:txBody>
      </p:sp>
      <p:sp>
        <p:nvSpPr>
          <p:cNvPr id="342" name="Google Shape;342;p1"/>
          <p:cNvSpPr/>
          <p:nvPr/>
        </p:nvSpPr>
        <p:spPr>
          <a:xfrm>
            <a:off x="8694116" y="6098146"/>
            <a:ext cx="865989" cy="31452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Booklet Review</a:t>
            </a: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43" name="Google Shape;343;p1"/>
          <p:cNvCxnSpPr>
            <a:cxnSpLocks/>
          </p:cNvCxnSpPr>
          <p:nvPr/>
        </p:nvCxnSpPr>
        <p:spPr>
          <a:xfrm>
            <a:off x="1291190" y="6274882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344" name="Google Shape;344;p1"/>
          <p:cNvCxnSpPr>
            <a:cxnSpLocks/>
          </p:cNvCxnSpPr>
          <p:nvPr/>
        </p:nvCxnSpPr>
        <p:spPr>
          <a:xfrm>
            <a:off x="10580800" y="6251868"/>
            <a:ext cx="256061" cy="0"/>
          </a:xfrm>
          <a:prstGeom prst="straightConnector1">
            <a:avLst/>
          </a:prstGeom>
          <a:noFill/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355" name="Google Shape;355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32714" y="5402798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Google Shape;356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879186" y="5401286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928008" y="54017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23521" y="5401274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8971569" y="5404067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1" descr="A close up of a logo&#10;&#10;Description automatically generated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822684" y="5400883"/>
            <a:ext cx="344659" cy="327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1" descr="A picture containing drawing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968263" y="1742584"/>
            <a:ext cx="170837" cy="24040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1" descr="A picture containing drawing&#10;&#10;Description automatically generated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8000596" y="1726492"/>
            <a:ext cx="170837" cy="2404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48" name="Google Shape;448;p1"/>
          <p:cNvGrpSpPr/>
          <p:nvPr/>
        </p:nvGrpSpPr>
        <p:grpSpPr>
          <a:xfrm>
            <a:off x="399936" y="4267548"/>
            <a:ext cx="271748" cy="271748"/>
            <a:chOff x="380343" y="4002282"/>
            <a:chExt cx="271748" cy="271748"/>
          </a:xfrm>
        </p:grpSpPr>
        <p:sp>
          <p:nvSpPr>
            <p:cNvPr id="449" name="Google Shape;449;p1"/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0" name="Google Shape;45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3" name="Google Shape;463;p1"/>
          <p:cNvGrpSpPr/>
          <p:nvPr/>
        </p:nvGrpSpPr>
        <p:grpSpPr>
          <a:xfrm>
            <a:off x="5983159" y="5966360"/>
            <a:ext cx="219722" cy="219722"/>
            <a:chOff x="3964959" y="5953617"/>
            <a:chExt cx="219722" cy="219722"/>
          </a:xfrm>
        </p:grpSpPr>
        <p:sp>
          <p:nvSpPr>
            <p:cNvPr id="464" name="Google Shape;464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5" name="Google Shape;465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6" name="Google Shape;466;p1"/>
          <p:cNvGrpSpPr/>
          <p:nvPr/>
        </p:nvGrpSpPr>
        <p:grpSpPr>
          <a:xfrm>
            <a:off x="8018907" y="5965447"/>
            <a:ext cx="219722" cy="219722"/>
            <a:chOff x="3964959" y="5953617"/>
            <a:chExt cx="219722" cy="219722"/>
          </a:xfrm>
        </p:grpSpPr>
        <p:sp>
          <p:nvSpPr>
            <p:cNvPr id="467" name="Google Shape;467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8" name="Google Shape;468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69" name="Google Shape;469;p1"/>
          <p:cNvGrpSpPr/>
          <p:nvPr/>
        </p:nvGrpSpPr>
        <p:grpSpPr>
          <a:xfrm>
            <a:off x="10043462" y="5941505"/>
            <a:ext cx="219722" cy="219722"/>
            <a:chOff x="3964959" y="5953617"/>
            <a:chExt cx="219722" cy="219722"/>
          </a:xfrm>
        </p:grpSpPr>
        <p:sp>
          <p:nvSpPr>
            <p:cNvPr id="470" name="Google Shape;470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1" name="Google Shape;471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72" name="Google Shape;472;p1"/>
          <p:cNvGrpSpPr/>
          <p:nvPr/>
        </p:nvGrpSpPr>
        <p:grpSpPr>
          <a:xfrm>
            <a:off x="1939194" y="5953608"/>
            <a:ext cx="219722" cy="219722"/>
            <a:chOff x="3964959" y="5953617"/>
            <a:chExt cx="219722" cy="219722"/>
          </a:xfrm>
        </p:grpSpPr>
        <p:sp>
          <p:nvSpPr>
            <p:cNvPr id="473" name="Google Shape;473;p1"/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4" name="Google Shape;474;p1" descr="A large clock mounted to the side&#10;&#10;Description automatically generated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500" name="Google Shape;500;p1"/>
          <p:cNvCxnSpPr>
            <a:cxnSpLocks/>
          </p:cNvCxnSpPr>
          <p:nvPr/>
        </p:nvCxnSpPr>
        <p:spPr>
          <a:xfrm rot="10800000">
            <a:off x="531967" y="53939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F1F677D-9A21-46D4-BDE5-B00EF3CB7FDA}"/>
              </a:ext>
            </a:extLst>
          </p:cNvPr>
          <p:cNvSpPr txBox="1"/>
          <p:nvPr/>
        </p:nvSpPr>
        <p:spPr>
          <a:xfrm>
            <a:off x="78075" y="6524829"/>
            <a:ext cx="56169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Year 8 Digital Technologies Learning Journey</a:t>
            </a:r>
          </a:p>
        </p:txBody>
      </p:sp>
      <p:pic>
        <p:nvPicPr>
          <p:cNvPr id="501" name="Google Shape;103;p1" descr="A close up of a logo&#10;&#10;Description automatically generated">
            <a:extLst>
              <a:ext uri="{FF2B5EF4-FFF2-40B4-BE49-F238E27FC236}">
                <a16:creationId xmlns:a16="http://schemas.microsoft.com/office/drawing/2014/main" id="{1A6BF449-07B1-421E-8A93-FA1C24E024B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0414" y="1954593"/>
            <a:ext cx="1273208" cy="702700"/>
          </a:xfrm>
          <a:prstGeom prst="rect">
            <a:avLst/>
          </a:prstGeom>
          <a:noFill/>
          <a:ln>
            <a:noFill/>
          </a:ln>
        </p:spPr>
      </p:pic>
      <p:sp>
        <p:nvSpPr>
          <p:cNvPr id="502" name="Google Shape;136;p1">
            <a:extLst>
              <a:ext uri="{FF2B5EF4-FFF2-40B4-BE49-F238E27FC236}">
                <a16:creationId xmlns:a16="http://schemas.microsoft.com/office/drawing/2014/main" id="{9FC08A1C-19FE-418F-9CDB-23348A3816C5}"/>
              </a:ext>
            </a:extLst>
          </p:cNvPr>
          <p:cNvSpPr/>
          <p:nvPr/>
        </p:nvSpPr>
        <p:spPr>
          <a:xfrm>
            <a:off x="153888" y="2021755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different ways data can be collected. </a:t>
            </a:r>
            <a:endParaRPr sz="7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3" name="Google Shape;143;p1">
            <a:extLst>
              <a:ext uri="{FF2B5EF4-FFF2-40B4-BE49-F238E27FC236}">
                <a16:creationId xmlns:a16="http://schemas.microsoft.com/office/drawing/2014/main" id="{851EEA8B-907F-472E-B45D-C988F6089898}"/>
              </a:ext>
            </a:extLst>
          </p:cNvPr>
          <p:cNvSpPr/>
          <p:nvPr/>
        </p:nvSpPr>
        <p:spPr>
          <a:xfrm>
            <a:off x="1139113" y="2027082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Describe the different ways data can be collected using IT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06" name="Google Shape;267;p1">
            <a:extLst>
              <a:ext uri="{FF2B5EF4-FFF2-40B4-BE49-F238E27FC236}">
                <a16:creationId xmlns:a16="http://schemas.microsoft.com/office/drawing/2014/main" id="{C81C3958-9ED7-4A0E-AEF3-A221A231027E}"/>
              </a:ext>
            </a:extLst>
          </p:cNvPr>
          <p:cNvCxnSpPr>
            <a:cxnSpLocks/>
          </p:cNvCxnSpPr>
          <p:nvPr/>
        </p:nvCxnSpPr>
        <p:spPr>
          <a:xfrm rot="10800000">
            <a:off x="537114" y="28601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7" name="Google Shape;268;p1">
            <a:extLst>
              <a:ext uri="{FF2B5EF4-FFF2-40B4-BE49-F238E27FC236}">
                <a16:creationId xmlns:a16="http://schemas.microsoft.com/office/drawing/2014/main" id="{C4BF9D08-D826-411B-ADFC-2592A4F2F91F}"/>
              </a:ext>
            </a:extLst>
          </p:cNvPr>
          <p:cNvCxnSpPr>
            <a:cxnSpLocks/>
          </p:cNvCxnSpPr>
          <p:nvPr/>
        </p:nvCxnSpPr>
        <p:spPr>
          <a:xfrm rot="10800000">
            <a:off x="2559589" y="2888702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8" name="Google Shape;273;p1">
            <a:extLst>
              <a:ext uri="{FF2B5EF4-FFF2-40B4-BE49-F238E27FC236}">
                <a16:creationId xmlns:a16="http://schemas.microsoft.com/office/drawing/2014/main" id="{219B2C63-B5E5-4C81-A0A6-520759157239}"/>
              </a:ext>
            </a:extLst>
          </p:cNvPr>
          <p:cNvCxnSpPr>
            <a:cxnSpLocks/>
          </p:cNvCxnSpPr>
          <p:nvPr/>
        </p:nvCxnSpPr>
        <p:spPr>
          <a:xfrm>
            <a:off x="1544537" y="2885527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09" name="Google Shape;274;p1">
            <a:extLst>
              <a:ext uri="{FF2B5EF4-FFF2-40B4-BE49-F238E27FC236}">
                <a16:creationId xmlns:a16="http://schemas.microsoft.com/office/drawing/2014/main" id="{BFC8B4E0-9776-43B3-BBB1-1F7C165174D8}"/>
              </a:ext>
            </a:extLst>
          </p:cNvPr>
          <p:cNvCxnSpPr>
            <a:cxnSpLocks/>
          </p:cNvCxnSpPr>
          <p:nvPr/>
        </p:nvCxnSpPr>
        <p:spPr>
          <a:xfrm>
            <a:off x="3567012" y="290979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29" name="Google Shape;136;p1">
            <a:extLst>
              <a:ext uri="{FF2B5EF4-FFF2-40B4-BE49-F238E27FC236}">
                <a16:creationId xmlns:a16="http://schemas.microsoft.com/office/drawing/2014/main" id="{079CAB99-AC5C-4607-A4CD-DCB3F00640F8}"/>
              </a:ext>
            </a:extLst>
          </p:cNvPr>
          <p:cNvSpPr/>
          <p:nvPr/>
        </p:nvSpPr>
        <p:spPr>
          <a:xfrm>
            <a:off x="3185522" y="330536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Explain how to make simple keyframe animations.</a:t>
            </a:r>
            <a:endParaRPr sz="6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3" name="Google Shape;149;p1">
            <a:extLst>
              <a:ext uri="{FF2B5EF4-FFF2-40B4-BE49-F238E27FC236}">
                <a16:creationId xmlns:a16="http://schemas.microsoft.com/office/drawing/2014/main" id="{471AFEDB-BB9A-461C-A08A-D9165C859E6A}"/>
              </a:ext>
            </a:extLst>
          </p:cNvPr>
          <p:cNvSpPr/>
          <p:nvPr/>
        </p:nvSpPr>
        <p:spPr>
          <a:xfrm>
            <a:off x="3180596" y="4556520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45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Describe how to use complex modelling techniques to make an animation look realistic. </a:t>
            </a:r>
            <a:endParaRPr sz="4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4" name="Google Shape;150;p1">
            <a:extLst>
              <a:ext uri="{FF2B5EF4-FFF2-40B4-BE49-F238E27FC236}">
                <a16:creationId xmlns:a16="http://schemas.microsoft.com/office/drawing/2014/main" id="{A26185B6-79F9-4CC2-870D-0B316DFAA978}"/>
              </a:ext>
            </a:extLst>
          </p:cNvPr>
          <p:cNvSpPr/>
          <p:nvPr/>
        </p:nvSpPr>
        <p:spPr>
          <a:xfrm>
            <a:off x="5231695" y="206181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 your animation to meet the success criteria. </a:t>
            </a:r>
          </a:p>
        </p:txBody>
      </p:sp>
      <p:sp>
        <p:nvSpPr>
          <p:cNvPr id="553" name="Google Shape;149;p1">
            <a:extLst>
              <a:ext uri="{FF2B5EF4-FFF2-40B4-BE49-F238E27FC236}">
                <a16:creationId xmlns:a16="http://schemas.microsoft.com/office/drawing/2014/main" id="{4C4448DE-6A8D-42E4-9F0D-532F497D31DA}"/>
              </a:ext>
            </a:extLst>
          </p:cNvPr>
          <p:cNvSpPr/>
          <p:nvPr/>
        </p:nvSpPr>
        <p:spPr>
          <a:xfrm>
            <a:off x="4213135" y="4551900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term "organic modelling".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4" name="Google Shape;150;p1">
            <a:extLst>
              <a:ext uri="{FF2B5EF4-FFF2-40B4-BE49-F238E27FC236}">
                <a16:creationId xmlns:a16="http://schemas.microsoft.com/office/drawing/2014/main" id="{D4850C61-D639-4B5B-A689-D29FE6A94A12}"/>
              </a:ext>
            </a:extLst>
          </p:cNvPr>
          <p:cNvSpPr/>
          <p:nvPr/>
        </p:nvSpPr>
        <p:spPr>
          <a:xfrm>
            <a:off x="4176772" y="205874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 your animation to meet the success criteria.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55" name="Google Shape;269;p1">
            <a:extLst>
              <a:ext uri="{FF2B5EF4-FFF2-40B4-BE49-F238E27FC236}">
                <a16:creationId xmlns:a16="http://schemas.microsoft.com/office/drawing/2014/main" id="{FE2FF14D-772E-4F82-BF7B-5AE972755462}"/>
              </a:ext>
            </a:extLst>
          </p:cNvPr>
          <p:cNvCxnSpPr>
            <a:cxnSpLocks/>
          </p:cNvCxnSpPr>
          <p:nvPr/>
        </p:nvCxnSpPr>
        <p:spPr>
          <a:xfrm rot="10800000">
            <a:off x="4590773" y="41374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56" name="Google Shape;275;p1">
            <a:extLst>
              <a:ext uri="{FF2B5EF4-FFF2-40B4-BE49-F238E27FC236}">
                <a16:creationId xmlns:a16="http://schemas.microsoft.com/office/drawing/2014/main" id="{80A97402-E882-4694-9765-DBCBC20A3D19}"/>
              </a:ext>
            </a:extLst>
          </p:cNvPr>
          <p:cNvCxnSpPr>
            <a:cxnSpLocks/>
          </p:cNvCxnSpPr>
          <p:nvPr/>
        </p:nvCxnSpPr>
        <p:spPr>
          <a:xfrm>
            <a:off x="5601371" y="415014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568" name="Google Shape;270;p1">
            <a:extLst>
              <a:ext uri="{FF2B5EF4-FFF2-40B4-BE49-F238E27FC236}">
                <a16:creationId xmlns:a16="http://schemas.microsoft.com/office/drawing/2014/main" id="{CAE1155A-ADAA-4271-9D23-A7AC916E02F8}"/>
              </a:ext>
            </a:extLst>
          </p:cNvPr>
          <p:cNvCxnSpPr>
            <a:cxnSpLocks/>
          </p:cNvCxnSpPr>
          <p:nvPr/>
        </p:nvCxnSpPr>
        <p:spPr>
          <a:xfrm rot="10800000">
            <a:off x="6598346" y="297847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75" name="Google Shape;153;p1">
            <a:extLst>
              <a:ext uri="{FF2B5EF4-FFF2-40B4-BE49-F238E27FC236}">
                <a16:creationId xmlns:a16="http://schemas.microsoft.com/office/drawing/2014/main" id="{C59824D4-2082-4660-9E12-2403341BEF77}"/>
              </a:ext>
            </a:extLst>
          </p:cNvPr>
          <p:cNvSpPr/>
          <p:nvPr/>
        </p:nvSpPr>
        <p:spPr>
          <a:xfrm>
            <a:off x="7216641" y="326354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8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Explore the role of a Simple Query in a database.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76" name="Google Shape;276;p1">
            <a:extLst>
              <a:ext uri="{FF2B5EF4-FFF2-40B4-BE49-F238E27FC236}">
                <a16:creationId xmlns:a16="http://schemas.microsoft.com/office/drawing/2014/main" id="{82BE2F8F-043E-4676-903A-134AB7F7F615}"/>
              </a:ext>
            </a:extLst>
          </p:cNvPr>
          <p:cNvCxnSpPr>
            <a:cxnSpLocks/>
          </p:cNvCxnSpPr>
          <p:nvPr/>
        </p:nvCxnSpPr>
        <p:spPr>
          <a:xfrm>
            <a:off x="7622185" y="4148090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580" name="Google Shape;153;p1">
            <a:extLst>
              <a:ext uri="{FF2B5EF4-FFF2-40B4-BE49-F238E27FC236}">
                <a16:creationId xmlns:a16="http://schemas.microsoft.com/office/drawing/2014/main" id="{C433A685-C9D4-453F-AF30-2CD4896BF329}"/>
              </a:ext>
            </a:extLst>
          </p:cNvPr>
          <p:cNvSpPr/>
          <p:nvPr/>
        </p:nvSpPr>
        <p:spPr>
          <a:xfrm>
            <a:off x="7230037" y="449623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to create more complex queries.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Google Shape;162;p1">
            <a:extLst>
              <a:ext uri="{FF2B5EF4-FFF2-40B4-BE49-F238E27FC236}">
                <a16:creationId xmlns:a16="http://schemas.microsoft.com/office/drawing/2014/main" id="{0FFAB11A-23A0-4A17-8F4D-CA333D9312ED}"/>
              </a:ext>
            </a:extLst>
          </p:cNvPr>
          <p:cNvSpPr/>
          <p:nvPr/>
        </p:nvSpPr>
        <p:spPr>
          <a:xfrm>
            <a:off x="2180963" y="2047608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Animation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Google Shape;144;p1">
            <a:extLst>
              <a:ext uri="{FF2B5EF4-FFF2-40B4-BE49-F238E27FC236}">
                <a16:creationId xmlns:a16="http://schemas.microsoft.com/office/drawing/2014/main" id="{E03E5815-06F4-4B85-8E1D-AE008E58843E}"/>
              </a:ext>
            </a:extLst>
          </p:cNvPr>
          <p:cNvSpPr/>
          <p:nvPr/>
        </p:nvSpPr>
        <p:spPr>
          <a:xfrm>
            <a:off x="3162561" y="2054216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how to manipulate shapes to meet the criteria. </a:t>
            </a:r>
            <a:endParaRPr sz="1800" dirty="0"/>
          </a:p>
        </p:txBody>
      </p:sp>
      <p:sp>
        <p:nvSpPr>
          <p:cNvPr id="601" name="Google Shape;159;p1">
            <a:extLst>
              <a:ext uri="{FF2B5EF4-FFF2-40B4-BE49-F238E27FC236}">
                <a16:creationId xmlns:a16="http://schemas.microsoft.com/office/drawing/2014/main" id="{BB78F796-3233-4361-80EF-AFF77D0D8870}"/>
              </a:ext>
            </a:extLst>
          </p:cNvPr>
          <p:cNvSpPr/>
          <p:nvPr/>
        </p:nvSpPr>
        <p:spPr>
          <a:xfrm>
            <a:off x="6209242" y="205341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 the term "Database".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0" name="Google Shape;156;p1">
            <a:extLst>
              <a:ext uri="{FF2B5EF4-FFF2-40B4-BE49-F238E27FC236}">
                <a16:creationId xmlns:a16="http://schemas.microsoft.com/office/drawing/2014/main" id="{6B0F7E22-F12F-487F-B5DF-60ECA47EFC6A}"/>
              </a:ext>
            </a:extLst>
          </p:cNvPr>
          <p:cNvSpPr/>
          <p:nvPr/>
        </p:nvSpPr>
        <p:spPr>
          <a:xfrm>
            <a:off x="8219492" y="3268729"/>
            <a:ext cx="788753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How does my database meet the criteria?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1" name="Google Shape;271;p1">
            <a:extLst>
              <a:ext uri="{FF2B5EF4-FFF2-40B4-BE49-F238E27FC236}">
                <a16:creationId xmlns:a16="http://schemas.microsoft.com/office/drawing/2014/main" id="{9437CBDD-6E6F-4D70-A94C-6542884B5266}"/>
              </a:ext>
            </a:extLst>
          </p:cNvPr>
          <p:cNvCxnSpPr>
            <a:cxnSpLocks/>
          </p:cNvCxnSpPr>
          <p:nvPr/>
        </p:nvCxnSpPr>
        <p:spPr>
          <a:xfrm flipV="1">
            <a:off x="8631922" y="288252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15" name="Google Shape;159;p1">
            <a:extLst>
              <a:ext uri="{FF2B5EF4-FFF2-40B4-BE49-F238E27FC236}">
                <a16:creationId xmlns:a16="http://schemas.microsoft.com/office/drawing/2014/main" id="{31DCC155-B83B-449C-813C-4C374FD029C0}"/>
              </a:ext>
            </a:extLst>
          </p:cNvPr>
          <p:cNvSpPr/>
          <p:nvPr/>
        </p:nvSpPr>
        <p:spPr>
          <a:xfrm>
            <a:off x="9280534" y="3243040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Computer Misuse Act? </a:t>
            </a:r>
          </a:p>
        </p:txBody>
      </p:sp>
      <p:sp>
        <p:nvSpPr>
          <p:cNvPr id="620" name="Google Shape;139;p1">
            <a:extLst>
              <a:ext uri="{FF2B5EF4-FFF2-40B4-BE49-F238E27FC236}">
                <a16:creationId xmlns:a16="http://schemas.microsoft.com/office/drawing/2014/main" id="{AE48B56F-89E6-456B-A5C2-807110A485D1}"/>
              </a:ext>
            </a:extLst>
          </p:cNvPr>
          <p:cNvSpPr/>
          <p:nvPr/>
        </p:nvSpPr>
        <p:spPr>
          <a:xfrm>
            <a:off x="8252640" y="2018744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Ethics</a:t>
            </a:r>
            <a:endParaRPr sz="10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21" name="Google Shape;454;p1">
            <a:extLst>
              <a:ext uri="{FF2B5EF4-FFF2-40B4-BE49-F238E27FC236}">
                <a16:creationId xmlns:a16="http://schemas.microsoft.com/office/drawing/2014/main" id="{52E42FCD-CEBB-40B1-BBD2-EF43B0817293}"/>
              </a:ext>
            </a:extLst>
          </p:cNvPr>
          <p:cNvGrpSpPr/>
          <p:nvPr/>
        </p:nvGrpSpPr>
        <p:grpSpPr>
          <a:xfrm>
            <a:off x="8493150" y="1934636"/>
            <a:ext cx="271748" cy="271748"/>
            <a:chOff x="380343" y="4002282"/>
            <a:chExt cx="271748" cy="271748"/>
          </a:xfrm>
        </p:grpSpPr>
        <p:sp>
          <p:nvSpPr>
            <p:cNvPr id="622" name="Google Shape;455;p1">
              <a:extLst>
                <a:ext uri="{FF2B5EF4-FFF2-40B4-BE49-F238E27FC236}">
                  <a16:creationId xmlns:a16="http://schemas.microsoft.com/office/drawing/2014/main" id="{26392561-0318-43C3-B697-2816DD98E19C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23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3752B236-DCD0-4191-9807-E10581A1E77A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24" name="Google Shape;161;p1">
            <a:extLst>
              <a:ext uri="{FF2B5EF4-FFF2-40B4-BE49-F238E27FC236}">
                <a16:creationId xmlns:a16="http://schemas.microsoft.com/office/drawing/2014/main" id="{0CFD2A67-92AE-4B06-8882-05BD759474A1}"/>
              </a:ext>
            </a:extLst>
          </p:cNvPr>
          <p:cNvSpPr/>
          <p:nvPr/>
        </p:nvSpPr>
        <p:spPr>
          <a:xfrm>
            <a:off x="10271101" y="3300601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How is our culture being impacted by technology?</a:t>
            </a:r>
            <a:endParaRPr sz="55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25" name="Google Shape;272;p1">
            <a:extLst>
              <a:ext uri="{FF2B5EF4-FFF2-40B4-BE49-F238E27FC236}">
                <a16:creationId xmlns:a16="http://schemas.microsoft.com/office/drawing/2014/main" id="{1B5DF1AF-F936-4A1E-A88A-A6001173BB83}"/>
              </a:ext>
            </a:extLst>
          </p:cNvPr>
          <p:cNvCxnSpPr>
            <a:cxnSpLocks/>
          </p:cNvCxnSpPr>
          <p:nvPr/>
        </p:nvCxnSpPr>
        <p:spPr>
          <a:xfrm rot="10800000">
            <a:off x="10632930" y="292538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cxnSp>
        <p:nvCxnSpPr>
          <p:cNvPr id="629" name="Google Shape;277;p1">
            <a:extLst>
              <a:ext uri="{FF2B5EF4-FFF2-40B4-BE49-F238E27FC236}">
                <a16:creationId xmlns:a16="http://schemas.microsoft.com/office/drawing/2014/main" id="{62FC096E-9A82-4D03-80A5-2CEC7F9F7746}"/>
              </a:ext>
            </a:extLst>
          </p:cNvPr>
          <p:cNvCxnSpPr>
            <a:cxnSpLocks/>
          </p:cNvCxnSpPr>
          <p:nvPr/>
        </p:nvCxnSpPr>
        <p:spPr>
          <a:xfrm>
            <a:off x="9638797" y="2890386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pic>
        <p:nvPicPr>
          <p:cNvPr id="630" name="Google Shape;127;p1">
            <a:extLst>
              <a:ext uri="{FF2B5EF4-FFF2-40B4-BE49-F238E27FC236}">
                <a16:creationId xmlns:a16="http://schemas.microsoft.com/office/drawing/2014/main" id="{5C251C7A-CD7B-4F0C-8F0C-475E51B5609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t="59448" r="79718"/>
          <a:stretch/>
        </p:blipFill>
        <p:spPr>
          <a:xfrm>
            <a:off x="11556996" y="2858625"/>
            <a:ext cx="375701" cy="1568596"/>
          </a:xfrm>
          <a:prstGeom prst="rect">
            <a:avLst/>
          </a:prstGeom>
          <a:noFill/>
          <a:ln>
            <a:noFill/>
          </a:ln>
        </p:spPr>
      </p:pic>
      <p:sp>
        <p:nvSpPr>
          <p:cNvPr id="631" name="Google Shape;150;p1">
            <a:extLst>
              <a:ext uri="{FF2B5EF4-FFF2-40B4-BE49-F238E27FC236}">
                <a16:creationId xmlns:a16="http://schemas.microsoft.com/office/drawing/2014/main" id="{53BE5E59-7E1E-45BB-AB37-D61778DE6FF6}"/>
              </a:ext>
            </a:extLst>
          </p:cNvPr>
          <p:cNvSpPr/>
          <p:nvPr/>
        </p:nvSpPr>
        <p:spPr>
          <a:xfrm>
            <a:off x="10266007" y="208742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is technology changing the way we work?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33" name="Google Shape;275;p1">
            <a:extLst>
              <a:ext uri="{FF2B5EF4-FFF2-40B4-BE49-F238E27FC236}">
                <a16:creationId xmlns:a16="http://schemas.microsoft.com/office/drawing/2014/main" id="{1D2BEC7E-B43B-4A95-A192-E8C2E35AC12F}"/>
              </a:ext>
            </a:extLst>
          </p:cNvPr>
          <p:cNvCxnSpPr>
            <a:cxnSpLocks/>
          </p:cNvCxnSpPr>
          <p:nvPr/>
        </p:nvCxnSpPr>
        <p:spPr>
          <a:xfrm>
            <a:off x="11659050" y="2935213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37" name="Google Shape;150;p1">
            <a:extLst>
              <a:ext uri="{FF2B5EF4-FFF2-40B4-BE49-F238E27FC236}">
                <a16:creationId xmlns:a16="http://schemas.microsoft.com/office/drawing/2014/main" id="{AD30C87F-31DA-4632-8751-8C8A310FCC7E}"/>
              </a:ext>
            </a:extLst>
          </p:cNvPr>
          <p:cNvSpPr/>
          <p:nvPr/>
        </p:nvSpPr>
        <p:spPr>
          <a:xfrm>
            <a:off x="11248738" y="2095564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Evaluate the impact of technology.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38" name="Google Shape;275;p1">
            <a:extLst>
              <a:ext uri="{FF2B5EF4-FFF2-40B4-BE49-F238E27FC236}">
                <a16:creationId xmlns:a16="http://schemas.microsoft.com/office/drawing/2014/main" id="{D5686B18-97A1-41A5-9BA7-9708F3778D98}"/>
              </a:ext>
            </a:extLst>
          </p:cNvPr>
          <p:cNvCxnSpPr>
            <a:cxnSpLocks/>
          </p:cNvCxnSpPr>
          <p:nvPr/>
        </p:nvCxnSpPr>
        <p:spPr>
          <a:xfrm>
            <a:off x="11669866" y="4179548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42" name="Google Shape;150;p1">
            <a:extLst>
              <a:ext uri="{FF2B5EF4-FFF2-40B4-BE49-F238E27FC236}">
                <a16:creationId xmlns:a16="http://schemas.microsoft.com/office/drawing/2014/main" id="{D13BDD15-91CD-465F-A462-7BCBF66D45C9}"/>
              </a:ext>
            </a:extLst>
          </p:cNvPr>
          <p:cNvSpPr/>
          <p:nvPr/>
        </p:nvSpPr>
        <p:spPr>
          <a:xfrm>
            <a:off x="11263592" y="452501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GRIT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3" name="Google Shape;275;p1">
            <a:extLst>
              <a:ext uri="{FF2B5EF4-FFF2-40B4-BE49-F238E27FC236}">
                <a16:creationId xmlns:a16="http://schemas.microsoft.com/office/drawing/2014/main" id="{D97FA66E-4345-4572-B436-36C7FA5C926D}"/>
              </a:ext>
            </a:extLst>
          </p:cNvPr>
          <p:cNvCxnSpPr>
            <a:cxnSpLocks/>
          </p:cNvCxnSpPr>
          <p:nvPr/>
        </p:nvCxnSpPr>
        <p:spPr>
          <a:xfrm>
            <a:off x="11649312" y="5387719"/>
            <a:ext cx="0" cy="136034"/>
          </a:xfrm>
          <a:prstGeom prst="straightConnector1">
            <a:avLst/>
          </a:prstGeom>
          <a:noFill/>
          <a:ln w="28575" cap="flat" cmpd="sng">
            <a:solidFill>
              <a:srgbClr val="002A39"/>
            </a:solidFill>
            <a:prstDash val="solid"/>
            <a:miter lim="800000"/>
            <a:headEnd type="none" w="sm" len="sm"/>
            <a:tailEnd type="triangle" w="sm" len="sm"/>
          </a:ln>
        </p:spPr>
      </p:cxnSp>
      <p:sp>
        <p:nvSpPr>
          <p:cNvPr id="647" name="Google Shape;215;p1">
            <a:extLst>
              <a:ext uri="{FF2B5EF4-FFF2-40B4-BE49-F238E27FC236}">
                <a16:creationId xmlns:a16="http://schemas.microsoft.com/office/drawing/2014/main" id="{B6005A3E-ACCB-4E5C-AFD3-9C209202C86C}"/>
              </a:ext>
            </a:extLst>
          </p:cNvPr>
          <p:cNvSpPr/>
          <p:nvPr/>
        </p:nvSpPr>
        <p:spPr>
          <a:xfrm>
            <a:off x="3634040" y="6076801"/>
            <a:ext cx="865989" cy="332004"/>
          </a:xfrm>
          <a:prstGeom prst="rect">
            <a:avLst/>
          </a:prstGeom>
          <a:solidFill>
            <a:srgbClr val="002A39"/>
          </a:solidFill>
          <a:ln w="381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Whole Class Feedback</a:t>
            </a:r>
            <a:endParaRPr sz="7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48" name="Google Shape;472;p1">
            <a:extLst>
              <a:ext uri="{FF2B5EF4-FFF2-40B4-BE49-F238E27FC236}">
                <a16:creationId xmlns:a16="http://schemas.microsoft.com/office/drawing/2014/main" id="{0C8489E9-FD82-4A25-B66C-011595633547}"/>
              </a:ext>
            </a:extLst>
          </p:cNvPr>
          <p:cNvGrpSpPr/>
          <p:nvPr/>
        </p:nvGrpSpPr>
        <p:grpSpPr>
          <a:xfrm>
            <a:off x="3967369" y="5934402"/>
            <a:ext cx="219722" cy="219722"/>
            <a:chOff x="3964959" y="5953617"/>
            <a:chExt cx="219722" cy="219722"/>
          </a:xfrm>
        </p:grpSpPr>
        <p:sp>
          <p:nvSpPr>
            <p:cNvPr id="649" name="Google Shape;473;p1">
              <a:extLst>
                <a:ext uri="{FF2B5EF4-FFF2-40B4-BE49-F238E27FC236}">
                  <a16:creationId xmlns:a16="http://schemas.microsoft.com/office/drawing/2014/main" id="{6E3CEFF0-1DF0-44A8-B7D5-734773B79604}"/>
                </a:ext>
              </a:extLst>
            </p:cNvPr>
            <p:cNvSpPr/>
            <p:nvPr/>
          </p:nvSpPr>
          <p:spPr>
            <a:xfrm>
              <a:off x="3964959" y="5953617"/>
              <a:ext cx="219722" cy="219722"/>
            </a:xfrm>
            <a:prstGeom prst="ellipse">
              <a:avLst/>
            </a:prstGeom>
            <a:solidFill>
              <a:srgbClr val="A5A5A5"/>
            </a:solidFill>
            <a:ln w="1905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50" name="Google Shape;474;p1" descr="A large clock mounted to the side&#10;&#10;Description automatically generated">
              <a:extLst>
                <a:ext uri="{FF2B5EF4-FFF2-40B4-BE49-F238E27FC236}">
                  <a16:creationId xmlns:a16="http://schemas.microsoft.com/office/drawing/2014/main" id="{DCB5C384-7FFC-4228-8131-7ABBEF3B7A43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3978792" y="5967816"/>
              <a:ext cx="192621" cy="19130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79" name="Group 678">
            <a:extLst>
              <a:ext uri="{FF2B5EF4-FFF2-40B4-BE49-F238E27FC236}">
                <a16:creationId xmlns:a16="http://schemas.microsoft.com/office/drawing/2014/main" id="{03725BCD-2F1D-48D7-B39B-C912CE713059}"/>
              </a:ext>
            </a:extLst>
          </p:cNvPr>
          <p:cNvGrpSpPr/>
          <p:nvPr/>
        </p:nvGrpSpPr>
        <p:grpSpPr>
          <a:xfrm>
            <a:off x="8483837" y="3091511"/>
            <a:ext cx="293073" cy="271748"/>
            <a:chOff x="3433919" y="3084302"/>
            <a:chExt cx="293073" cy="271748"/>
          </a:xfrm>
        </p:grpSpPr>
        <p:sp>
          <p:nvSpPr>
            <p:cNvPr id="680" name="Google Shape;383;p1">
              <a:extLst>
                <a:ext uri="{FF2B5EF4-FFF2-40B4-BE49-F238E27FC236}">
                  <a16:creationId xmlns:a16="http://schemas.microsoft.com/office/drawing/2014/main" id="{59D5BC5D-7E4D-4AFE-9391-BA6C770D249F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81" name="Picture 680">
              <a:extLst>
                <a:ext uri="{FF2B5EF4-FFF2-40B4-BE49-F238E27FC236}">
                  <a16:creationId xmlns:a16="http://schemas.microsoft.com/office/drawing/2014/main" id="{8C7C5089-7B21-4E82-B301-B84ECCEEAD9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82" name="Group 681">
            <a:extLst>
              <a:ext uri="{FF2B5EF4-FFF2-40B4-BE49-F238E27FC236}">
                <a16:creationId xmlns:a16="http://schemas.microsoft.com/office/drawing/2014/main" id="{A8A00E06-E6F9-4169-9D40-EE2E2955BE01}"/>
              </a:ext>
            </a:extLst>
          </p:cNvPr>
          <p:cNvGrpSpPr/>
          <p:nvPr/>
        </p:nvGrpSpPr>
        <p:grpSpPr>
          <a:xfrm>
            <a:off x="7488605" y="4341415"/>
            <a:ext cx="293073" cy="271748"/>
            <a:chOff x="3433919" y="3084302"/>
            <a:chExt cx="293073" cy="271748"/>
          </a:xfrm>
        </p:grpSpPr>
        <p:sp>
          <p:nvSpPr>
            <p:cNvPr id="683" name="Google Shape;383;p1">
              <a:extLst>
                <a:ext uri="{FF2B5EF4-FFF2-40B4-BE49-F238E27FC236}">
                  <a16:creationId xmlns:a16="http://schemas.microsoft.com/office/drawing/2014/main" id="{62FFBFB1-F15F-4132-A07E-45CA98D0D398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84" name="Picture 683">
              <a:extLst>
                <a:ext uri="{FF2B5EF4-FFF2-40B4-BE49-F238E27FC236}">
                  <a16:creationId xmlns:a16="http://schemas.microsoft.com/office/drawing/2014/main" id="{57F4E1B8-4F6F-4BB0-9B79-6E8561CA84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85" name="Group 684">
            <a:extLst>
              <a:ext uri="{FF2B5EF4-FFF2-40B4-BE49-F238E27FC236}">
                <a16:creationId xmlns:a16="http://schemas.microsoft.com/office/drawing/2014/main" id="{849B5FE9-6D3E-445E-A631-988E70DDCAE2}"/>
              </a:ext>
            </a:extLst>
          </p:cNvPr>
          <p:cNvGrpSpPr/>
          <p:nvPr/>
        </p:nvGrpSpPr>
        <p:grpSpPr>
          <a:xfrm>
            <a:off x="6437385" y="1914707"/>
            <a:ext cx="293073" cy="271748"/>
            <a:chOff x="3433919" y="3084302"/>
            <a:chExt cx="293073" cy="271748"/>
          </a:xfrm>
        </p:grpSpPr>
        <p:sp>
          <p:nvSpPr>
            <p:cNvPr id="686" name="Google Shape;383;p1">
              <a:extLst>
                <a:ext uri="{FF2B5EF4-FFF2-40B4-BE49-F238E27FC236}">
                  <a16:creationId xmlns:a16="http://schemas.microsoft.com/office/drawing/2014/main" id="{0C891422-A7ED-4BE6-9377-6F42192AD02B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87" name="Picture 686">
              <a:extLst>
                <a:ext uri="{FF2B5EF4-FFF2-40B4-BE49-F238E27FC236}">
                  <a16:creationId xmlns:a16="http://schemas.microsoft.com/office/drawing/2014/main" id="{67E29812-D5C6-413F-87AC-CF32A72657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88" name="Group 687">
            <a:extLst>
              <a:ext uri="{FF2B5EF4-FFF2-40B4-BE49-F238E27FC236}">
                <a16:creationId xmlns:a16="http://schemas.microsoft.com/office/drawing/2014/main" id="{5D86900A-5185-4DC5-B6D6-18E7FBE47ABC}"/>
              </a:ext>
            </a:extLst>
          </p:cNvPr>
          <p:cNvGrpSpPr/>
          <p:nvPr/>
        </p:nvGrpSpPr>
        <p:grpSpPr>
          <a:xfrm>
            <a:off x="7987158" y="5552418"/>
            <a:ext cx="293073" cy="271748"/>
            <a:chOff x="3433919" y="3084302"/>
            <a:chExt cx="293073" cy="271748"/>
          </a:xfrm>
        </p:grpSpPr>
        <p:sp>
          <p:nvSpPr>
            <p:cNvPr id="689" name="Google Shape;383;p1">
              <a:extLst>
                <a:ext uri="{FF2B5EF4-FFF2-40B4-BE49-F238E27FC236}">
                  <a16:creationId xmlns:a16="http://schemas.microsoft.com/office/drawing/2014/main" id="{13EECBBC-F35E-46D5-8B96-FF29995FAA36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0" name="Picture 689">
              <a:extLst>
                <a:ext uri="{FF2B5EF4-FFF2-40B4-BE49-F238E27FC236}">
                  <a16:creationId xmlns:a16="http://schemas.microsoft.com/office/drawing/2014/main" id="{8B372150-1119-40C3-A01A-B8CE650F26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91" name="Group 690">
            <a:extLst>
              <a:ext uri="{FF2B5EF4-FFF2-40B4-BE49-F238E27FC236}">
                <a16:creationId xmlns:a16="http://schemas.microsoft.com/office/drawing/2014/main" id="{F43131E2-C6E8-40EA-B005-94BC31CA5943}"/>
              </a:ext>
            </a:extLst>
          </p:cNvPr>
          <p:cNvGrpSpPr/>
          <p:nvPr/>
        </p:nvGrpSpPr>
        <p:grpSpPr>
          <a:xfrm>
            <a:off x="7476307" y="3099417"/>
            <a:ext cx="293073" cy="271748"/>
            <a:chOff x="3433919" y="3084302"/>
            <a:chExt cx="293073" cy="271748"/>
          </a:xfrm>
        </p:grpSpPr>
        <p:sp>
          <p:nvSpPr>
            <p:cNvPr id="692" name="Google Shape;383;p1">
              <a:extLst>
                <a:ext uri="{FF2B5EF4-FFF2-40B4-BE49-F238E27FC236}">
                  <a16:creationId xmlns:a16="http://schemas.microsoft.com/office/drawing/2014/main" id="{FAC4AB23-FAC7-45BA-B426-B19E2D5771C8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3" name="Picture 692">
              <a:extLst>
                <a:ext uri="{FF2B5EF4-FFF2-40B4-BE49-F238E27FC236}">
                  <a16:creationId xmlns:a16="http://schemas.microsoft.com/office/drawing/2014/main" id="{3688E0E1-18CD-4071-9714-0E1B217BBA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94" name="Group 693">
            <a:extLst>
              <a:ext uri="{FF2B5EF4-FFF2-40B4-BE49-F238E27FC236}">
                <a16:creationId xmlns:a16="http://schemas.microsoft.com/office/drawing/2014/main" id="{734CD634-D0B3-4F46-B740-ED934DD1A17D}"/>
              </a:ext>
            </a:extLst>
          </p:cNvPr>
          <p:cNvGrpSpPr/>
          <p:nvPr/>
        </p:nvGrpSpPr>
        <p:grpSpPr>
          <a:xfrm>
            <a:off x="7467280" y="1933094"/>
            <a:ext cx="293073" cy="271748"/>
            <a:chOff x="3433919" y="3084302"/>
            <a:chExt cx="293073" cy="271748"/>
          </a:xfrm>
        </p:grpSpPr>
        <p:sp>
          <p:nvSpPr>
            <p:cNvPr id="695" name="Google Shape;383;p1">
              <a:extLst>
                <a:ext uri="{FF2B5EF4-FFF2-40B4-BE49-F238E27FC236}">
                  <a16:creationId xmlns:a16="http://schemas.microsoft.com/office/drawing/2014/main" id="{8AC60E11-01A6-441D-8298-E2AE18512687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6" name="Picture 695">
              <a:extLst>
                <a:ext uri="{FF2B5EF4-FFF2-40B4-BE49-F238E27FC236}">
                  <a16:creationId xmlns:a16="http://schemas.microsoft.com/office/drawing/2014/main" id="{62AE8879-3FA6-43F4-A8B2-F3658C3155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697" name="Group 696">
            <a:extLst>
              <a:ext uri="{FF2B5EF4-FFF2-40B4-BE49-F238E27FC236}">
                <a16:creationId xmlns:a16="http://schemas.microsoft.com/office/drawing/2014/main" id="{02AE11AB-4D5F-4F36-ABE5-5E77F4E80B12}"/>
              </a:ext>
            </a:extLst>
          </p:cNvPr>
          <p:cNvGrpSpPr/>
          <p:nvPr/>
        </p:nvGrpSpPr>
        <p:grpSpPr>
          <a:xfrm>
            <a:off x="6949313" y="1394646"/>
            <a:ext cx="293073" cy="271748"/>
            <a:chOff x="3433919" y="3084302"/>
            <a:chExt cx="293073" cy="271748"/>
          </a:xfrm>
        </p:grpSpPr>
        <p:sp>
          <p:nvSpPr>
            <p:cNvPr id="698" name="Google Shape;383;p1">
              <a:extLst>
                <a:ext uri="{FF2B5EF4-FFF2-40B4-BE49-F238E27FC236}">
                  <a16:creationId xmlns:a16="http://schemas.microsoft.com/office/drawing/2014/main" id="{EE928FC2-021F-4442-9F44-03E07935C0B9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699" name="Picture 698">
              <a:extLst>
                <a:ext uri="{FF2B5EF4-FFF2-40B4-BE49-F238E27FC236}">
                  <a16:creationId xmlns:a16="http://schemas.microsoft.com/office/drawing/2014/main" id="{7FC6BEE0-9C27-4715-81C1-FD2456358D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C39698F-BAE8-4811-AACB-6D9656E070B6}"/>
              </a:ext>
            </a:extLst>
          </p:cNvPr>
          <p:cNvGrpSpPr/>
          <p:nvPr/>
        </p:nvGrpSpPr>
        <p:grpSpPr>
          <a:xfrm>
            <a:off x="381897" y="3070501"/>
            <a:ext cx="271748" cy="271748"/>
            <a:chOff x="381897" y="3070501"/>
            <a:chExt cx="271748" cy="271748"/>
          </a:xfrm>
        </p:grpSpPr>
        <p:sp>
          <p:nvSpPr>
            <p:cNvPr id="656" name="Google Shape;372;p1">
              <a:extLst>
                <a:ext uri="{FF2B5EF4-FFF2-40B4-BE49-F238E27FC236}">
                  <a16:creationId xmlns:a16="http://schemas.microsoft.com/office/drawing/2014/main" id="{6EFA20D5-F363-49D4-9045-7881DCE7C55E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910174E-9A5D-402B-B2F5-EEA05D12E3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9941" r="10241" b="15951"/>
            <a:stretch/>
          </p:blipFill>
          <p:spPr>
            <a:xfrm>
              <a:off x="403148" y="3078622"/>
              <a:ext cx="232599" cy="244932"/>
            </a:xfrm>
            <a:prstGeom prst="rect">
              <a:avLst/>
            </a:prstGeom>
          </p:spPr>
        </p:pic>
      </p:grpSp>
      <p:grpSp>
        <p:nvGrpSpPr>
          <p:cNvPr id="405" name="Group 404">
            <a:extLst>
              <a:ext uri="{FF2B5EF4-FFF2-40B4-BE49-F238E27FC236}">
                <a16:creationId xmlns:a16="http://schemas.microsoft.com/office/drawing/2014/main" id="{CC41EEF4-2EBF-401E-BBE0-0CC383320433}"/>
              </a:ext>
            </a:extLst>
          </p:cNvPr>
          <p:cNvGrpSpPr/>
          <p:nvPr/>
        </p:nvGrpSpPr>
        <p:grpSpPr>
          <a:xfrm>
            <a:off x="385974" y="1806921"/>
            <a:ext cx="271748" cy="271748"/>
            <a:chOff x="381897" y="3070501"/>
            <a:chExt cx="271748" cy="271748"/>
          </a:xfrm>
        </p:grpSpPr>
        <p:sp>
          <p:nvSpPr>
            <p:cNvPr id="406" name="Google Shape;372;p1">
              <a:extLst>
                <a:ext uri="{FF2B5EF4-FFF2-40B4-BE49-F238E27FC236}">
                  <a16:creationId xmlns:a16="http://schemas.microsoft.com/office/drawing/2014/main" id="{FCEB6208-FC62-449A-90F9-A97528E70977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07" name="Picture 406">
              <a:extLst>
                <a:ext uri="{FF2B5EF4-FFF2-40B4-BE49-F238E27FC236}">
                  <a16:creationId xmlns:a16="http://schemas.microsoft.com/office/drawing/2014/main" id="{5B25E38F-C37B-4504-8CAE-8BA369FE05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9941" r="10241" b="15951"/>
            <a:stretch/>
          </p:blipFill>
          <p:spPr>
            <a:xfrm>
              <a:off x="403148" y="3078622"/>
              <a:ext cx="232599" cy="244932"/>
            </a:xfrm>
            <a:prstGeom prst="rect">
              <a:avLst/>
            </a:prstGeom>
          </p:spPr>
        </p:pic>
      </p:grp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DFF1DAD6-5C89-459F-B721-F8FDCD25AD87}"/>
              </a:ext>
            </a:extLst>
          </p:cNvPr>
          <p:cNvGrpSpPr/>
          <p:nvPr/>
        </p:nvGrpSpPr>
        <p:grpSpPr>
          <a:xfrm>
            <a:off x="857509" y="1400367"/>
            <a:ext cx="271748" cy="271748"/>
            <a:chOff x="381897" y="3070501"/>
            <a:chExt cx="271748" cy="271748"/>
          </a:xfrm>
        </p:grpSpPr>
        <p:sp>
          <p:nvSpPr>
            <p:cNvPr id="409" name="Google Shape;372;p1">
              <a:extLst>
                <a:ext uri="{FF2B5EF4-FFF2-40B4-BE49-F238E27FC236}">
                  <a16:creationId xmlns:a16="http://schemas.microsoft.com/office/drawing/2014/main" id="{9E45E328-4D84-45A5-BDFD-EE0A08BEB788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0" name="Picture 409">
              <a:extLst>
                <a:ext uri="{FF2B5EF4-FFF2-40B4-BE49-F238E27FC236}">
                  <a16:creationId xmlns:a16="http://schemas.microsoft.com/office/drawing/2014/main" id="{4C4CFE1C-A6DE-4AD0-8D16-EC8FDEC83E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9941" r="10241" b="15951"/>
            <a:stretch/>
          </p:blipFill>
          <p:spPr>
            <a:xfrm>
              <a:off x="403148" y="3078622"/>
              <a:ext cx="232599" cy="244932"/>
            </a:xfrm>
            <a:prstGeom prst="rect">
              <a:avLst/>
            </a:prstGeom>
          </p:spPr>
        </p:pic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542D2341-5B27-4B75-9339-FC3A52258866}"/>
              </a:ext>
            </a:extLst>
          </p:cNvPr>
          <p:cNvGrpSpPr/>
          <p:nvPr/>
        </p:nvGrpSpPr>
        <p:grpSpPr>
          <a:xfrm>
            <a:off x="1404320" y="1829045"/>
            <a:ext cx="271748" cy="271748"/>
            <a:chOff x="381897" y="3070501"/>
            <a:chExt cx="271748" cy="271748"/>
          </a:xfrm>
        </p:grpSpPr>
        <p:sp>
          <p:nvSpPr>
            <p:cNvPr id="412" name="Google Shape;372;p1">
              <a:extLst>
                <a:ext uri="{FF2B5EF4-FFF2-40B4-BE49-F238E27FC236}">
                  <a16:creationId xmlns:a16="http://schemas.microsoft.com/office/drawing/2014/main" id="{6D345B4B-C59B-47A6-B348-AEF64CAB144F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4" name="Picture 413">
              <a:extLst>
                <a:ext uri="{FF2B5EF4-FFF2-40B4-BE49-F238E27FC236}">
                  <a16:creationId xmlns:a16="http://schemas.microsoft.com/office/drawing/2014/main" id="{6B783DB3-D345-4B6A-BD7C-81BFE44CFA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9941" r="10241" b="15951"/>
            <a:stretch/>
          </p:blipFill>
          <p:spPr>
            <a:xfrm>
              <a:off x="403148" y="3078622"/>
              <a:ext cx="232599" cy="244932"/>
            </a:xfrm>
            <a:prstGeom prst="rect">
              <a:avLst/>
            </a:prstGeom>
          </p:spPr>
        </p:pic>
      </p:grp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E856E4D0-3137-4231-86E3-086A822FCCFE}"/>
              </a:ext>
            </a:extLst>
          </p:cNvPr>
          <p:cNvGrpSpPr/>
          <p:nvPr/>
        </p:nvGrpSpPr>
        <p:grpSpPr>
          <a:xfrm>
            <a:off x="1411605" y="3119024"/>
            <a:ext cx="271748" cy="271748"/>
            <a:chOff x="381897" y="3070501"/>
            <a:chExt cx="271748" cy="271748"/>
          </a:xfrm>
        </p:grpSpPr>
        <p:sp>
          <p:nvSpPr>
            <p:cNvPr id="416" name="Google Shape;372;p1">
              <a:extLst>
                <a:ext uri="{FF2B5EF4-FFF2-40B4-BE49-F238E27FC236}">
                  <a16:creationId xmlns:a16="http://schemas.microsoft.com/office/drawing/2014/main" id="{CE053BA7-2B32-4828-AA46-5075C897AD87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7" name="Picture 416">
              <a:extLst>
                <a:ext uri="{FF2B5EF4-FFF2-40B4-BE49-F238E27FC236}">
                  <a16:creationId xmlns:a16="http://schemas.microsoft.com/office/drawing/2014/main" id="{4CAA54A5-E32C-4A84-BDF3-2A9DB71BB2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9941" r="10241" b="15951"/>
            <a:stretch/>
          </p:blipFill>
          <p:spPr>
            <a:xfrm>
              <a:off x="403148" y="3078622"/>
              <a:ext cx="232599" cy="244932"/>
            </a:xfrm>
            <a:prstGeom prst="rect">
              <a:avLst/>
            </a:prstGeom>
          </p:spPr>
        </p:pic>
      </p:grpSp>
      <p:grpSp>
        <p:nvGrpSpPr>
          <p:cNvPr id="418" name="Group 417">
            <a:extLst>
              <a:ext uri="{FF2B5EF4-FFF2-40B4-BE49-F238E27FC236}">
                <a16:creationId xmlns:a16="http://schemas.microsoft.com/office/drawing/2014/main" id="{3D7EC554-C52B-43A4-BF85-138F6F1AD5FD}"/>
              </a:ext>
            </a:extLst>
          </p:cNvPr>
          <p:cNvGrpSpPr/>
          <p:nvPr/>
        </p:nvGrpSpPr>
        <p:grpSpPr>
          <a:xfrm>
            <a:off x="1404746" y="4351737"/>
            <a:ext cx="271748" cy="271748"/>
            <a:chOff x="381897" y="3070501"/>
            <a:chExt cx="271748" cy="271748"/>
          </a:xfrm>
        </p:grpSpPr>
        <p:sp>
          <p:nvSpPr>
            <p:cNvPr id="419" name="Google Shape;372;p1">
              <a:extLst>
                <a:ext uri="{FF2B5EF4-FFF2-40B4-BE49-F238E27FC236}">
                  <a16:creationId xmlns:a16="http://schemas.microsoft.com/office/drawing/2014/main" id="{347B337D-0F87-43DE-8FEC-82F86DB5FB34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20" name="Picture 419">
              <a:extLst>
                <a:ext uri="{FF2B5EF4-FFF2-40B4-BE49-F238E27FC236}">
                  <a16:creationId xmlns:a16="http://schemas.microsoft.com/office/drawing/2014/main" id="{FA8EEED6-349B-4659-B8BA-A18BFA4AEC6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9941" r="10241" b="15951"/>
            <a:stretch/>
          </p:blipFill>
          <p:spPr>
            <a:xfrm>
              <a:off x="403148" y="3078622"/>
              <a:ext cx="232599" cy="244932"/>
            </a:xfrm>
            <a:prstGeom prst="rect">
              <a:avLst/>
            </a:prstGeom>
          </p:spPr>
        </p:pic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3FF9988B-2039-4FDF-A1C3-558CCAA35A80}"/>
              </a:ext>
            </a:extLst>
          </p:cNvPr>
          <p:cNvGrpSpPr/>
          <p:nvPr/>
        </p:nvGrpSpPr>
        <p:grpSpPr>
          <a:xfrm>
            <a:off x="1905535" y="5545229"/>
            <a:ext cx="271748" cy="271748"/>
            <a:chOff x="381897" y="3070501"/>
            <a:chExt cx="271748" cy="271748"/>
          </a:xfrm>
        </p:grpSpPr>
        <p:sp>
          <p:nvSpPr>
            <p:cNvPr id="422" name="Google Shape;372;p1">
              <a:extLst>
                <a:ext uri="{FF2B5EF4-FFF2-40B4-BE49-F238E27FC236}">
                  <a16:creationId xmlns:a16="http://schemas.microsoft.com/office/drawing/2014/main" id="{FB28D7D9-4037-4472-AE3A-1B327B2A1412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23" name="Picture 422">
              <a:extLst>
                <a:ext uri="{FF2B5EF4-FFF2-40B4-BE49-F238E27FC236}">
                  <a16:creationId xmlns:a16="http://schemas.microsoft.com/office/drawing/2014/main" id="{5E7AA461-2939-4252-B098-F9A6E8C639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9941" r="10241" b="15951"/>
            <a:stretch/>
          </p:blipFill>
          <p:spPr>
            <a:xfrm>
              <a:off x="403148" y="3078622"/>
              <a:ext cx="232599" cy="244932"/>
            </a:xfrm>
            <a:prstGeom prst="rect">
              <a:avLst/>
            </a:prstGeom>
          </p:spPr>
        </p:pic>
      </p:grpSp>
      <p:grpSp>
        <p:nvGrpSpPr>
          <p:cNvPr id="424" name="Group 423">
            <a:extLst>
              <a:ext uri="{FF2B5EF4-FFF2-40B4-BE49-F238E27FC236}">
                <a16:creationId xmlns:a16="http://schemas.microsoft.com/office/drawing/2014/main" id="{3AD00A77-48BA-4D97-B3D2-1C7506DD23D0}"/>
              </a:ext>
            </a:extLst>
          </p:cNvPr>
          <p:cNvGrpSpPr/>
          <p:nvPr/>
        </p:nvGrpSpPr>
        <p:grpSpPr>
          <a:xfrm>
            <a:off x="2414848" y="4367002"/>
            <a:ext cx="271748" cy="271748"/>
            <a:chOff x="381897" y="3070501"/>
            <a:chExt cx="271748" cy="271748"/>
          </a:xfrm>
        </p:grpSpPr>
        <p:sp>
          <p:nvSpPr>
            <p:cNvPr id="425" name="Google Shape;372;p1">
              <a:extLst>
                <a:ext uri="{FF2B5EF4-FFF2-40B4-BE49-F238E27FC236}">
                  <a16:creationId xmlns:a16="http://schemas.microsoft.com/office/drawing/2014/main" id="{56AAF120-729D-495E-9719-638F958E42C4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26" name="Picture 425">
              <a:extLst>
                <a:ext uri="{FF2B5EF4-FFF2-40B4-BE49-F238E27FC236}">
                  <a16:creationId xmlns:a16="http://schemas.microsoft.com/office/drawing/2014/main" id="{9923F360-8823-44A3-955E-8F8AB67FE2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9941" r="10241" b="15951"/>
            <a:stretch/>
          </p:blipFill>
          <p:spPr>
            <a:xfrm>
              <a:off x="403148" y="3078622"/>
              <a:ext cx="232599" cy="244932"/>
            </a:xfrm>
            <a:prstGeom prst="rect">
              <a:avLst/>
            </a:prstGeom>
          </p:spPr>
        </p:pic>
      </p:grpSp>
      <p:grpSp>
        <p:nvGrpSpPr>
          <p:cNvPr id="427" name="Group 426">
            <a:extLst>
              <a:ext uri="{FF2B5EF4-FFF2-40B4-BE49-F238E27FC236}">
                <a16:creationId xmlns:a16="http://schemas.microsoft.com/office/drawing/2014/main" id="{8EA48F6A-2BD0-4EB5-BD20-C718A22633AB}"/>
              </a:ext>
            </a:extLst>
          </p:cNvPr>
          <p:cNvGrpSpPr/>
          <p:nvPr/>
        </p:nvGrpSpPr>
        <p:grpSpPr>
          <a:xfrm>
            <a:off x="2414755" y="3119581"/>
            <a:ext cx="271748" cy="271748"/>
            <a:chOff x="381897" y="3070501"/>
            <a:chExt cx="271748" cy="271748"/>
          </a:xfrm>
        </p:grpSpPr>
        <p:sp>
          <p:nvSpPr>
            <p:cNvPr id="428" name="Google Shape;372;p1">
              <a:extLst>
                <a:ext uri="{FF2B5EF4-FFF2-40B4-BE49-F238E27FC236}">
                  <a16:creationId xmlns:a16="http://schemas.microsoft.com/office/drawing/2014/main" id="{2B1C14C3-515D-41BB-83E3-5B0D03B738DF}"/>
                </a:ext>
              </a:extLst>
            </p:cNvPr>
            <p:cNvSpPr/>
            <p:nvPr/>
          </p:nvSpPr>
          <p:spPr>
            <a:xfrm>
              <a:off x="381897" y="3070501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29" name="Picture 428">
              <a:extLst>
                <a:ext uri="{FF2B5EF4-FFF2-40B4-BE49-F238E27FC236}">
                  <a16:creationId xmlns:a16="http://schemas.microsoft.com/office/drawing/2014/main" id="{6B24211B-F98B-44ED-BE72-F374F38414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/>
            <a:srcRect l="9941" r="10241" b="15951"/>
            <a:stretch/>
          </p:blipFill>
          <p:spPr>
            <a:xfrm>
              <a:off x="403148" y="3078622"/>
              <a:ext cx="232599" cy="244932"/>
            </a:xfrm>
            <a:prstGeom prst="rect">
              <a:avLst/>
            </a:prstGeom>
          </p:spPr>
        </p:pic>
      </p:grpSp>
      <p:grpSp>
        <p:nvGrpSpPr>
          <p:cNvPr id="440" name="Group 439">
            <a:extLst>
              <a:ext uri="{FF2B5EF4-FFF2-40B4-BE49-F238E27FC236}">
                <a16:creationId xmlns:a16="http://schemas.microsoft.com/office/drawing/2014/main" id="{D046080F-B9A0-4CB2-9142-AD7A7AFA9777}"/>
              </a:ext>
            </a:extLst>
          </p:cNvPr>
          <p:cNvGrpSpPr/>
          <p:nvPr/>
        </p:nvGrpSpPr>
        <p:grpSpPr>
          <a:xfrm>
            <a:off x="4463772" y="4421465"/>
            <a:ext cx="271748" cy="271748"/>
            <a:chOff x="407184" y="1833357"/>
            <a:chExt cx="271748" cy="271748"/>
          </a:xfrm>
        </p:grpSpPr>
        <p:sp>
          <p:nvSpPr>
            <p:cNvPr id="441" name="Google Shape;372;p1">
              <a:extLst>
                <a:ext uri="{FF2B5EF4-FFF2-40B4-BE49-F238E27FC236}">
                  <a16:creationId xmlns:a16="http://schemas.microsoft.com/office/drawing/2014/main" id="{157167FC-18C9-471F-A947-2B03300CBAEA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42" name="Picture 441">
              <a:extLst>
                <a:ext uri="{FF2B5EF4-FFF2-40B4-BE49-F238E27FC236}">
                  <a16:creationId xmlns:a16="http://schemas.microsoft.com/office/drawing/2014/main" id="{BBAFF62D-4FFD-43A7-99C4-C0BC3E13A3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43" name="Group 442">
            <a:extLst>
              <a:ext uri="{FF2B5EF4-FFF2-40B4-BE49-F238E27FC236}">
                <a16:creationId xmlns:a16="http://schemas.microsoft.com/office/drawing/2014/main" id="{FC797C2C-8C2B-46FA-9B7A-3CBD7C0D472F}"/>
              </a:ext>
            </a:extLst>
          </p:cNvPr>
          <p:cNvGrpSpPr/>
          <p:nvPr/>
        </p:nvGrpSpPr>
        <p:grpSpPr>
          <a:xfrm>
            <a:off x="4456638" y="3137849"/>
            <a:ext cx="271748" cy="271748"/>
            <a:chOff x="407184" y="1833357"/>
            <a:chExt cx="271748" cy="271748"/>
          </a:xfrm>
        </p:grpSpPr>
        <p:sp>
          <p:nvSpPr>
            <p:cNvPr id="444" name="Google Shape;372;p1">
              <a:extLst>
                <a:ext uri="{FF2B5EF4-FFF2-40B4-BE49-F238E27FC236}">
                  <a16:creationId xmlns:a16="http://schemas.microsoft.com/office/drawing/2014/main" id="{1E0B8169-40A9-4EA7-8E84-59828DE268B8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45" name="Picture 444">
              <a:extLst>
                <a:ext uri="{FF2B5EF4-FFF2-40B4-BE49-F238E27FC236}">
                  <a16:creationId xmlns:a16="http://schemas.microsoft.com/office/drawing/2014/main" id="{2C6A8DFA-F309-4BDD-AB41-1CD480529C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98C1B075-308E-4EDD-92C4-8B0D4B3CFB9D}"/>
              </a:ext>
            </a:extLst>
          </p:cNvPr>
          <p:cNvGrpSpPr/>
          <p:nvPr/>
        </p:nvGrpSpPr>
        <p:grpSpPr>
          <a:xfrm>
            <a:off x="3437893" y="3140253"/>
            <a:ext cx="271748" cy="271748"/>
            <a:chOff x="407184" y="1833357"/>
            <a:chExt cx="271748" cy="271748"/>
          </a:xfrm>
        </p:grpSpPr>
        <p:sp>
          <p:nvSpPr>
            <p:cNvPr id="447" name="Google Shape;372;p1">
              <a:extLst>
                <a:ext uri="{FF2B5EF4-FFF2-40B4-BE49-F238E27FC236}">
                  <a16:creationId xmlns:a16="http://schemas.microsoft.com/office/drawing/2014/main" id="{491D32DE-E8B5-4405-95FA-EE78A769CAD5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1" name="Picture 450">
              <a:extLst>
                <a:ext uri="{FF2B5EF4-FFF2-40B4-BE49-F238E27FC236}">
                  <a16:creationId xmlns:a16="http://schemas.microsoft.com/office/drawing/2014/main" id="{7CD8BB03-98A8-43C2-BC84-86E55FAEDD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AFF6A732-02EB-460A-AA00-A82736C98FDB}"/>
              </a:ext>
            </a:extLst>
          </p:cNvPr>
          <p:cNvGrpSpPr/>
          <p:nvPr/>
        </p:nvGrpSpPr>
        <p:grpSpPr>
          <a:xfrm>
            <a:off x="3411758" y="1879903"/>
            <a:ext cx="271748" cy="271748"/>
            <a:chOff x="407184" y="1833357"/>
            <a:chExt cx="271748" cy="271748"/>
          </a:xfrm>
        </p:grpSpPr>
        <p:sp>
          <p:nvSpPr>
            <p:cNvPr id="453" name="Google Shape;372;p1">
              <a:extLst>
                <a:ext uri="{FF2B5EF4-FFF2-40B4-BE49-F238E27FC236}">
                  <a16:creationId xmlns:a16="http://schemas.microsoft.com/office/drawing/2014/main" id="{AC4E0506-7156-43EF-A03A-279DCD7A9C3C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4" name="Picture 453">
              <a:extLst>
                <a:ext uri="{FF2B5EF4-FFF2-40B4-BE49-F238E27FC236}">
                  <a16:creationId xmlns:a16="http://schemas.microsoft.com/office/drawing/2014/main" id="{44F74D97-8D64-4295-9B78-BE11789320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29B47B4D-2F24-462B-A258-1F090606A0AC}"/>
              </a:ext>
            </a:extLst>
          </p:cNvPr>
          <p:cNvGrpSpPr/>
          <p:nvPr/>
        </p:nvGrpSpPr>
        <p:grpSpPr>
          <a:xfrm>
            <a:off x="3918817" y="5581370"/>
            <a:ext cx="271748" cy="271748"/>
            <a:chOff x="407184" y="1833357"/>
            <a:chExt cx="271748" cy="271748"/>
          </a:xfrm>
        </p:grpSpPr>
        <p:sp>
          <p:nvSpPr>
            <p:cNvPr id="459" name="Google Shape;372;p1">
              <a:extLst>
                <a:ext uri="{FF2B5EF4-FFF2-40B4-BE49-F238E27FC236}">
                  <a16:creationId xmlns:a16="http://schemas.microsoft.com/office/drawing/2014/main" id="{D738CA0B-99F2-4882-B1AD-565776603502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60" name="Picture 459">
              <a:extLst>
                <a:ext uri="{FF2B5EF4-FFF2-40B4-BE49-F238E27FC236}">
                  <a16:creationId xmlns:a16="http://schemas.microsoft.com/office/drawing/2014/main" id="{3C7731EA-6BA0-4478-B6C6-7C3BF6A15A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61" name="Group 460">
            <a:extLst>
              <a:ext uri="{FF2B5EF4-FFF2-40B4-BE49-F238E27FC236}">
                <a16:creationId xmlns:a16="http://schemas.microsoft.com/office/drawing/2014/main" id="{807E2305-F40B-4FED-A7E3-B46DF4972561}"/>
              </a:ext>
            </a:extLst>
          </p:cNvPr>
          <p:cNvGrpSpPr/>
          <p:nvPr/>
        </p:nvGrpSpPr>
        <p:grpSpPr>
          <a:xfrm>
            <a:off x="5960126" y="5569506"/>
            <a:ext cx="271748" cy="271748"/>
            <a:chOff x="407184" y="1833357"/>
            <a:chExt cx="271748" cy="271748"/>
          </a:xfrm>
        </p:grpSpPr>
        <p:sp>
          <p:nvSpPr>
            <p:cNvPr id="462" name="Google Shape;372;p1">
              <a:extLst>
                <a:ext uri="{FF2B5EF4-FFF2-40B4-BE49-F238E27FC236}">
                  <a16:creationId xmlns:a16="http://schemas.microsoft.com/office/drawing/2014/main" id="{7F9DF96C-7B15-4C91-AC4E-DF54845CF882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5" name="Picture 474">
              <a:extLst>
                <a:ext uri="{FF2B5EF4-FFF2-40B4-BE49-F238E27FC236}">
                  <a16:creationId xmlns:a16="http://schemas.microsoft.com/office/drawing/2014/main" id="{240B0D26-4CF4-4EC8-99FD-CEC9886312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76" name="Group 475">
            <a:extLst>
              <a:ext uri="{FF2B5EF4-FFF2-40B4-BE49-F238E27FC236}">
                <a16:creationId xmlns:a16="http://schemas.microsoft.com/office/drawing/2014/main" id="{2B33AAFC-2F54-4340-AEDA-072F60AA3CF7}"/>
              </a:ext>
            </a:extLst>
          </p:cNvPr>
          <p:cNvGrpSpPr/>
          <p:nvPr/>
        </p:nvGrpSpPr>
        <p:grpSpPr>
          <a:xfrm>
            <a:off x="3433371" y="4391712"/>
            <a:ext cx="271748" cy="271748"/>
            <a:chOff x="407184" y="1833357"/>
            <a:chExt cx="271748" cy="271748"/>
          </a:xfrm>
        </p:grpSpPr>
        <p:sp>
          <p:nvSpPr>
            <p:cNvPr id="477" name="Google Shape;372;p1">
              <a:extLst>
                <a:ext uri="{FF2B5EF4-FFF2-40B4-BE49-F238E27FC236}">
                  <a16:creationId xmlns:a16="http://schemas.microsoft.com/office/drawing/2014/main" id="{499D9C8F-7A5C-474C-8D01-C290B8B2E818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78" name="Picture 477">
              <a:extLst>
                <a:ext uri="{FF2B5EF4-FFF2-40B4-BE49-F238E27FC236}">
                  <a16:creationId xmlns:a16="http://schemas.microsoft.com/office/drawing/2014/main" id="{65CEE324-768F-497A-974C-58F403F726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82" name="Group 481">
            <a:extLst>
              <a:ext uri="{FF2B5EF4-FFF2-40B4-BE49-F238E27FC236}">
                <a16:creationId xmlns:a16="http://schemas.microsoft.com/office/drawing/2014/main" id="{E8369478-80F1-4FB0-99F3-5566D4361464}"/>
              </a:ext>
            </a:extLst>
          </p:cNvPr>
          <p:cNvGrpSpPr/>
          <p:nvPr/>
        </p:nvGrpSpPr>
        <p:grpSpPr>
          <a:xfrm>
            <a:off x="9473566" y="1874405"/>
            <a:ext cx="340325" cy="281889"/>
            <a:chOff x="8957590" y="1417387"/>
            <a:chExt cx="340325" cy="281889"/>
          </a:xfrm>
        </p:grpSpPr>
        <p:sp>
          <p:nvSpPr>
            <p:cNvPr id="483" name="Google Shape;413;p1">
              <a:extLst>
                <a:ext uri="{FF2B5EF4-FFF2-40B4-BE49-F238E27FC236}">
                  <a16:creationId xmlns:a16="http://schemas.microsoft.com/office/drawing/2014/main" id="{DDF199FF-0A74-4B71-82AB-82C77B157447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84" name="Picture 483">
              <a:extLst>
                <a:ext uri="{FF2B5EF4-FFF2-40B4-BE49-F238E27FC236}">
                  <a16:creationId xmlns:a16="http://schemas.microsoft.com/office/drawing/2014/main" id="{342AC2F1-4434-4BF8-8B34-10386614DD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grpSp>
        <p:nvGrpSpPr>
          <p:cNvPr id="485" name="Group 484">
            <a:extLst>
              <a:ext uri="{FF2B5EF4-FFF2-40B4-BE49-F238E27FC236}">
                <a16:creationId xmlns:a16="http://schemas.microsoft.com/office/drawing/2014/main" id="{20AB2123-668E-4811-815A-27ECFC3AFAD5}"/>
              </a:ext>
            </a:extLst>
          </p:cNvPr>
          <p:cNvGrpSpPr/>
          <p:nvPr/>
        </p:nvGrpSpPr>
        <p:grpSpPr>
          <a:xfrm>
            <a:off x="9488563" y="3111528"/>
            <a:ext cx="340325" cy="281889"/>
            <a:chOff x="8957590" y="1417387"/>
            <a:chExt cx="340325" cy="281889"/>
          </a:xfrm>
        </p:grpSpPr>
        <p:sp>
          <p:nvSpPr>
            <p:cNvPr id="486" name="Google Shape;413;p1">
              <a:extLst>
                <a:ext uri="{FF2B5EF4-FFF2-40B4-BE49-F238E27FC236}">
                  <a16:creationId xmlns:a16="http://schemas.microsoft.com/office/drawing/2014/main" id="{FF56F425-4B40-41F9-BD98-85C7C3517720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87" name="Picture 486">
              <a:extLst>
                <a:ext uri="{FF2B5EF4-FFF2-40B4-BE49-F238E27FC236}">
                  <a16:creationId xmlns:a16="http://schemas.microsoft.com/office/drawing/2014/main" id="{D206855D-E80D-44FE-BD59-5480C6A273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grpSp>
        <p:nvGrpSpPr>
          <p:cNvPr id="488" name="Group 487">
            <a:extLst>
              <a:ext uri="{FF2B5EF4-FFF2-40B4-BE49-F238E27FC236}">
                <a16:creationId xmlns:a16="http://schemas.microsoft.com/office/drawing/2014/main" id="{6DEB05B3-86C6-4130-950C-26DAF75D72E8}"/>
              </a:ext>
            </a:extLst>
          </p:cNvPr>
          <p:cNvGrpSpPr/>
          <p:nvPr/>
        </p:nvGrpSpPr>
        <p:grpSpPr>
          <a:xfrm>
            <a:off x="9957820" y="5600583"/>
            <a:ext cx="340325" cy="281889"/>
            <a:chOff x="8957590" y="1417387"/>
            <a:chExt cx="340325" cy="281889"/>
          </a:xfrm>
        </p:grpSpPr>
        <p:sp>
          <p:nvSpPr>
            <p:cNvPr id="489" name="Google Shape;413;p1">
              <a:extLst>
                <a:ext uri="{FF2B5EF4-FFF2-40B4-BE49-F238E27FC236}">
                  <a16:creationId xmlns:a16="http://schemas.microsoft.com/office/drawing/2014/main" id="{78B45997-DB40-4E3D-A1FD-CA788BE526E0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0" name="Picture 489">
              <a:extLst>
                <a:ext uri="{FF2B5EF4-FFF2-40B4-BE49-F238E27FC236}">
                  <a16:creationId xmlns:a16="http://schemas.microsoft.com/office/drawing/2014/main" id="{D1934A15-DD62-456E-9754-F8F29B9B636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grpSp>
        <p:nvGrpSpPr>
          <p:cNvPr id="491" name="Group 490">
            <a:extLst>
              <a:ext uri="{FF2B5EF4-FFF2-40B4-BE49-F238E27FC236}">
                <a16:creationId xmlns:a16="http://schemas.microsoft.com/office/drawing/2014/main" id="{D49D2BF1-FA23-4364-B184-53AB1BF769AF}"/>
              </a:ext>
            </a:extLst>
          </p:cNvPr>
          <p:cNvGrpSpPr/>
          <p:nvPr/>
        </p:nvGrpSpPr>
        <p:grpSpPr>
          <a:xfrm>
            <a:off x="9472784" y="4351076"/>
            <a:ext cx="340325" cy="281889"/>
            <a:chOff x="8957590" y="1417387"/>
            <a:chExt cx="340325" cy="281889"/>
          </a:xfrm>
        </p:grpSpPr>
        <p:sp>
          <p:nvSpPr>
            <p:cNvPr id="492" name="Google Shape;413;p1">
              <a:extLst>
                <a:ext uri="{FF2B5EF4-FFF2-40B4-BE49-F238E27FC236}">
                  <a16:creationId xmlns:a16="http://schemas.microsoft.com/office/drawing/2014/main" id="{0ED53181-DF4E-4C46-A019-59CEBBB94035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3" name="Picture 492">
              <a:extLst>
                <a:ext uri="{FF2B5EF4-FFF2-40B4-BE49-F238E27FC236}">
                  <a16:creationId xmlns:a16="http://schemas.microsoft.com/office/drawing/2014/main" id="{713E6B50-18D1-48F7-AEBB-95E54DAB6E5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grpSp>
        <p:nvGrpSpPr>
          <p:cNvPr id="494" name="Group 493">
            <a:extLst>
              <a:ext uri="{FF2B5EF4-FFF2-40B4-BE49-F238E27FC236}">
                <a16:creationId xmlns:a16="http://schemas.microsoft.com/office/drawing/2014/main" id="{9938EFD0-226B-4BBF-B89D-10F243C345EC}"/>
              </a:ext>
            </a:extLst>
          </p:cNvPr>
          <p:cNvGrpSpPr/>
          <p:nvPr/>
        </p:nvGrpSpPr>
        <p:grpSpPr>
          <a:xfrm>
            <a:off x="10505532" y="4338504"/>
            <a:ext cx="340325" cy="281889"/>
            <a:chOff x="8957590" y="1417387"/>
            <a:chExt cx="340325" cy="281889"/>
          </a:xfrm>
        </p:grpSpPr>
        <p:sp>
          <p:nvSpPr>
            <p:cNvPr id="495" name="Google Shape;413;p1">
              <a:extLst>
                <a:ext uri="{FF2B5EF4-FFF2-40B4-BE49-F238E27FC236}">
                  <a16:creationId xmlns:a16="http://schemas.microsoft.com/office/drawing/2014/main" id="{8A6FAB05-577F-40A0-854A-525E6D0288F5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6" name="Picture 495">
              <a:extLst>
                <a:ext uri="{FF2B5EF4-FFF2-40B4-BE49-F238E27FC236}">
                  <a16:creationId xmlns:a16="http://schemas.microsoft.com/office/drawing/2014/main" id="{1F162495-C9D8-4841-820A-F7DEC7A6D4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grpSp>
        <p:nvGrpSpPr>
          <p:cNvPr id="497" name="Group 496">
            <a:extLst>
              <a:ext uri="{FF2B5EF4-FFF2-40B4-BE49-F238E27FC236}">
                <a16:creationId xmlns:a16="http://schemas.microsoft.com/office/drawing/2014/main" id="{B82A87AF-FD02-400B-B582-B22AC0C5E321}"/>
              </a:ext>
            </a:extLst>
          </p:cNvPr>
          <p:cNvGrpSpPr/>
          <p:nvPr/>
        </p:nvGrpSpPr>
        <p:grpSpPr>
          <a:xfrm>
            <a:off x="10488083" y="3109858"/>
            <a:ext cx="340325" cy="281889"/>
            <a:chOff x="8957590" y="1417387"/>
            <a:chExt cx="340325" cy="281889"/>
          </a:xfrm>
        </p:grpSpPr>
        <p:sp>
          <p:nvSpPr>
            <p:cNvPr id="498" name="Google Shape;413;p1">
              <a:extLst>
                <a:ext uri="{FF2B5EF4-FFF2-40B4-BE49-F238E27FC236}">
                  <a16:creationId xmlns:a16="http://schemas.microsoft.com/office/drawing/2014/main" id="{A0C86B97-CB5F-4E04-9ADA-FBC9CE75DEB9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99" name="Picture 498">
              <a:extLst>
                <a:ext uri="{FF2B5EF4-FFF2-40B4-BE49-F238E27FC236}">
                  <a16:creationId xmlns:a16="http://schemas.microsoft.com/office/drawing/2014/main" id="{56344178-6F84-4424-900F-981BA4E520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grpSp>
        <p:nvGrpSpPr>
          <p:cNvPr id="505" name="Group 504">
            <a:extLst>
              <a:ext uri="{FF2B5EF4-FFF2-40B4-BE49-F238E27FC236}">
                <a16:creationId xmlns:a16="http://schemas.microsoft.com/office/drawing/2014/main" id="{7BCD9B7C-A965-4FE4-BE16-CAF7E1A4A451}"/>
              </a:ext>
            </a:extLst>
          </p:cNvPr>
          <p:cNvGrpSpPr/>
          <p:nvPr/>
        </p:nvGrpSpPr>
        <p:grpSpPr>
          <a:xfrm>
            <a:off x="10503828" y="1919350"/>
            <a:ext cx="340325" cy="281889"/>
            <a:chOff x="8957590" y="1417387"/>
            <a:chExt cx="340325" cy="281889"/>
          </a:xfrm>
        </p:grpSpPr>
        <p:sp>
          <p:nvSpPr>
            <p:cNvPr id="510" name="Google Shape;413;p1">
              <a:extLst>
                <a:ext uri="{FF2B5EF4-FFF2-40B4-BE49-F238E27FC236}">
                  <a16:creationId xmlns:a16="http://schemas.microsoft.com/office/drawing/2014/main" id="{314A271F-5B3A-467F-95CC-EB6A54ECB5DF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2" name="Picture 511">
              <a:extLst>
                <a:ext uri="{FF2B5EF4-FFF2-40B4-BE49-F238E27FC236}">
                  <a16:creationId xmlns:a16="http://schemas.microsoft.com/office/drawing/2014/main" id="{F245F1AF-B296-47D8-B133-14107727ED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sp>
        <p:nvSpPr>
          <p:cNvPr id="390" name="Google Shape;152;p1">
            <a:extLst>
              <a:ext uri="{FF2B5EF4-FFF2-40B4-BE49-F238E27FC236}">
                <a16:creationId xmlns:a16="http://schemas.microsoft.com/office/drawing/2014/main" id="{355877FB-53C6-4C3E-8FF1-4025EE03B945}"/>
              </a:ext>
            </a:extLst>
          </p:cNvPr>
          <p:cNvSpPr/>
          <p:nvPr/>
        </p:nvSpPr>
        <p:spPr>
          <a:xfrm>
            <a:off x="5204484" y="3327299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to Shine: Evaluate your completed animation against the success criteria.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3" name="Group 512">
            <a:extLst>
              <a:ext uri="{FF2B5EF4-FFF2-40B4-BE49-F238E27FC236}">
                <a16:creationId xmlns:a16="http://schemas.microsoft.com/office/drawing/2014/main" id="{6AB7B235-3549-4B5B-81BF-9F2180737FAB}"/>
              </a:ext>
            </a:extLst>
          </p:cNvPr>
          <p:cNvGrpSpPr/>
          <p:nvPr/>
        </p:nvGrpSpPr>
        <p:grpSpPr>
          <a:xfrm>
            <a:off x="11475743" y="1911725"/>
            <a:ext cx="340325" cy="281889"/>
            <a:chOff x="8957590" y="1417387"/>
            <a:chExt cx="340325" cy="281889"/>
          </a:xfrm>
        </p:grpSpPr>
        <p:sp>
          <p:nvSpPr>
            <p:cNvPr id="514" name="Google Shape;413;p1">
              <a:extLst>
                <a:ext uri="{FF2B5EF4-FFF2-40B4-BE49-F238E27FC236}">
                  <a16:creationId xmlns:a16="http://schemas.microsoft.com/office/drawing/2014/main" id="{1B8CB94D-92E8-4860-81DF-B6A4BC31772C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5" name="Picture 514">
              <a:extLst>
                <a:ext uri="{FF2B5EF4-FFF2-40B4-BE49-F238E27FC236}">
                  <a16:creationId xmlns:a16="http://schemas.microsoft.com/office/drawing/2014/main" id="{DB6C49CD-7FBD-4778-80E9-BC40504AD9C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grpSp>
        <p:nvGrpSpPr>
          <p:cNvPr id="516" name="Group 515">
            <a:extLst>
              <a:ext uri="{FF2B5EF4-FFF2-40B4-BE49-F238E27FC236}">
                <a16:creationId xmlns:a16="http://schemas.microsoft.com/office/drawing/2014/main" id="{B65961A9-AEF5-4C4C-BE4E-6279725E718C}"/>
              </a:ext>
            </a:extLst>
          </p:cNvPr>
          <p:cNvGrpSpPr/>
          <p:nvPr/>
        </p:nvGrpSpPr>
        <p:grpSpPr>
          <a:xfrm>
            <a:off x="11494909" y="4381065"/>
            <a:ext cx="340325" cy="281889"/>
            <a:chOff x="8957590" y="1417387"/>
            <a:chExt cx="340325" cy="281889"/>
          </a:xfrm>
        </p:grpSpPr>
        <p:sp>
          <p:nvSpPr>
            <p:cNvPr id="517" name="Google Shape;413;p1">
              <a:extLst>
                <a:ext uri="{FF2B5EF4-FFF2-40B4-BE49-F238E27FC236}">
                  <a16:creationId xmlns:a16="http://schemas.microsoft.com/office/drawing/2014/main" id="{02CCA8CF-E247-43E7-86F9-ED6BDB1705A4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8" name="Picture 517">
              <a:extLst>
                <a:ext uri="{FF2B5EF4-FFF2-40B4-BE49-F238E27FC236}">
                  <a16:creationId xmlns:a16="http://schemas.microsoft.com/office/drawing/2014/main" id="{AE4ADFCF-2902-462B-967B-C93728A46A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sp>
        <p:nvSpPr>
          <p:cNvPr id="391" name="Google Shape;162;p1">
            <a:extLst>
              <a:ext uri="{FF2B5EF4-FFF2-40B4-BE49-F238E27FC236}">
                <a16:creationId xmlns:a16="http://schemas.microsoft.com/office/drawing/2014/main" id="{AE563272-BE70-4624-843B-76979B29380C}"/>
              </a:ext>
            </a:extLst>
          </p:cNvPr>
          <p:cNvSpPr/>
          <p:nvPr/>
        </p:nvSpPr>
        <p:spPr>
          <a:xfrm>
            <a:off x="6236142" y="3256259"/>
            <a:ext cx="776761" cy="776761"/>
          </a:xfrm>
          <a:prstGeom prst="ellipse">
            <a:avLst/>
          </a:prstGeom>
          <a:solidFill>
            <a:srgbClr val="002A39"/>
          </a:solidFill>
          <a:ln w="38100" cap="flat" cmpd="sng">
            <a:solidFill>
              <a:srgbClr val="002A3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Databases</a:t>
            </a:r>
            <a:endParaRPr sz="6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2" name="Group 391">
            <a:extLst>
              <a:ext uri="{FF2B5EF4-FFF2-40B4-BE49-F238E27FC236}">
                <a16:creationId xmlns:a16="http://schemas.microsoft.com/office/drawing/2014/main" id="{0B663BFD-1B8E-44FE-9BE0-0183F6C624BA}"/>
              </a:ext>
            </a:extLst>
          </p:cNvPr>
          <p:cNvGrpSpPr/>
          <p:nvPr/>
        </p:nvGrpSpPr>
        <p:grpSpPr>
          <a:xfrm>
            <a:off x="8472758" y="4357696"/>
            <a:ext cx="293073" cy="271748"/>
            <a:chOff x="3433919" y="3084302"/>
            <a:chExt cx="293073" cy="271748"/>
          </a:xfrm>
        </p:grpSpPr>
        <p:sp>
          <p:nvSpPr>
            <p:cNvPr id="393" name="Google Shape;383;p1">
              <a:extLst>
                <a:ext uri="{FF2B5EF4-FFF2-40B4-BE49-F238E27FC236}">
                  <a16:creationId xmlns:a16="http://schemas.microsoft.com/office/drawing/2014/main" id="{BD790058-1FAC-4A68-9C1D-DD798E6B6B91}"/>
                </a:ext>
              </a:extLst>
            </p:cNvPr>
            <p:cNvSpPr/>
            <p:nvPr/>
          </p:nvSpPr>
          <p:spPr>
            <a:xfrm>
              <a:off x="3433919" y="308430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94" name="Picture 393">
              <a:extLst>
                <a:ext uri="{FF2B5EF4-FFF2-40B4-BE49-F238E27FC236}">
                  <a16:creationId xmlns:a16="http://schemas.microsoft.com/office/drawing/2014/main" id="{3466F6DF-C734-4AAE-AD04-C3A3EA7C9F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/>
            <a:srcRect b="16321"/>
            <a:stretch/>
          </p:blipFill>
          <p:spPr>
            <a:xfrm>
              <a:off x="3472819" y="3105964"/>
              <a:ext cx="254173" cy="212690"/>
            </a:xfrm>
            <a:prstGeom prst="rect">
              <a:avLst/>
            </a:prstGeom>
          </p:spPr>
        </p:pic>
      </p:grpSp>
      <p:grpSp>
        <p:nvGrpSpPr>
          <p:cNvPr id="395" name="Google Shape;454;p1">
            <a:extLst>
              <a:ext uri="{FF2B5EF4-FFF2-40B4-BE49-F238E27FC236}">
                <a16:creationId xmlns:a16="http://schemas.microsoft.com/office/drawing/2014/main" id="{E2135082-71B9-4B1B-8BF0-F5FF7D99206C}"/>
              </a:ext>
            </a:extLst>
          </p:cNvPr>
          <p:cNvGrpSpPr/>
          <p:nvPr/>
        </p:nvGrpSpPr>
        <p:grpSpPr>
          <a:xfrm>
            <a:off x="2430548" y="1891375"/>
            <a:ext cx="271748" cy="271748"/>
            <a:chOff x="380343" y="4002282"/>
            <a:chExt cx="271748" cy="271748"/>
          </a:xfrm>
        </p:grpSpPr>
        <p:sp>
          <p:nvSpPr>
            <p:cNvPr id="396" name="Google Shape;455;p1">
              <a:extLst>
                <a:ext uri="{FF2B5EF4-FFF2-40B4-BE49-F238E27FC236}">
                  <a16:creationId xmlns:a16="http://schemas.microsoft.com/office/drawing/2014/main" id="{9F1822E7-25AD-4DF7-9304-A9B6EA7200B0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98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780868AD-FFD0-4D9C-8805-687909C48AC1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99" name="Google Shape;454;p1">
            <a:extLst>
              <a:ext uri="{FF2B5EF4-FFF2-40B4-BE49-F238E27FC236}">
                <a16:creationId xmlns:a16="http://schemas.microsoft.com/office/drawing/2014/main" id="{3234905D-92EC-46C8-9D62-C947897D219D}"/>
              </a:ext>
            </a:extLst>
          </p:cNvPr>
          <p:cNvGrpSpPr/>
          <p:nvPr/>
        </p:nvGrpSpPr>
        <p:grpSpPr>
          <a:xfrm>
            <a:off x="6477188" y="3144323"/>
            <a:ext cx="271748" cy="271748"/>
            <a:chOff x="380343" y="4002282"/>
            <a:chExt cx="271748" cy="271748"/>
          </a:xfrm>
        </p:grpSpPr>
        <p:sp>
          <p:nvSpPr>
            <p:cNvPr id="400" name="Google Shape;455;p1">
              <a:extLst>
                <a:ext uri="{FF2B5EF4-FFF2-40B4-BE49-F238E27FC236}">
                  <a16:creationId xmlns:a16="http://schemas.microsoft.com/office/drawing/2014/main" id="{2AAAA422-1197-4330-9FF3-6CE151EA2F88}"/>
                </a:ext>
              </a:extLst>
            </p:cNvPr>
            <p:cNvSpPr/>
            <p:nvPr/>
          </p:nvSpPr>
          <p:spPr>
            <a:xfrm>
              <a:off x="380343" y="4002282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02" name="Google Shape;456;p1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A1A4929-E28C-4501-8658-D262A41E6911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98304" y="4020788"/>
              <a:ext cx="229778" cy="21235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55" name="Group 454">
            <a:extLst>
              <a:ext uri="{FF2B5EF4-FFF2-40B4-BE49-F238E27FC236}">
                <a16:creationId xmlns:a16="http://schemas.microsoft.com/office/drawing/2014/main" id="{9429EDE6-118D-4B3E-A187-C152267505F1}"/>
              </a:ext>
            </a:extLst>
          </p:cNvPr>
          <p:cNvGrpSpPr/>
          <p:nvPr/>
        </p:nvGrpSpPr>
        <p:grpSpPr>
          <a:xfrm>
            <a:off x="5442513" y="3095143"/>
            <a:ext cx="271748" cy="271748"/>
            <a:chOff x="407184" y="1833357"/>
            <a:chExt cx="271748" cy="271748"/>
          </a:xfrm>
        </p:grpSpPr>
        <p:sp>
          <p:nvSpPr>
            <p:cNvPr id="456" name="Google Shape;372;p1">
              <a:extLst>
                <a:ext uri="{FF2B5EF4-FFF2-40B4-BE49-F238E27FC236}">
                  <a16:creationId xmlns:a16="http://schemas.microsoft.com/office/drawing/2014/main" id="{4295C204-6B1A-49FB-A875-037F6BE5760B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57" name="Picture 456">
              <a:extLst>
                <a:ext uri="{FF2B5EF4-FFF2-40B4-BE49-F238E27FC236}">
                  <a16:creationId xmlns:a16="http://schemas.microsoft.com/office/drawing/2014/main" id="{35CF9DF3-BA7E-44AE-8A0F-2BBFB99099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03" name="Group 402">
            <a:extLst>
              <a:ext uri="{FF2B5EF4-FFF2-40B4-BE49-F238E27FC236}">
                <a16:creationId xmlns:a16="http://schemas.microsoft.com/office/drawing/2014/main" id="{5BDAC7D3-3995-48BF-82E7-D6E208F53771}"/>
              </a:ext>
            </a:extLst>
          </p:cNvPr>
          <p:cNvGrpSpPr/>
          <p:nvPr/>
        </p:nvGrpSpPr>
        <p:grpSpPr>
          <a:xfrm>
            <a:off x="4436688" y="1877405"/>
            <a:ext cx="271748" cy="271748"/>
            <a:chOff x="407184" y="1833357"/>
            <a:chExt cx="271748" cy="271748"/>
          </a:xfrm>
        </p:grpSpPr>
        <p:sp>
          <p:nvSpPr>
            <p:cNvPr id="404" name="Google Shape;372;p1">
              <a:extLst>
                <a:ext uri="{FF2B5EF4-FFF2-40B4-BE49-F238E27FC236}">
                  <a16:creationId xmlns:a16="http://schemas.microsoft.com/office/drawing/2014/main" id="{BB10E3C0-6FEA-40C9-916B-F679939499EE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13" name="Picture 412">
              <a:extLst>
                <a:ext uri="{FF2B5EF4-FFF2-40B4-BE49-F238E27FC236}">
                  <a16:creationId xmlns:a16="http://schemas.microsoft.com/office/drawing/2014/main" id="{118C7BCE-9CEC-44AE-B127-79B361E0A3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CA0D06ED-A5FF-4EAC-BBF7-8D6701DFCC13}"/>
              </a:ext>
            </a:extLst>
          </p:cNvPr>
          <p:cNvGrpSpPr/>
          <p:nvPr/>
        </p:nvGrpSpPr>
        <p:grpSpPr>
          <a:xfrm>
            <a:off x="5466754" y="1910060"/>
            <a:ext cx="271748" cy="271748"/>
            <a:chOff x="407184" y="1833357"/>
            <a:chExt cx="271748" cy="271748"/>
          </a:xfrm>
        </p:grpSpPr>
        <p:sp>
          <p:nvSpPr>
            <p:cNvPr id="511" name="Google Shape;372;p1">
              <a:extLst>
                <a:ext uri="{FF2B5EF4-FFF2-40B4-BE49-F238E27FC236}">
                  <a16:creationId xmlns:a16="http://schemas.microsoft.com/office/drawing/2014/main" id="{E158DC12-AC19-4CEA-B974-B7DD11313281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9" name="Picture 518">
              <a:extLst>
                <a:ext uri="{FF2B5EF4-FFF2-40B4-BE49-F238E27FC236}">
                  <a16:creationId xmlns:a16="http://schemas.microsoft.com/office/drawing/2014/main" id="{AE2454DB-ADC8-43D4-A384-3AB2DD01CF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520" name="Group 519">
            <a:extLst>
              <a:ext uri="{FF2B5EF4-FFF2-40B4-BE49-F238E27FC236}">
                <a16:creationId xmlns:a16="http://schemas.microsoft.com/office/drawing/2014/main" id="{7305ACFD-F542-4A1A-8630-EAEB55A1CE5F}"/>
              </a:ext>
            </a:extLst>
          </p:cNvPr>
          <p:cNvGrpSpPr/>
          <p:nvPr/>
        </p:nvGrpSpPr>
        <p:grpSpPr>
          <a:xfrm>
            <a:off x="6456700" y="4341928"/>
            <a:ext cx="271748" cy="271748"/>
            <a:chOff x="407184" y="1833357"/>
            <a:chExt cx="271748" cy="271748"/>
          </a:xfrm>
        </p:grpSpPr>
        <p:sp>
          <p:nvSpPr>
            <p:cNvPr id="521" name="Google Shape;372;p1">
              <a:extLst>
                <a:ext uri="{FF2B5EF4-FFF2-40B4-BE49-F238E27FC236}">
                  <a16:creationId xmlns:a16="http://schemas.microsoft.com/office/drawing/2014/main" id="{903BC2DE-A775-4863-AD69-47289DEF9845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2" name="Picture 521">
              <a:extLst>
                <a:ext uri="{FF2B5EF4-FFF2-40B4-BE49-F238E27FC236}">
                  <a16:creationId xmlns:a16="http://schemas.microsoft.com/office/drawing/2014/main" id="{5BF3FB28-2AAE-4167-A05F-69BDBE68D5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523" name="Group 522">
            <a:extLst>
              <a:ext uri="{FF2B5EF4-FFF2-40B4-BE49-F238E27FC236}">
                <a16:creationId xmlns:a16="http://schemas.microsoft.com/office/drawing/2014/main" id="{E3A89646-AC29-4C0E-9829-FE4C88D586E1}"/>
              </a:ext>
            </a:extLst>
          </p:cNvPr>
          <p:cNvGrpSpPr/>
          <p:nvPr/>
        </p:nvGrpSpPr>
        <p:grpSpPr>
          <a:xfrm>
            <a:off x="4964463" y="1402956"/>
            <a:ext cx="271748" cy="271748"/>
            <a:chOff x="407184" y="1833357"/>
            <a:chExt cx="271748" cy="271748"/>
          </a:xfrm>
        </p:grpSpPr>
        <p:sp>
          <p:nvSpPr>
            <p:cNvPr id="524" name="Google Shape;372;p1">
              <a:extLst>
                <a:ext uri="{FF2B5EF4-FFF2-40B4-BE49-F238E27FC236}">
                  <a16:creationId xmlns:a16="http://schemas.microsoft.com/office/drawing/2014/main" id="{C78064DA-3C26-4317-873B-8B134018F836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25" name="Picture 524">
              <a:extLst>
                <a:ext uri="{FF2B5EF4-FFF2-40B4-BE49-F238E27FC236}">
                  <a16:creationId xmlns:a16="http://schemas.microsoft.com/office/drawing/2014/main" id="{2C9A760C-6825-4097-A4B8-9E4A9F9E91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397" name="Group 396">
            <a:extLst>
              <a:ext uri="{FF2B5EF4-FFF2-40B4-BE49-F238E27FC236}">
                <a16:creationId xmlns:a16="http://schemas.microsoft.com/office/drawing/2014/main" id="{9DBD2215-6BC4-453A-AE3D-439494E00D2F}"/>
              </a:ext>
            </a:extLst>
          </p:cNvPr>
          <p:cNvGrpSpPr/>
          <p:nvPr/>
        </p:nvGrpSpPr>
        <p:grpSpPr>
          <a:xfrm>
            <a:off x="2926090" y="1390132"/>
            <a:ext cx="271748" cy="271748"/>
            <a:chOff x="407184" y="1833357"/>
            <a:chExt cx="271748" cy="271748"/>
          </a:xfrm>
        </p:grpSpPr>
        <p:sp>
          <p:nvSpPr>
            <p:cNvPr id="437" name="Google Shape;372;p1">
              <a:extLst>
                <a:ext uri="{FF2B5EF4-FFF2-40B4-BE49-F238E27FC236}">
                  <a16:creationId xmlns:a16="http://schemas.microsoft.com/office/drawing/2014/main" id="{393E16AC-64F9-4237-9FE0-31D67B9510C0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38" name="Picture 437">
              <a:extLst>
                <a:ext uri="{FF2B5EF4-FFF2-40B4-BE49-F238E27FC236}">
                  <a16:creationId xmlns:a16="http://schemas.microsoft.com/office/drawing/2014/main" id="{02F50F00-248E-4EAD-9FB3-6AF892C0B7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sp>
        <p:nvSpPr>
          <p:cNvPr id="439" name="Google Shape;152;p1">
            <a:extLst>
              <a:ext uri="{FF2B5EF4-FFF2-40B4-BE49-F238E27FC236}">
                <a16:creationId xmlns:a16="http://schemas.microsoft.com/office/drawing/2014/main" id="{45AE549D-6FE8-474A-BF1A-78218117030B}"/>
              </a:ext>
            </a:extLst>
          </p:cNvPr>
          <p:cNvSpPr/>
          <p:nvPr/>
        </p:nvSpPr>
        <p:spPr>
          <a:xfrm>
            <a:off x="5220231" y="4518893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 </a:t>
            </a:r>
          </a:p>
        </p:txBody>
      </p: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C1A8A138-CF40-4C62-8D74-151112BA76D8}"/>
              </a:ext>
            </a:extLst>
          </p:cNvPr>
          <p:cNvGrpSpPr/>
          <p:nvPr/>
        </p:nvGrpSpPr>
        <p:grpSpPr>
          <a:xfrm>
            <a:off x="5475561" y="4349695"/>
            <a:ext cx="271748" cy="271748"/>
            <a:chOff x="407184" y="1833357"/>
            <a:chExt cx="271748" cy="271748"/>
          </a:xfrm>
        </p:grpSpPr>
        <p:sp>
          <p:nvSpPr>
            <p:cNvPr id="480" name="Google Shape;372;p1">
              <a:extLst>
                <a:ext uri="{FF2B5EF4-FFF2-40B4-BE49-F238E27FC236}">
                  <a16:creationId xmlns:a16="http://schemas.microsoft.com/office/drawing/2014/main" id="{EED7BB8E-DCB0-4524-814F-A72718CF6C66}"/>
                </a:ext>
              </a:extLst>
            </p:cNvPr>
            <p:cNvSpPr/>
            <p:nvPr/>
          </p:nvSpPr>
          <p:spPr>
            <a:xfrm>
              <a:off x="407184" y="1833357"/>
              <a:ext cx="271748" cy="271748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481" name="Picture 480">
              <a:extLst>
                <a:ext uri="{FF2B5EF4-FFF2-40B4-BE49-F238E27FC236}">
                  <a16:creationId xmlns:a16="http://schemas.microsoft.com/office/drawing/2014/main" id="{F317D370-4605-4729-8085-50642ECD00F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l="10391" t="1909" r="10898" b="16469"/>
            <a:stretch/>
          </p:blipFill>
          <p:spPr>
            <a:xfrm>
              <a:off x="442407" y="1862214"/>
              <a:ext cx="197786" cy="205099"/>
            </a:xfrm>
            <a:prstGeom prst="rect">
              <a:avLst/>
            </a:prstGeom>
          </p:spPr>
        </p:pic>
      </p:grpSp>
      <p:grpSp>
        <p:nvGrpSpPr>
          <p:cNvPr id="530" name="Group 529">
            <a:extLst>
              <a:ext uri="{FF2B5EF4-FFF2-40B4-BE49-F238E27FC236}">
                <a16:creationId xmlns:a16="http://schemas.microsoft.com/office/drawing/2014/main" id="{66CFB616-4E87-427A-B016-449B665ECAAE}"/>
              </a:ext>
            </a:extLst>
          </p:cNvPr>
          <p:cNvGrpSpPr/>
          <p:nvPr/>
        </p:nvGrpSpPr>
        <p:grpSpPr>
          <a:xfrm>
            <a:off x="8939250" y="1442209"/>
            <a:ext cx="340325" cy="281889"/>
            <a:chOff x="8957590" y="1417387"/>
            <a:chExt cx="340325" cy="281889"/>
          </a:xfrm>
        </p:grpSpPr>
        <p:sp>
          <p:nvSpPr>
            <p:cNvPr id="531" name="Google Shape;413;p1">
              <a:extLst>
                <a:ext uri="{FF2B5EF4-FFF2-40B4-BE49-F238E27FC236}">
                  <a16:creationId xmlns:a16="http://schemas.microsoft.com/office/drawing/2014/main" id="{359B5CC4-8F7C-4F4E-ABA0-A1E2C00BAEFB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32" name="Picture 531">
              <a:extLst>
                <a:ext uri="{FF2B5EF4-FFF2-40B4-BE49-F238E27FC236}">
                  <a16:creationId xmlns:a16="http://schemas.microsoft.com/office/drawing/2014/main" id="{FF689134-AF41-44E1-8914-BACD06FFB24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  <p:sp>
        <p:nvSpPr>
          <p:cNvPr id="535" name="Google Shape;150;p1">
            <a:extLst>
              <a:ext uri="{FF2B5EF4-FFF2-40B4-BE49-F238E27FC236}">
                <a16:creationId xmlns:a16="http://schemas.microsoft.com/office/drawing/2014/main" id="{31A9D3D6-B7AD-482A-A895-B80A98C8C6B8}"/>
              </a:ext>
            </a:extLst>
          </p:cNvPr>
          <p:cNvSpPr/>
          <p:nvPr/>
        </p:nvSpPr>
        <p:spPr>
          <a:xfrm>
            <a:off x="11265151" y="3331308"/>
            <a:ext cx="776761" cy="776761"/>
          </a:xfrm>
          <a:prstGeom prst="ellipse">
            <a:avLst/>
          </a:prstGeom>
          <a:solidFill>
            <a:schemeClr val="lt1"/>
          </a:solidFill>
          <a:ln w="76200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GB"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Assessment</a:t>
            </a:r>
            <a:endParaRPr sz="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36" name="Group 535">
            <a:extLst>
              <a:ext uri="{FF2B5EF4-FFF2-40B4-BE49-F238E27FC236}">
                <a16:creationId xmlns:a16="http://schemas.microsoft.com/office/drawing/2014/main" id="{6C89E0ED-CD68-459C-B405-18FA8D5C16C9}"/>
              </a:ext>
            </a:extLst>
          </p:cNvPr>
          <p:cNvGrpSpPr/>
          <p:nvPr/>
        </p:nvGrpSpPr>
        <p:grpSpPr>
          <a:xfrm>
            <a:off x="11496468" y="3187360"/>
            <a:ext cx="340325" cy="281889"/>
            <a:chOff x="8957590" y="1417387"/>
            <a:chExt cx="340325" cy="281889"/>
          </a:xfrm>
        </p:grpSpPr>
        <p:sp>
          <p:nvSpPr>
            <p:cNvPr id="537" name="Google Shape;413;p1">
              <a:extLst>
                <a:ext uri="{FF2B5EF4-FFF2-40B4-BE49-F238E27FC236}">
                  <a16:creationId xmlns:a16="http://schemas.microsoft.com/office/drawing/2014/main" id="{42BBBA3F-0A67-4164-9889-F07C4CD3C60A}"/>
                </a:ext>
              </a:extLst>
            </p:cNvPr>
            <p:cNvSpPr/>
            <p:nvPr/>
          </p:nvSpPr>
          <p:spPr>
            <a:xfrm>
              <a:off x="8983261" y="1417387"/>
              <a:ext cx="299309" cy="281889"/>
            </a:xfrm>
            <a:prstGeom prst="ellipse">
              <a:avLst/>
            </a:prstGeom>
            <a:solidFill>
              <a:srgbClr val="BFBFBF"/>
            </a:solidFill>
            <a:ln w="1905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38" name="Picture 537">
              <a:extLst>
                <a:ext uri="{FF2B5EF4-FFF2-40B4-BE49-F238E27FC236}">
                  <a16:creationId xmlns:a16="http://schemas.microsoft.com/office/drawing/2014/main" id="{7B3DF455-16AB-487A-8A4C-3F6B06BF33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120" t="14888" r="7755" b="27774"/>
            <a:stretch/>
          </p:blipFill>
          <p:spPr>
            <a:xfrm>
              <a:off x="8957590" y="1446406"/>
              <a:ext cx="340325" cy="2265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C98CD52-D941-44DB-A27F-C3022796FE72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3731" y="2856802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6873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5061" y="445926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Big Data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6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difference between Data &amp; Information. </a:t>
              </a:r>
              <a:endParaRPr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concept of Big Data and the impact it can have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questionnaire meet the criteria?</a:t>
              </a:r>
              <a:endParaRPr sz="16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Analyse the results of a questionnaire.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51630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and create a suitable questionnaire</a:t>
              </a: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95003" y="32896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you can use lights, camera and render to enhance your animation.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201370" y="451112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28008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latin typeface="Calibri" panose="020F0502020204030204" pitchFamily="34" charset="0"/>
                  <a:cs typeface="Calibri" panose="020F0502020204030204" pitchFamily="34" charset="0"/>
                </a:rPr>
                <a:t>Explain the role of a Primary Key.</a:t>
              </a:r>
              <a:endParaRPr sz="1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84785" y="450248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a Report in a database.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45884" y="202399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Laws protect us? What is GDPR?.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48779" y="449050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private is your information?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94190" y="450948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can technology affect your social well-being?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16049" y="174101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04056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8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ways data can be collected.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ways data can be collected using IT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85522" y="330536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make simple keyframe animations.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80596" y="45565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5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use complex modelling techniques to make an animation look realistic. </a:t>
              </a:r>
              <a:endParaRPr sz="4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231695" y="20618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your animation to meet the success criteria. 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213135" y="455190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"organic modelling".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4176772" y="2058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your animation to meet the success criteria.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16641" y="326354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a Simple Query in a database.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0037" y="44962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more complex queries.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80963" y="2047608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Animation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62561" y="20542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manipulate shapes to meet the criteria. </a:t>
              </a:r>
              <a:endParaRPr sz="1800" dirty="0"/>
            </a:p>
          </p:txBody>
        </p: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09242" y="20534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"Database".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156;p1">
              <a:extLst>
                <a:ext uri="{FF2B5EF4-FFF2-40B4-BE49-F238E27FC236}">
                  <a16:creationId xmlns:a16="http://schemas.microsoft.com/office/drawing/2014/main" id="{6B0F7E22-F12F-487F-B5DF-60ECA47EFC6A}"/>
                </a:ext>
              </a:extLst>
            </p:cNvPr>
            <p:cNvSpPr/>
            <p:nvPr/>
          </p:nvSpPr>
          <p:spPr>
            <a:xfrm>
              <a:off x="8219492" y="3268729"/>
              <a:ext cx="788753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How does my database meet the criteria?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80534" y="324304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is the Computer Misuse Act? 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52640" y="20187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Ethics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493150" y="1934636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71101" y="330060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is our culture being impacted by technology?</a:t>
              </a:r>
              <a:endParaRPr sz="55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66007" y="20874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is technology changing the way we work?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48738" y="209556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the impact of technology.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79" name="Group 678">
              <a:extLst>
                <a:ext uri="{FF2B5EF4-FFF2-40B4-BE49-F238E27FC236}">
                  <a16:creationId xmlns:a16="http://schemas.microsoft.com/office/drawing/2014/main" id="{03725BCD-2F1D-48D7-B39B-C912CE713059}"/>
                </a:ext>
              </a:extLst>
            </p:cNvPr>
            <p:cNvGrpSpPr/>
            <p:nvPr/>
          </p:nvGrpSpPr>
          <p:grpSpPr>
            <a:xfrm>
              <a:off x="8483837" y="3091511"/>
              <a:ext cx="293073" cy="271748"/>
              <a:chOff x="3433919" y="3084302"/>
              <a:chExt cx="293073" cy="271748"/>
            </a:xfrm>
          </p:grpSpPr>
          <p:sp>
            <p:nvSpPr>
              <p:cNvPr id="680" name="Google Shape;383;p1">
                <a:extLst>
                  <a:ext uri="{FF2B5EF4-FFF2-40B4-BE49-F238E27FC236}">
                    <a16:creationId xmlns:a16="http://schemas.microsoft.com/office/drawing/2014/main" id="{59D5BC5D-7E4D-4AFE-9391-BA6C770D249F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1" name="Picture 680">
                <a:extLst>
                  <a:ext uri="{FF2B5EF4-FFF2-40B4-BE49-F238E27FC236}">
                    <a16:creationId xmlns:a16="http://schemas.microsoft.com/office/drawing/2014/main" id="{8C7C5089-7B21-4E82-B301-B84ECCEEAD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A8A00E06-E6F9-4169-9D40-EE2E2955BE01}"/>
                </a:ext>
              </a:extLst>
            </p:cNvPr>
            <p:cNvGrpSpPr/>
            <p:nvPr/>
          </p:nvGrpSpPr>
          <p:grpSpPr>
            <a:xfrm>
              <a:off x="7488605" y="4341415"/>
              <a:ext cx="293073" cy="271748"/>
              <a:chOff x="3433919" y="3084302"/>
              <a:chExt cx="293073" cy="271748"/>
            </a:xfrm>
          </p:grpSpPr>
          <p:sp>
            <p:nvSpPr>
              <p:cNvPr id="683" name="Google Shape;383;p1">
                <a:extLst>
                  <a:ext uri="{FF2B5EF4-FFF2-40B4-BE49-F238E27FC236}">
                    <a16:creationId xmlns:a16="http://schemas.microsoft.com/office/drawing/2014/main" id="{62FFBFB1-F15F-4132-A07E-45CA98D0D39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4" name="Picture 683">
                <a:extLst>
                  <a:ext uri="{FF2B5EF4-FFF2-40B4-BE49-F238E27FC236}">
                    <a16:creationId xmlns:a16="http://schemas.microsoft.com/office/drawing/2014/main" id="{57F4E1B8-4F6F-4BB0-9B79-6E8561CA84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5" name="Group 684">
              <a:extLst>
                <a:ext uri="{FF2B5EF4-FFF2-40B4-BE49-F238E27FC236}">
                  <a16:creationId xmlns:a16="http://schemas.microsoft.com/office/drawing/2014/main" id="{849B5FE9-6D3E-445E-A631-988E70DDCAE2}"/>
                </a:ext>
              </a:extLst>
            </p:cNvPr>
            <p:cNvGrpSpPr/>
            <p:nvPr/>
          </p:nvGrpSpPr>
          <p:grpSpPr>
            <a:xfrm>
              <a:off x="6437385" y="1914707"/>
              <a:ext cx="293073" cy="271748"/>
              <a:chOff x="3433919" y="3084302"/>
              <a:chExt cx="293073" cy="271748"/>
            </a:xfrm>
          </p:grpSpPr>
          <p:sp>
            <p:nvSpPr>
              <p:cNvPr id="686" name="Google Shape;383;p1">
                <a:extLst>
                  <a:ext uri="{FF2B5EF4-FFF2-40B4-BE49-F238E27FC236}">
                    <a16:creationId xmlns:a16="http://schemas.microsoft.com/office/drawing/2014/main" id="{0C891422-A7ED-4BE6-9377-6F42192AD02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7" name="Picture 686">
                <a:extLst>
                  <a:ext uri="{FF2B5EF4-FFF2-40B4-BE49-F238E27FC236}">
                    <a16:creationId xmlns:a16="http://schemas.microsoft.com/office/drawing/2014/main" id="{67E29812-D5C6-413F-87AC-CF32A72657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5D86900A-5185-4DC5-B6D6-18E7FBE47ABC}"/>
                </a:ext>
              </a:extLst>
            </p:cNvPr>
            <p:cNvGrpSpPr/>
            <p:nvPr/>
          </p:nvGrpSpPr>
          <p:grpSpPr>
            <a:xfrm>
              <a:off x="7987158" y="5552418"/>
              <a:ext cx="293073" cy="271748"/>
              <a:chOff x="3433919" y="3084302"/>
              <a:chExt cx="293073" cy="271748"/>
            </a:xfrm>
          </p:grpSpPr>
          <p:sp>
            <p:nvSpPr>
              <p:cNvPr id="689" name="Google Shape;383;p1">
                <a:extLst>
                  <a:ext uri="{FF2B5EF4-FFF2-40B4-BE49-F238E27FC236}">
                    <a16:creationId xmlns:a16="http://schemas.microsoft.com/office/drawing/2014/main" id="{13EECBBC-F35E-46D5-8B96-FF29995FAA36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0" name="Picture 689">
                <a:extLst>
                  <a:ext uri="{FF2B5EF4-FFF2-40B4-BE49-F238E27FC236}">
                    <a16:creationId xmlns:a16="http://schemas.microsoft.com/office/drawing/2014/main" id="{8B372150-1119-40C3-A01A-B8CE650F2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1" name="Group 690">
              <a:extLst>
                <a:ext uri="{FF2B5EF4-FFF2-40B4-BE49-F238E27FC236}">
                  <a16:creationId xmlns:a16="http://schemas.microsoft.com/office/drawing/2014/main" id="{F43131E2-C6E8-40EA-B005-94BC31CA5943}"/>
                </a:ext>
              </a:extLst>
            </p:cNvPr>
            <p:cNvGrpSpPr/>
            <p:nvPr/>
          </p:nvGrpSpPr>
          <p:grpSpPr>
            <a:xfrm>
              <a:off x="7476307" y="3099417"/>
              <a:ext cx="293073" cy="271748"/>
              <a:chOff x="3433919" y="3084302"/>
              <a:chExt cx="293073" cy="271748"/>
            </a:xfrm>
          </p:grpSpPr>
          <p:sp>
            <p:nvSpPr>
              <p:cNvPr id="692" name="Google Shape;383;p1">
                <a:extLst>
                  <a:ext uri="{FF2B5EF4-FFF2-40B4-BE49-F238E27FC236}">
                    <a16:creationId xmlns:a16="http://schemas.microsoft.com/office/drawing/2014/main" id="{FAC4AB23-FAC7-45BA-B426-B19E2D5771C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3" name="Picture 692">
                <a:extLst>
                  <a:ext uri="{FF2B5EF4-FFF2-40B4-BE49-F238E27FC236}">
                    <a16:creationId xmlns:a16="http://schemas.microsoft.com/office/drawing/2014/main" id="{3688E0E1-18CD-4071-9714-0E1B217BBA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734CD634-D0B3-4F46-B740-ED934DD1A17D}"/>
                </a:ext>
              </a:extLst>
            </p:cNvPr>
            <p:cNvGrpSpPr/>
            <p:nvPr/>
          </p:nvGrpSpPr>
          <p:grpSpPr>
            <a:xfrm>
              <a:off x="7467280" y="1933094"/>
              <a:ext cx="293073" cy="271748"/>
              <a:chOff x="3433919" y="3084302"/>
              <a:chExt cx="293073" cy="271748"/>
            </a:xfrm>
          </p:grpSpPr>
          <p:sp>
            <p:nvSpPr>
              <p:cNvPr id="695" name="Google Shape;383;p1">
                <a:extLst>
                  <a:ext uri="{FF2B5EF4-FFF2-40B4-BE49-F238E27FC236}">
                    <a16:creationId xmlns:a16="http://schemas.microsoft.com/office/drawing/2014/main" id="{8AC60E11-01A6-441D-8298-E2AE1851268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6" name="Picture 695">
                <a:extLst>
                  <a:ext uri="{FF2B5EF4-FFF2-40B4-BE49-F238E27FC236}">
                    <a16:creationId xmlns:a16="http://schemas.microsoft.com/office/drawing/2014/main" id="{62AE8879-3FA6-43F4-A8B2-F3658C3155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7" name="Group 696">
              <a:extLst>
                <a:ext uri="{FF2B5EF4-FFF2-40B4-BE49-F238E27FC236}">
                  <a16:creationId xmlns:a16="http://schemas.microsoft.com/office/drawing/2014/main" id="{02AE11AB-4D5F-4F36-ABE5-5E77F4E80B12}"/>
                </a:ext>
              </a:extLst>
            </p:cNvPr>
            <p:cNvGrpSpPr/>
            <p:nvPr/>
          </p:nvGrpSpPr>
          <p:grpSpPr>
            <a:xfrm>
              <a:off x="6949313" y="1394646"/>
              <a:ext cx="293073" cy="271748"/>
              <a:chOff x="3433919" y="3084302"/>
              <a:chExt cx="293073" cy="271748"/>
            </a:xfrm>
          </p:grpSpPr>
          <p:sp>
            <p:nvSpPr>
              <p:cNvPr id="698" name="Google Shape;383;p1">
                <a:extLst>
                  <a:ext uri="{FF2B5EF4-FFF2-40B4-BE49-F238E27FC236}">
                    <a16:creationId xmlns:a16="http://schemas.microsoft.com/office/drawing/2014/main" id="{EE928FC2-021F-4442-9F44-03E07935C0B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9" name="Picture 698">
                <a:extLst>
                  <a:ext uri="{FF2B5EF4-FFF2-40B4-BE49-F238E27FC236}">
                    <a16:creationId xmlns:a16="http://schemas.microsoft.com/office/drawing/2014/main" id="{7FC6BEE0-9C27-4715-81C1-FD2456358D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C39698F-BAE8-4811-AACB-6D9656E070B6}"/>
                </a:ext>
              </a:extLst>
            </p:cNvPr>
            <p:cNvGrpSpPr/>
            <p:nvPr/>
          </p:nvGrpSpPr>
          <p:grpSpPr>
            <a:xfrm>
              <a:off x="381897" y="3070501"/>
              <a:ext cx="271748" cy="271748"/>
              <a:chOff x="381897" y="3070501"/>
              <a:chExt cx="271748" cy="271748"/>
            </a:xfrm>
          </p:grpSpPr>
          <p:sp>
            <p:nvSpPr>
              <p:cNvPr id="656" name="Google Shape;372;p1">
                <a:extLst>
                  <a:ext uri="{FF2B5EF4-FFF2-40B4-BE49-F238E27FC236}">
                    <a16:creationId xmlns:a16="http://schemas.microsoft.com/office/drawing/2014/main" id="{6EFA20D5-F363-49D4-9045-7881DCE7C55E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4910174E-9A5D-402B-B2F5-EEA05D12E3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id="{CC41EEF4-2EBF-401E-BBE0-0CC383320433}"/>
                </a:ext>
              </a:extLst>
            </p:cNvPr>
            <p:cNvGrpSpPr/>
            <p:nvPr/>
          </p:nvGrpSpPr>
          <p:grpSpPr>
            <a:xfrm>
              <a:off x="385974" y="1806921"/>
              <a:ext cx="271748" cy="271748"/>
              <a:chOff x="381897" y="3070501"/>
              <a:chExt cx="271748" cy="271748"/>
            </a:xfrm>
          </p:grpSpPr>
          <p:sp>
            <p:nvSpPr>
              <p:cNvPr id="406" name="Google Shape;372;p1">
                <a:extLst>
                  <a:ext uri="{FF2B5EF4-FFF2-40B4-BE49-F238E27FC236}">
                    <a16:creationId xmlns:a16="http://schemas.microsoft.com/office/drawing/2014/main" id="{FCEB6208-FC62-449A-90F9-A97528E70977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7" name="Picture 406">
                <a:extLst>
                  <a:ext uri="{FF2B5EF4-FFF2-40B4-BE49-F238E27FC236}">
                    <a16:creationId xmlns:a16="http://schemas.microsoft.com/office/drawing/2014/main" id="{5B25E38F-C37B-4504-8CAE-8BA369FE05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id="{DFF1DAD6-5C89-459F-B721-F8FDCD25AD87}"/>
                </a:ext>
              </a:extLst>
            </p:cNvPr>
            <p:cNvGrpSpPr/>
            <p:nvPr/>
          </p:nvGrpSpPr>
          <p:grpSpPr>
            <a:xfrm>
              <a:off x="857509" y="1400367"/>
              <a:ext cx="271748" cy="271748"/>
              <a:chOff x="381897" y="3070501"/>
              <a:chExt cx="271748" cy="271748"/>
            </a:xfrm>
          </p:grpSpPr>
          <p:sp>
            <p:nvSpPr>
              <p:cNvPr id="409" name="Google Shape;372;p1">
                <a:extLst>
                  <a:ext uri="{FF2B5EF4-FFF2-40B4-BE49-F238E27FC236}">
                    <a16:creationId xmlns:a16="http://schemas.microsoft.com/office/drawing/2014/main" id="{9E45E328-4D84-45A5-BDFD-EE0A08BEB788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0" name="Picture 409">
                <a:extLst>
                  <a:ext uri="{FF2B5EF4-FFF2-40B4-BE49-F238E27FC236}">
                    <a16:creationId xmlns:a16="http://schemas.microsoft.com/office/drawing/2014/main" id="{4C4CFE1C-A6DE-4AD0-8D16-EC8FDEC83E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542D2341-5B27-4B75-9339-FC3A52258866}"/>
                </a:ext>
              </a:extLst>
            </p:cNvPr>
            <p:cNvGrpSpPr/>
            <p:nvPr/>
          </p:nvGrpSpPr>
          <p:grpSpPr>
            <a:xfrm>
              <a:off x="1404320" y="1829045"/>
              <a:ext cx="271748" cy="271748"/>
              <a:chOff x="381897" y="3070501"/>
              <a:chExt cx="271748" cy="271748"/>
            </a:xfrm>
          </p:grpSpPr>
          <p:sp>
            <p:nvSpPr>
              <p:cNvPr id="412" name="Google Shape;372;p1">
                <a:extLst>
                  <a:ext uri="{FF2B5EF4-FFF2-40B4-BE49-F238E27FC236}">
                    <a16:creationId xmlns:a16="http://schemas.microsoft.com/office/drawing/2014/main" id="{6D345B4B-C59B-47A6-B348-AEF64CAB144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4" name="Picture 413">
                <a:extLst>
                  <a:ext uri="{FF2B5EF4-FFF2-40B4-BE49-F238E27FC236}">
                    <a16:creationId xmlns:a16="http://schemas.microsoft.com/office/drawing/2014/main" id="{6B783DB3-D345-4B6A-BD7C-81BFE44CFA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E856E4D0-3137-4231-86E3-086A822FCCFE}"/>
                </a:ext>
              </a:extLst>
            </p:cNvPr>
            <p:cNvGrpSpPr/>
            <p:nvPr/>
          </p:nvGrpSpPr>
          <p:grpSpPr>
            <a:xfrm>
              <a:off x="1411605" y="3119024"/>
              <a:ext cx="271748" cy="271748"/>
              <a:chOff x="381897" y="3070501"/>
              <a:chExt cx="271748" cy="271748"/>
            </a:xfrm>
          </p:grpSpPr>
          <p:sp>
            <p:nvSpPr>
              <p:cNvPr id="416" name="Google Shape;372;p1">
                <a:extLst>
                  <a:ext uri="{FF2B5EF4-FFF2-40B4-BE49-F238E27FC236}">
                    <a16:creationId xmlns:a16="http://schemas.microsoft.com/office/drawing/2014/main" id="{CE053BA7-2B32-4828-AA46-5075C897AD87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7" name="Picture 416">
                <a:extLst>
                  <a:ext uri="{FF2B5EF4-FFF2-40B4-BE49-F238E27FC236}">
                    <a16:creationId xmlns:a16="http://schemas.microsoft.com/office/drawing/2014/main" id="{4CAA54A5-E32C-4A84-BDF3-2A9DB71BB2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3D7EC554-C52B-43A4-BF85-138F6F1AD5FD}"/>
                </a:ext>
              </a:extLst>
            </p:cNvPr>
            <p:cNvGrpSpPr/>
            <p:nvPr/>
          </p:nvGrpSpPr>
          <p:grpSpPr>
            <a:xfrm>
              <a:off x="1404746" y="4351737"/>
              <a:ext cx="271748" cy="271748"/>
              <a:chOff x="381897" y="3070501"/>
              <a:chExt cx="271748" cy="271748"/>
            </a:xfrm>
          </p:grpSpPr>
          <p:sp>
            <p:nvSpPr>
              <p:cNvPr id="419" name="Google Shape;372;p1">
                <a:extLst>
                  <a:ext uri="{FF2B5EF4-FFF2-40B4-BE49-F238E27FC236}">
                    <a16:creationId xmlns:a16="http://schemas.microsoft.com/office/drawing/2014/main" id="{347B337D-0F87-43DE-8FEC-82F86DB5FB34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0" name="Picture 419">
                <a:extLst>
                  <a:ext uri="{FF2B5EF4-FFF2-40B4-BE49-F238E27FC236}">
                    <a16:creationId xmlns:a16="http://schemas.microsoft.com/office/drawing/2014/main" id="{FA8EEED6-349B-4659-B8BA-A18BFA4AEC6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3FF9988B-2039-4FDF-A1C3-558CCAA35A80}"/>
                </a:ext>
              </a:extLst>
            </p:cNvPr>
            <p:cNvGrpSpPr/>
            <p:nvPr/>
          </p:nvGrpSpPr>
          <p:grpSpPr>
            <a:xfrm>
              <a:off x="1905535" y="5545229"/>
              <a:ext cx="271748" cy="271748"/>
              <a:chOff x="381897" y="3070501"/>
              <a:chExt cx="271748" cy="271748"/>
            </a:xfrm>
          </p:grpSpPr>
          <p:sp>
            <p:nvSpPr>
              <p:cNvPr id="422" name="Google Shape;372;p1">
                <a:extLst>
                  <a:ext uri="{FF2B5EF4-FFF2-40B4-BE49-F238E27FC236}">
                    <a16:creationId xmlns:a16="http://schemas.microsoft.com/office/drawing/2014/main" id="{FB28D7D9-4037-4472-AE3A-1B327B2A1412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3" name="Picture 422">
                <a:extLst>
                  <a:ext uri="{FF2B5EF4-FFF2-40B4-BE49-F238E27FC236}">
                    <a16:creationId xmlns:a16="http://schemas.microsoft.com/office/drawing/2014/main" id="{5E7AA461-2939-4252-B098-F9A6E8C639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4" name="Group 423">
              <a:extLst>
                <a:ext uri="{FF2B5EF4-FFF2-40B4-BE49-F238E27FC236}">
                  <a16:creationId xmlns:a16="http://schemas.microsoft.com/office/drawing/2014/main" id="{3AD00A77-48BA-4D97-B3D2-1C7506DD23D0}"/>
                </a:ext>
              </a:extLst>
            </p:cNvPr>
            <p:cNvGrpSpPr/>
            <p:nvPr/>
          </p:nvGrpSpPr>
          <p:grpSpPr>
            <a:xfrm>
              <a:off x="2414848" y="4367002"/>
              <a:ext cx="271748" cy="271748"/>
              <a:chOff x="381897" y="3070501"/>
              <a:chExt cx="271748" cy="271748"/>
            </a:xfrm>
          </p:grpSpPr>
          <p:sp>
            <p:nvSpPr>
              <p:cNvPr id="425" name="Google Shape;372;p1">
                <a:extLst>
                  <a:ext uri="{FF2B5EF4-FFF2-40B4-BE49-F238E27FC236}">
                    <a16:creationId xmlns:a16="http://schemas.microsoft.com/office/drawing/2014/main" id="{56AAF120-729D-495E-9719-638F958E42C4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6" name="Picture 425">
                <a:extLst>
                  <a:ext uri="{FF2B5EF4-FFF2-40B4-BE49-F238E27FC236}">
                    <a16:creationId xmlns:a16="http://schemas.microsoft.com/office/drawing/2014/main" id="{9923F360-8823-44A3-955E-8F8AB67FE2A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8EA48F6A-2BD0-4EB5-BD20-C718A22633AB}"/>
                </a:ext>
              </a:extLst>
            </p:cNvPr>
            <p:cNvGrpSpPr/>
            <p:nvPr/>
          </p:nvGrpSpPr>
          <p:grpSpPr>
            <a:xfrm>
              <a:off x="2414755" y="3119581"/>
              <a:ext cx="271748" cy="271748"/>
              <a:chOff x="381897" y="3070501"/>
              <a:chExt cx="271748" cy="271748"/>
            </a:xfrm>
          </p:grpSpPr>
          <p:sp>
            <p:nvSpPr>
              <p:cNvPr id="428" name="Google Shape;372;p1">
                <a:extLst>
                  <a:ext uri="{FF2B5EF4-FFF2-40B4-BE49-F238E27FC236}">
                    <a16:creationId xmlns:a16="http://schemas.microsoft.com/office/drawing/2014/main" id="{2B1C14C3-515D-41BB-83E3-5B0D03B738D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9" name="Picture 428">
                <a:extLst>
                  <a:ext uri="{FF2B5EF4-FFF2-40B4-BE49-F238E27FC236}">
                    <a16:creationId xmlns:a16="http://schemas.microsoft.com/office/drawing/2014/main" id="{6B24211B-F98B-44ED-BE72-F374F38414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D046080F-B9A0-4CB2-9142-AD7A7AFA9777}"/>
                </a:ext>
              </a:extLst>
            </p:cNvPr>
            <p:cNvGrpSpPr/>
            <p:nvPr/>
          </p:nvGrpSpPr>
          <p:grpSpPr>
            <a:xfrm>
              <a:off x="4463772" y="4421465"/>
              <a:ext cx="271748" cy="271748"/>
              <a:chOff x="407184" y="1833357"/>
              <a:chExt cx="271748" cy="271748"/>
            </a:xfrm>
          </p:grpSpPr>
          <p:sp>
            <p:nvSpPr>
              <p:cNvPr id="441" name="Google Shape;372;p1">
                <a:extLst>
                  <a:ext uri="{FF2B5EF4-FFF2-40B4-BE49-F238E27FC236}">
                    <a16:creationId xmlns:a16="http://schemas.microsoft.com/office/drawing/2014/main" id="{157167FC-18C9-471F-A947-2B03300CBAEA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2" name="Picture 441">
                <a:extLst>
                  <a:ext uri="{FF2B5EF4-FFF2-40B4-BE49-F238E27FC236}">
                    <a16:creationId xmlns:a16="http://schemas.microsoft.com/office/drawing/2014/main" id="{BBAFF62D-4FFD-43A7-99C4-C0BC3E13A38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id="{FC797C2C-8C2B-46FA-9B7A-3CBD7C0D472F}"/>
                </a:ext>
              </a:extLst>
            </p:cNvPr>
            <p:cNvGrpSpPr/>
            <p:nvPr/>
          </p:nvGrpSpPr>
          <p:grpSpPr>
            <a:xfrm>
              <a:off x="4456638" y="3137849"/>
              <a:ext cx="271748" cy="271748"/>
              <a:chOff x="407184" y="1833357"/>
              <a:chExt cx="271748" cy="271748"/>
            </a:xfrm>
          </p:grpSpPr>
          <p:sp>
            <p:nvSpPr>
              <p:cNvPr id="444" name="Google Shape;372;p1">
                <a:extLst>
                  <a:ext uri="{FF2B5EF4-FFF2-40B4-BE49-F238E27FC236}">
                    <a16:creationId xmlns:a16="http://schemas.microsoft.com/office/drawing/2014/main" id="{1E0B8169-40A9-4EA7-8E84-59828DE268B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5" name="Picture 444">
                <a:extLst>
                  <a:ext uri="{FF2B5EF4-FFF2-40B4-BE49-F238E27FC236}">
                    <a16:creationId xmlns:a16="http://schemas.microsoft.com/office/drawing/2014/main" id="{2C6A8DFA-F309-4BDD-AB41-1CD480529CD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6" name="Group 445">
              <a:extLst>
                <a:ext uri="{FF2B5EF4-FFF2-40B4-BE49-F238E27FC236}">
                  <a16:creationId xmlns:a16="http://schemas.microsoft.com/office/drawing/2014/main" id="{98C1B075-308E-4EDD-92C4-8B0D4B3CFB9D}"/>
                </a:ext>
              </a:extLst>
            </p:cNvPr>
            <p:cNvGrpSpPr/>
            <p:nvPr/>
          </p:nvGrpSpPr>
          <p:grpSpPr>
            <a:xfrm>
              <a:off x="3437893" y="3140253"/>
              <a:ext cx="271748" cy="271748"/>
              <a:chOff x="407184" y="1833357"/>
              <a:chExt cx="271748" cy="271748"/>
            </a:xfrm>
          </p:grpSpPr>
          <p:sp>
            <p:nvSpPr>
              <p:cNvPr id="447" name="Google Shape;372;p1">
                <a:extLst>
                  <a:ext uri="{FF2B5EF4-FFF2-40B4-BE49-F238E27FC236}">
                    <a16:creationId xmlns:a16="http://schemas.microsoft.com/office/drawing/2014/main" id="{491D32DE-E8B5-4405-95FA-EE78A769CAD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1" name="Picture 450">
                <a:extLst>
                  <a:ext uri="{FF2B5EF4-FFF2-40B4-BE49-F238E27FC236}">
                    <a16:creationId xmlns:a16="http://schemas.microsoft.com/office/drawing/2014/main" id="{7CD8BB03-98A8-43C2-BC84-86E55FAEDD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2" name="Group 451">
              <a:extLst>
                <a:ext uri="{FF2B5EF4-FFF2-40B4-BE49-F238E27FC236}">
                  <a16:creationId xmlns:a16="http://schemas.microsoft.com/office/drawing/2014/main" id="{AFF6A732-02EB-460A-AA00-A82736C98FDB}"/>
                </a:ext>
              </a:extLst>
            </p:cNvPr>
            <p:cNvGrpSpPr/>
            <p:nvPr/>
          </p:nvGrpSpPr>
          <p:grpSpPr>
            <a:xfrm>
              <a:off x="3411758" y="1879903"/>
              <a:ext cx="271748" cy="271748"/>
              <a:chOff x="407184" y="1833357"/>
              <a:chExt cx="271748" cy="271748"/>
            </a:xfrm>
          </p:grpSpPr>
          <p:sp>
            <p:nvSpPr>
              <p:cNvPr id="453" name="Google Shape;372;p1">
                <a:extLst>
                  <a:ext uri="{FF2B5EF4-FFF2-40B4-BE49-F238E27FC236}">
                    <a16:creationId xmlns:a16="http://schemas.microsoft.com/office/drawing/2014/main" id="{AC4E0506-7156-43EF-A03A-279DCD7A9C3C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4" name="Picture 453">
                <a:extLst>
                  <a:ext uri="{FF2B5EF4-FFF2-40B4-BE49-F238E27FC236}">
                    <a16:creationId xmlns:a16="http://schemas.microsoft.com/office/drawing/2014/main" id="{44F74D97-8D64-4295-9B78-BE11789320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8" name="Group 457">
              <a:extLst>
                <a:ext uri="{FF2B5EF4-FFF2-40B4-BE49-F238E27FC236}">
                  <a16:creationId xmlns:a16="http://schemas.microsoft.com/office/drawing/2014/main" id="{29B47B4D-2F24-462B-A258-1F090606A0AC}"/>
                </a:ext>
              </a:extLst>
            </p:cNvPr>
            <p:cNvGrpSpPr/>
            <p:nvPr/>
          </p:nvGrpSpPr>
          <p:grpSpPr>
            <a:xfrm>
              <a:off x="3918817" y="5581370"/>
              <a:ext cx="271748" cy="271748"/>
              <a:chOff x="407184" y="1833357"/>
              <a:chExt cx="271748" cy="271748"/>
            </a:xfrm>
          </p:grpSpPr>
          <p:sp>
            <p:nvSpPr>
              <p:cNvPr id="459" name="Google Shape;372;p1">
                <a:extLst>
                  <a:ext uri="{FF2B5EF4-FFF2-40B4-BE49-F238E27FC236}">
                    <a16:creationId xmlns:a16="http://schemas.microsoft.com/office/drawing/2014/main" id="{D738CA0B-99F2-4882-B1AD-56577660350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0" name="Picture 459">
                <a:extLst>
                  <a:ext uri="{FF2B5EF4-FFF2-40B4-BE49-F238E27FC236}">
                    <a16:creationId xmlns:a16="http://schemas.microsoft.com/office/drawing/2014/main" id="{3C7731EA-6BA0-4478-B6C6-7C3BF6A15A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807E2305-F40B-4FED-A7E3-B46DF4972561}"/>
                </a:ext>
              </a:extLst>
            </p:cNvPr>
            <p:cNvGrpSpPr/>
            <p:nvPr/>
          </p:nvGrpSpPr>
          <p:grpSpPr>
            <a:xfrm>
              <a:off x="5960126" y="5569506"/>
              <a:ext cx="271748" cy="271748"/>
              <a:chOff x="407184" y="1833357"/>
              <a:chExt cx="271748" cy="271748"/>
            </a:xfrm>
          </p:grpSpPr>
          <p:sp>
            <p:nvSpPr>
              <p:cNvPr id="462" name="Google Shape;372;p1">
                <a:extLst>
                  <a:ext uri="{FF2B5EF4-FFF2-40B4-BE49-F238E27FC236}">
                    <a16:creationId xmlns:a16="http://schemas.microsoft.com/office/drawing/2014/main" id="{7F9DF96C-7B15-4C91-AC4E-DF54845CF88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5" name="Picture 474">
                <a:extLst>
                  <a:ext uri="{FF2B5EF4-FFF2-40B4-BE49-F238E27FC236}">
                    <a16:creationId xmlns:a16="http://schemas.microsoft.com/office/drawing/2014/main" id="{240B0D26-4CF4-4EC8-99FD-CEC9886312E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76" name="Group 475">
              <a:extLst>
                <a:ext uri="{FF2B5EF4-FFF2-40B4-BE49-F238E27FC236}">
                  <a16:creationId xmlns:a16="http://schemas.microsoft.com/office/drawing/2014/main" id="{2B33AAFC-2F54-4340-AEDA-072F60AA3CF7}"/>
                </a:ext>
              </a:extLst>
            </p:cNvPr>
            <p:cNvGrpSpPr/>
            <p:nvPr/>
          </p:nvGrpSpPr>
          <p:grpSpPr>
            <a:xfrm>
              <a:off x="3433371" y="4391712"/>
              <a:ext cx="271748" cy="271748"/>
              <a:chOff x="407184" y="1833357"/>
              <a:chExt cx="271748" cy="271748"/>
            </a:xfrm>
          </p:grpSpPr>
          <p:sp>
            <p:nvSpPr>
              <p:cNvPr id="477" name="Google Shape;372;p1">
                <a:extLst>
                  <a:ext uri="{FF2B5EF4-FFF2-40B4-BE49-F238E27FC236}">
                    <a16:creationId xmlns:a16="http://schemas.microsoft.com/office/drawing/2014/main" id="{499D9C8F-7A5C-474C-8D01-C290B8B2E81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8" name="Picture 477">
                <a:extLst>
                  <a:ext uri="{FF2B5EF4-FFF2-40B4-BE49-F238E27FC236}">
                    <a16:creationId xmlns:a16="http://schemas.microsoft.com/office/drawing/2014/main" id="{65CEE324-768F-497A-974C-58F403F72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2" name="Group 481">
              <a:extLst>
                <a:ext uri="{FF2B5EF4-FFF2-40B4-BE49-F238E27FC236}">
                  <a16:creationId xmlns:a16="http://schemas.microsoft.com/office/drawing/2014/main" id="{E8369478-80F1-4FB0-99F3-5566D4361464}"/>
                </a:ext>
              </a:extLst>
            </p:cNvPr>
            <p:cNvGrpSpPr/>
            <p:nvPr/>
          </p:nvGrpSpPr>
          <p:grpSpPr>
            <a:xfrm>
              <a:off x="9473566" y="1874405"/>
              <a:ext cx="340325" cy="281889"/>
              <a:chOff x="8957590" y="1417387"/>
              <a:chExt cx="340325" cy="281889"/>
            </a:xfrm>
          </p:grpSpPr>
          <p:sp>
            <p:nvSpPr>
              <p:cNvPr id="483" name="Google Shape;413;p1">
                <a:extLst>
                  <a:ext uri="{FF2B5EF4-FFF2-40B4-BE49-F238E27FC236}">
                    <a16:creationId xmlns:a16="http://schemas.microsoft.com/office/drawing/2014/main" id="{DDF199FF-0A74-4B71-82AB-82C77B157447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4" name="Picture 483">
                <a:extLst>
                  <a:ext uri="{FF2B5EF4-FFF2-40B4-BE49-F238E27FC236}">
                    <a16:creationId xmlns:a16="http://schemas.microsoft.com/office/drawing/2014/main" id="{342AC2F1-4434-4BF8-8B34-10386614DDA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85" name="Group 484">
              <a:extLst>
                <a:ext uri="{FF2B5EF4-FFF2-40B4-BE49-F238E27FC236}">
                  <a16:creationId xmlns:a16="http://schemas.microsoft.com/office/drawing/2014/main" id="{20AB2123-668E-4811-815A-27ECFC3AFAD5}"/>
                </a:ext>
              </a:extLst>
            </p:cNvPr>
            <p:cNvGrpSpPr/>
            <p:nvPr/>
          </p:nvGrpSpPr>
          <p:grpSpPr>
            <a:xfrm>
              <a:off x="9488563" y="3111528"/>
              <a:ext cx="340325" cy="281889"/>
              <a:chOff x="8957590" y="1417387"/>
              <a:chExt cx="340325" cy="281889"/>
            </a:xfrm>
          </p:grpSpPr>
          <p:sp>
            <p:nvSpPr>
              <p:cNvPr id="486" name="Google Shape;413;p1">
                <a:extLst>
                  <a:ext uri="{FF2B5EF4-FFF2-40B4-BE49-F238E27FC236}">
                    <a16:creationId xmlns:a16="http://schemas.microsoft.com/office/drawing/2014/main" id="{FF56F425-4B40-41F9-BD98-85C7C3517720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7" name="Picture 486">
                <a:extLst>
                  <a:ext uri="{FF2B5EF4-FFF2-40B4-BE49-F238E27FC236}">
                    <a16:creationId xmlns:a16="http://schemas.microsoft.com/office/drawing/2014/main" id="{D206855D-E80D-44FE-BD59-5480C6A273C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6DEB05B3-86C6-4130-950C-26DAF75D72E8}"/>
                </a:ext>
              </a:extLst>
            </p:cNvPr>
            <p:cNvGrpSpPr/>
            <p:nvPr/>
          </p:nvGrpSpPr>
          <p:grpSpPr>
            <a:xfrm>
              <a:off x="9957820" y="5600583"/>
              <a:ext cx="340325" cy="281889"/>
              <a:chOff x="8957590" y="1417387"/>
              <a:chExt cx="340325" cy="281889"/>
            </a:xfrm>
          </p:grpSpPr>
          <p:sp>
            <p:nvSpPr>
              <p:cNvPr id="489" name="Google Shape;413;p1">
                <a:extLst>
                  <a:ext uri="{FF2B5EF4-FFF2-40B4-BE49-F238E27FC236}">
                    <a16:creationId xmlns:a16="http://schemas.microsoft.com/office/drawing/2014/main" id="{78B45997-DB40-4E3D-A1FD-CA788BE526E0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0" name="Picture 489">
                <a:extLst>
                  <a:ext uri="{FF2B5EF4-FFF2-40B4-BE49-F238E27FC236}">
                    <a16:creationId xmlns:a16="http://schemas.microsoft.com/office/drawing/2014/main" id="{D1934A15-DD62-456E-9754-F8F29B9B63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D49D2BF1-FA23-4364-B184-53AB1BF769AF}"/>
                </a:ext>
              </a:extLst>
            </p:cNvPr>
            <p:cNvGrpSpPr/>
            <p:nvPr/>
          </p:nvGrpSpPr>
          <p:grpSpPr>
            <a:xfrm>
              <a:off x="9472784" y="4351076"/>
              <a:ext cx="340325" cy="281889"/>
              <a:chOff x="8957590" y="1417387"/>
              <a:chExt cx="340325" cy="281889"/>
            </a:xfrm>
          </p:grpSpPr>
          <p:sp>
            <p:nvSpPr>
              <p:cNvPr id="492" name="Google Shape;413;p1">
                <a:extLst>
                  <a:ext uri="{FF2B5EF4-FFF2-40B4-BE49-F238E27FC236}">
                    <a16:creationId xmlns:a16="http://schemas.microsoft.com/office/drawing/2014/main" id="{0ED53181-DF4E-4C46-A019-59CEBBB94035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3" name="Picture 492">
                <a:extLst>
                  <a:ext uri="{FF2B5EF4-FFF2-40B4-BE49-F238E27FC236}">
                    <a16:creationId xmlns:a16="http://schemas.microsoft.com/office/drawing/2014/main" id="{713E6B50-18D1-48F7-AEBB-95E54DAB6E5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9938EFD0-226B-4BBF-B89D-10F243C345EC}"/>
                </a:ext>
              </a:extLst>
            </p:cNvPr>
            <p:cNvGrpSpPr/>
            <p:nvPr/>
          </p:nvGrpSpPr>
          <p:grpSpPr>
            <a:xfrm>
              <a:off x="10505532" y="4338504"/>
              <a:ext cx="340325" cy="281889"/>
              <a:chOff x="8957590" y="1417387"/>
              <a:chExt cx="340325" cy="281889"/>
            </a:xfrm>
          </p:grpSpPr>
          <p:sp>
            <p:nvSpPr>
              <p:cNvPr id="495" name="Google Shape;413;p1">
                <a:extLst>
                  <a:ext uri="{FF2B5EF4-FFF2-40B4-BE49-F238E27FC236}">
                    <a16:creationId xmlns:a16="http://schemas.microsoft.com/office/drawing/2014/main" id="{8A6FAB05-577F-40A0-854A-525E6D0288F5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6" name="Picture 495">
                <a:extLst>
                  <a:ext uri="{FF2B5EF4-FFF2-40B4-BE49-F238E27FC236}">
                    <a16:creationId xmlns:a16="http://schemas.microsoft.com/office/drawing/2014/main" id="{1F162495-C9D8-4841-820A-F7DEC7A6D4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B82A87AF-FD02-400B-B582-B22AC0C5E321}"/>
                </a:ext>
              </a:extLst>
            </p:cNvPr>
            <p:cNvGrpSpPr/>
            <p:nvPr/>
          </p:nvGrpSpPr>
          <p:grpSpPr>
            <a:xfrm>
              <a:off x="10488083" y="3109858"/>
              <a:ext cx="340325" cy="281889"/>
              <a:chOff x="8957590" y="1417387"/>
              <a:chExt cx="340325" cy="281889"/>
            </a:xfrm>
          </p:grpSpPr>
          <p:sp>
            <p:nvSpPr>
              <p:cNvPr id="498" name="Google Shape;413;p1">
                <a:extLst>
                  <a:ext uri="{FF2B5EF4-FFF2-40B4-BE49-F238E27FC236}">
                    <a16:creationId xmlns:a16="http://schemas.microsoft.com/office/drawing/2014/main" id="{A0C86B97-CB5F-4E04-9ADA-FBC9CE75DEB9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9" name="Picture 498">
                <a:extLst>
                  <a:ext uri="{FF2B5EF4-FFF2-40B4-BE49-F238E27FC236}">
                    <a16:creationId xmlns:a16="http://schemas.microsoft.com/office/drawing/2014/main" id="{56344178-6F84-4424-900F-981BA4E520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7BCD9B7C-A965-4FE4-BE16-CAF7E1A4A451}"/>
                </a:ext>
              </a:extLst>
            </p:cNvPr>
            <p:cNvGrpSpPr/>
            <p:nvPr/>
          </p:nvGrpSpPr>
          <p:grpSpPr>
            <a:xfrm>
              <a:off x="10503828" y="1919350"/>
              <a:ext cx="340325" cy="281889"/>
              <a:chOff x="8957590" y="1417387"/>
              <a:chExt cx="340325" cy="281889"/>
            </a:xfrm>
          </p:grpSpPr>
          <p:sp>
            <p:nvSpPr>
              <p:cNvPr id="510" name="Google Shape;413;p1">
                <a:extLst>
                  <a:ext uri="{FF2B5EF4-FFF2-40B4-BE49-F238E27FC236}">
                    <a16:creationId xmlns:a16="http://schemas.microsoft.com/office/drawing/2014/main" id="{314A271F-5B3A-467F-95CC-EB6A54ECB5DF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2" name="Picture 511">
                <a:extLst>
                  <a:ext uri="{FF2B5EF4-FFF2-40B4-BE49-F238E27FC236}">
                    <a16:creationId xmlns:a16="http://schemas.microsoft.com/office/drawing/2014/main" id="{F245F1AF-B296-47D8-B133-14107727ED5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390" name="Google Shape;152;p1">
              <a:extLst>
                <a:ext uri="{FF2B5EF4-FFF2-40B4-BE49-F238E27FC236}">
                  <a16:creationId xmlns:a16="http://schemas.microsoft.com/office/drawing/2014/main" id="{355877FB-53C6-4C3E-8FF1-4025EE03B945}"/>
                </a:ext>
              </a:extLst>
            </p:cNvPr>
            <p:cNvSpPr/>
            <p:nvPr/>
          </p:nvSpPr>
          <p:spPr>
            <a:xfrm>
              <a:off x="5204484" y="332729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animation against the success criteria.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6AB7B235-3549-4B5B-81BF-9F2180737FAB}"/>
                </a:ext>
              </a:extLst>
            </p:cNvPr>
            <p:cNvGrpSpPr/>
            <p:nvPr/>
          </p:nvGrpSpPr>
          <p:grpSpPr>
            <a:xfrm>
              <a:off x="11475743" y="1911725"/>
              <a:ext cx="340325" cy="281889"/>
              <a:chOff x="8957590" y="1417387"/>
              <a:chExt cx="340325" cy="281889"/>
            </a:xfrm>
          </p:grpSpPr>
          <p:sp>
            <p:nvSpPr>
              <p:cNvPr id="514" name="Google Shape;413;p1">
                <a:extLst>
                  <a:ext uri="{FF2B5EF4-FFF2-40B4-BE49-F238E27FC236}">
                    <a16:creationId xmlns:a16="http://schemas.microsoft.com/office/drawing/2014/main" id="{1B8CB94D-92E8-4860-81DF-B6A4BC31772C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5" name="Picture 514">
                <a:extLst>
                  <a:ext uri="{FF2B5EF4-FFF2-40B4-BE49-F238E27FC236}">
                    <a16:creationId xmlns:a16="http://schemas.microsoft.com/office/drawing/2014/main" id="{DB6C49CD-7FBD-4778-80E9-BC40504AD9C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B65961A9-AEF5-4C4C-BE4E-6279725E718C}"/>
                </a:ext>
              </a:extLst>
            </p:cNvPr>
            <p:cNvGrpSpPr/>
            <p:nvPr/>
          </p:nvGrpSpPr>
          <p:grpSpPr>
            <a:xfrm>
              <a:off x="11494909" y="4381065"/>
              <a:ext cx="340325" cy="281889"/>
              <a:chOff x="8957590" y="1417387"/>
              <a:chExt cx="340325" cy="281889"/>
            </a:xfrm>
          </p:grpSpPr>
          <p:sp>
            <p:nvSpPr>
              <p:cNvPr id="517" name="Google Shape;413;p1">
                <a:extLst>
                  <a:ext uri="{FF2B5EF4-FFF2-40B4-BE49-F238E27FC236}">
                    <a16:creationId xmlns:a16="http://schemas.microsoft.com/office/drawing/2014/main" id="{02CCA8CF-E247-43E7-86F9-ED6BDB1705A4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8" name="Picture 517">
                <a:extLst>
                  <a:ext uri="{FF2B5EF4-FFF2-40B4-BE49-F238E27FC236}">
                    <a16:creationId xmlns:a16="http://schemas.microsoft.com/office/drawing/2014/main" id="{AE4ADFCF-2902-462B-967B-C93728A46AE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391" name="Google Shape;162;p1">
              <a:extLst>
                <a:ext uri="{FF2B5EF4-FFF2-40B4-BE49-F238E27FC236}">
                  <a16:creationId xmlns:a16="http://schemas.microsoft.com/office/drawing/2014/main" id="{AE563272-BE70-4624-843B-76979B29380C}"/>
                </a:ext>
              </a:extLst>
            </p:cNvPr>
            <p:cNvSpPr/>
            <p:nvPr/>
          </p:nvSpPr>
          <p:spPr>
            <a:xfrm>
              <a:off x="6236142" y="3256259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Databases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92" name="Group 391">
              <a:extLst>
                <a:ext uri="{FF2B5EF4-FFF2-40B4-BE49-F238E27FC236}">
                  <a16:creationId xmlns:a16="http://schemas.microsoft.com/office/drawing/2014/main" id="{0B663BFD-1B8E-44FE-9BE0-0183F6C624BA}"/>
                </a:ext>
              </a:extLst>
            </p:cNvPr>
            <p:cNvGrpSpPr/>
            <p:nvPr/>
          </p:nvGrpSpPr>
          <p:grpSpPr>
            <a:xfrm>
              <a:off x="8472758" y="4357696"/>
              <a:ext cx="293073" cy="271748"/>
              <a:chOff x="3433919" y="3084302"/>
              <a:chExt cx="293073" cy="271748"/>
            </a:xfrm>
          </p:grpSpPr>
          <p:sp>
            <p:nvSpPr>
              <p:cNvPr id="393" name="Google Shape;383;p1">
                <a:extLst>
                  <a:ext uri="{FF2B5EF4-FFF2-40B4-BE49-F238E27FC236}">
                    <a16:creationId xmlns:a16="http://schemas.microsoft.com/office/drawing/2014/main" id="{BD790058-1FAC-4A68-9C1D-DD798E6B6B91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4" name="Picture 393">
                <a:extLst>
                  <a:ext uri="{FF2B5EF4-FFF2-40B4-BE49-F238E27FC236}">
                    <a16:creationId xmlns:a16="http://schemas.microsoft.com/office/drawing/2014/main" id="{3466F6DF-C734-4AAE-AD04-C3A3EA7C9F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395" name="Google Shape;454;p1">
              <a:extLst>
                <a:ext uri="{FF2B5EF4-FFF2-40B4-BE49-F238E27FC236}">
                  <a16:creationId xmlns:a16="http://schemas.microsoft.com/office/drawing/2014/main" id="{E2135082-71B9-4B1B-8BF0-F5FF7D99206C}"/>
                </a:ext>
              </a:extLst>
            </p:cNvPr>
            <p:cNvGrpSpPr/>
            <p:nvPr/>
          </p:nvGrpSpPr>
          <p:grpSpPr>
            <a:xfrm>
              <a:off x="2430548" y="1891375"/>
              <a:ext cx="271748" cy="271748"/>
              <a:chOff x="380343" y="4002282"/>
              <a:chExt cx="271748" cy="271748"/>
            </a:xfrm>
          </p:grpSpPr>
          <p:sp>
            <p:nvSpPr>
              <p:cNvPr id="396" name="Google Shape;455;p1">
                <a:extLst>
                  <a:ext uri="{FF2B5EF4-FFF2-40B4-BE49-F238E27FC236}">
                    <a16:creationId xmlns:a16="http://schemas.microsoft.com/office/drawing/2014/main" id="{9F1822E7-25AD-4DF7-9304-A9B6EA7200B0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8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780868AD-FFD0-4D9C-8805-687909C48AC1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9" name="Google Shape;454;p1">
              <a:extLst>
                <a:ext uri="{FF2B5EF4-FFF2-40B4-BE49-F238E27FC236}">
                  <a16:creationId xmlns:a16="http://schemas.microsoft.com/office/drawing/2014/main" id="{3234905D-92EC-46C8-9D62-C947897D219D}"/>
                </a:ext>
              </a:extLst>
            </p:cNvPr>
            <p:cNvGrpSpPr/>
            <p:nvPr/>
          </p:nvGrpSpPr>
          <p:grpSpPr>
            <a:xfrm>
              <a:off x="6477188" y="3144323"/>
              <a:ext cx="271748" cy="271748"/>
              <a:chOff x="380343" y="4002282"/>
              <a:chExt cx="271748" cy="271748"/>
            </a:xfrm>
          </p:grpSpPr>
          <p:sp>
            <p:nvSpPr>
              <p:cNvPr id="400" name="Google Shape;455;p1">
                <a:extLst>
                  <a:ext uri="{FF2B5EF4-FFF2-40B4-BE49-F238E27FC236}">
                    <a16:creationId xmlns:a16="http://schemas.microsoft.com/office/drawing/2014/main" id="{2AAAA422-1197-4330-9FF3-6CE151EA2F88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2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CA1A4929-E28C-4501-8658-D262A41E6911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9429EDE6-118D-4B3E-A187-C152267505F1}"/>
                </a:ext>
              </a:extLst>
            </p:cNvPr>
            <p:cNvGrpSpPr/>
            <p:nvPr/>
          </p:nvGrpSpPr>
          <p:grpSpPr>
            <a:xfrm>
              <a:off x="5442513" y="3095143"/>
              <a:ext cx="271748" cy="271748"/>
              <a:chOff x="407184" y="1833357"/>
              <a:chExt cx="271748" cy="271748"/>
            </a:xfrm>
          </p:grpSpPr>
          <p:sp>
            <p:nvSpPr>
              <p:cNvPr id="456" name="Google Shape;372;p1">
                <a:extLst>
                  <a:ext uri="{FF2B5EF4-FFF2-40B4-BE49-F238E27FC236}">
                    <a16:creationId xmlns:a16="http://schemas.microsoft.com/office/drawing/2014/main" id="{4295C204-6B1A-49FB-A875-037F6BE576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7" name="Picture 456">
                <a:extLst>
                  <a:ext uri="{FF2B5EF4-FFF2-40B4-BE49-F238E27FC236}">
                    <a16:creationId xmlns:a16="http://schemas.microsoft.com/office/drawing/2014/main" id="{35CF9DF3-BA7E-44AE-8A0F-2BBFB99099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5BDAC7D3-3995-48BF-82E7-D6E208F53771}"/>
                </a:ext>
              </a:extLst>
            </p:cNvPr>
            <p:cNvGrpSpPr/>
            <p:nvPr/>
          </p:nvGrpSpPr>
          <p:grpSpPr>
            <a:xfrm>
              <a:off x="4436688" y="1877405"/>
              <a:ext cx="271748" cy="271748"/>
              <a:chOff x="407184" y="1833357"/>
              <a:chExt cx="271748" cy="271748"/>
            </a:xfrm>
          </p:grpSpPr>
          <p:sp>
            <p:nvSpPr>
              <p:cNvPr id="404" name="Google Shape;372;p1">
                <a:extLst>
                  <a:ext uri="{FF2B5EF4-FFF2-40B4-BE49-F238E27FC236}">
                    <a16:creationId xmlns:a16="http://schemas.microsoft.com/office/drawing/2014/main" id="{BB10E3C0-6FEA-40C9-916B-F679939499E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3" name="Picture 412">
                <a:extLst>
                  <a:ext uri="{FF2B5EF4-FFF2-40B4-BE49-F238E27FC236}">
                    <a16:creationId xmlns:a16="http://schemas.microsoft.com/office/drawing/2014/main" id="{118C7BCE-9CEC-44AE-B127-79B361E0A3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id="{CA0D06ED-A5FF-4EAC-BBF7-8D6701DFCC13}"/>
                </a:ext>
              </a:extLst>
            </p:cNvPr>
            <p:cNvGrpSpPr/>
            <p:nvPr/>
          </p:nvGrpSpPr>
          <p:grpSpPr>
            <a:xfrm>
              <a:off x="5466754" y="1910060"/>
              <a:ext cx="271748" cy="271748"/>
              <a:chOff x="407184" y="1833357"/>
              <a:chExt cx="271748" cy="271748"/>
            </a:xfrm>
          </p:grpSpPr>
          <p:sp>
            <p:nvSpPr>
              <p:cNvPr id="511" name="Google Shape;372;p1">
                <a:extLst>
                  <a:ext uri="{FF2B5EF4-FFF2-40B4-BE49-F238E27FC236}">
                    <a16:creationId xmlns:a16="http://schemas.microsoft.com/office/drawing/2014/main" id="{E158DC12-AC19-4CEA-B974-B7DD1131328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9" name="Picture 518">
                <a:extLst>
                  <a:ext uri="{FF2B5EF4-FFF2-40B4-BE49-F238E27FC236}">
                    <a16:creationId xmlns:a16="http://schemas.microsoft.com/office/drawing/2014/main" id="{AE2454DB-ADC8-43D4-A384-3AB2DD01CF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7305ACFD-F542-4A1A-8630-EAEB55A1CE5F}"/>
                </a:ext>
              </a:extLst>
            </p:cNvPr>
            <p:cNvGrpSpPr/>
            <p:nvPr/>
          </p:nvGrpSpPr>
          <p:grpSpPr>
            <a:xfrm>
              <a:off x="6456700" y="4341928"/>
              <a:ext cx="271748" cy="271748"/>
              <a:chOff x="407184" y="1833357"/>
              <a:chExt cx="271748" cy="271748"/>
            </a:xfrm>
          </p:grpSpPr>
          <p:sp>
            <p:nvSpPr>
              <p:cNvPr id="521" name="Google Shape;372;p1">
                <a:extLst>
                  <a:ext uri="{FF2B5EF4-FFF2-40B4-BE49-F238E27FC236}">
                    <a16:creationId xmlns:a16="http://schemas.microsoft.com/office/drawing/2014/main" id="{903BC2DE-A775-4863-AD69-47289DEF984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2" name="Picture 521">
                <a:extLst>
                  <a:ext uri="{FF2B5EF4-FFF2-40B4-BE49-F238E27FC236}">
                    <a16:creationId xmlns:a16="http://schemas.microsoft.com/office/drawing/2014/main" id="{5BF3FB28-2AAE-4167-A05F-69BDBE68D51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23" name="Group 522">
              <a:extLst>
                <a:ext uri="{FF2B5EF4-FFF2-40B4-BE49-F238E27FC236}">
                  <a16:creationId xmlns:a16="http://schemas.microsoft.com/office/drawing/2014/main" id="{E3A89646-AC29-4C0E-9829-FE4C88D586E1}"/>
                </a:ext>
              </a:extLst>
            </p:cNvPr>
            <p:cNvGrpSpPr/>
            <p:nvPr/>
          </p:nvGrpSpPr>
          <p:grpSpPr>
            <a:xfrm>
              <a:off x="4964463" y="1402956"/>
              <a:ext cx="271748" cy="271748"/>
              <a:chOff x="407184" y="1833357"/>
              <a:chExt cx="271748" cy="271748"/>
            </a:xfrm>
          </p:grpSpPr>
          <p:sp>
            <p:nvSpPr>
              <p:cNvPr id="524" name="Google Shape;372;p1">
                <a:extLst>
                  <a:ext uri="{FF2B5EF4-FFF2-40B4-BE49-F238E27FC236}">
                    <a16:creationId xmlns:a16="http://schemas.microsoft.com/office/drawing/2014/main" id="{C78064DA-3C26-4317-873B-8B134018F83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5" name="Picture 524">
                <a:extLst>
                  <a:ext uri="{FF2B5EF4-FFF2-40B4-BE49-F238E27FC236}">
                    <a16:creationId xmlns:a16="http://schemas.microsoft.com/office/drawing/2014/main" id="{2C9A760C-6825-4097-A4B8-9E4A9F9E91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9DBD2215-6BC4-453A-AE3D-439494E00D2F}"/>
                </a:ext>
              </a:extLst>
            </p:cNvPr>
            <p:cNvGrpSpPr/>
            <p:nvPr/>
          </p:nvGrpSpPr>
          <p:grpSpPr>
            <a:xfrm>
              <a:off x="2926090" y="1390132"/>
              <a:ext cx="271748" cy="271748"/>
              <a:chOff x="407184" y="1833357"/>
              <a:chExt cx="271748" cy="271748"/>
            </a:xfrm>
          </p:grpSpPr>
          <p:sp>
            <p:nvSpPr>
              <p:cNvPr id="437" name="Google Shape;372;p1">
                <a:extLst>
                  <a:ext uri="{FF2B5EF4-FFF2-40B4-BE49-F238E27FC236}">
                    <a16:creationId xmlns:a16="http://schemas.microsoft.com/office/drawing/2014/main" id="{393E16AC-64F9-4237-9FE0-31D67B9510C0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8" name="Picture 437">
                <a:extLst>
                  <a:ext uri="{FF2B5EF4-FFF2-40B4-BE49-F238E27FC236}">
                    <a16:creationId xmlns:a16="http://schemas.microsoft.com/office/drawing/2014/main" id="{02F50F00-248E-4EAD-9FB3-6AF892C0B74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sp>
          <p:nvSpPr>
            <p:cNvPr id="439" name="Google Shape;152;p1">
              <a:extLst>
                <a:ext uri="{FF2B5EF4-FFF2-40B4-BE49-F238E27FC236}">
                  <a16:creationId xmlns:a16="http://schemas.microsoft.com/office/drawing/2014/main" id="{45AE549D-6FE8-474A-BF1A-78218117030B}"/>
                </a:ext>
              </a:extLst>
            </p:cNvPr>
            <p:cNvSpPr/>
            <p:nvPr/>
          </p:nvSpPr>
          <p:spPr>
            <a:xfrm>
              <a:off x="5220231" y="451889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</a:t>
              </a:r>
            </a:p>
          </p:txBody>
        </p:sp>
        <p:grpSp>
          <p:nvGrpSpPr>
            <p:cNvPr id="479" name="Group 478">
              <a:extLst>
                <a:ext uri="{FF2B5EF4-FFF2-40B4-BE49-F238E27FC236}">
                  <a16:creationId xmlns:a16="http://schemas.microsoft.com/office/drawing/2014/main" id="{C1A8A138-CF40-4C62-8D74-151112BA76D8}"/>
                </a:ext>
              </a:extLst>
            </p:cNvPr>
            <p:cNvGrpSpPr/>
            <p:nvPr/>
          </p:nvGrpSpPr>
          <p:grpSpPr>
            <a:xfrm>
              <a:off x="5475561" y="4349695"/>
              <a:ext cx="271748" cy="271748"/>
              <a:chOff x="407184" y="1833357"/>
              <a:chExt cx="271748" cy="271748"/>
            </a:xfrm>
          </p:grpSpPr>
          <p:sp>
            <p:nvSpPr>
              <p:cNvPr id="480" name="Google Shape;372;p1">
                <a:extLst>
                  <a:ext uri="{FF2B5EF4-FFF2-40B4-BE49-F238E27FC236}">
                    <a16:creationId xmlns:a16="http://schemas.microsoft.com/office/drawing/2014/main" id="{EED7BB8E-DCB0-4524-814F-A72718CF6C6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1" name="Picture 480">
                <a:extLst>
                  <a:ext uri="{FF2B5EF4-FFF2-40B4-BE49-F238E27FC236}">
                    <a16:creationId xmlns:a16="http://schemas.microsoft.com/office/drawing/2014/main" id="{F317D370-4605-4729-8085-50642ECD00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30" name="Group 529">
              <a:extLst>
                <a:ext uri="{FF2B5EF4-FFF2-40B4-BE49-F238E27FC236}">
                  <a16:creationId xmlns:a16="http://schemas.microsoft.com/office/drawing/2014/main" id="{66CFB616-4E87-427A-B016-449B665ECAAE}"/>
                </a:ext>
              </a:extLst>
            </p:cNvPr>
            <p:cNvGrpSpPr/>
            <p:nvPr/>
          </p:nvGrpSpPr>
          <p:grpSpPr>
            <a:xfrm>
              <a:off x="8939250" y="1442209"/>
              <a:ext cx="340325" cy="281889"/>
              <a:chOff x="8957590" y="1417387"/>
              <a:chExt cx="340325" cy="281889"/>
            </a:xfrm>
          </p:grpSpPr>
          <p:sp>
            <p:nvSpPr>
              <p:cNvPr id="531" name="Google Shape;413;p1">
                <a:extLst>
                  <a:ext uri="{FF2B5EF4-FFF2-40B4-BE49-F238E27FC236}">
                    <a16:creationId xmlns:a16="http://schemas.microsoft.com/office/drawing/2014/main" id="{359B5CC4-8F7C-4F4E-ABA0-A1E2C00BAEFB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32" name="Picture 531">
                <a:extLst>
                  <a:ext uri="{FF2B5EF4-FFF2-40B4-BE49-F238E27FC236}">
                    <a16:creationId xmlns:a16="http://schemas.microsoft.com/office/drawing/2014/main" id="{FF689134-AF41-44E1-8914-BACD06FFB2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535" name="Google Shape;150;p1">
              <a:extLst>
                <a:ext uri="{FF2B5EF4-FFF2-40B4-BE49-F238E27FC236}">
                  <a16:creationId xmlns:a16="http://schemas.microsoft.com/office/drawing/2014/main" id="{31A9D3D6-B7AD-482A-A895-B80A98C8C6B8}"/>
                </a:ext>
              </a:extLst>
            </p:cNvPr>
            <p:cNvSpPr/>
            <p:nvPr/>
          </p:nvSpPr>
          <p:spPr>
            <a:xfrm>
              <a:off x="11265151" y="333130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6C89E0ED-CD68-459C-B405-18FA8D5C16C9}"/>
                </a:ext>
              </a:extLst>
            </p:cNvPr>
            <p:cNvGrpSpPr/>
            <p:nvPr/>
          </p:nvGrpSpPr>
          <p:grpSpPr>
            <a:xfrm>
              <a:off x="11496468" y="3187360"/>
              <a:ext cx="340325" cy="281889"/>
              <a:chOff x="8957590" y="1417387"/>
              <a:chExt cx="340325" cy="281889"/>
            </a:xfrm>
          </p:grpSpPr>
          <p:sp>
            <p:nvSpPr>
              <p:cNvPr id="537" name="Google Shape;413;p1">
                <a:extLst>
                  <a:ext uri="{FF2B5EF4-FFF2-40B4-BE49-F238E27FC236}">
                    <a16:creationId xmlns:a16="http://schemas.microsoft.com/office/drawing/2014/main" id="{42BBBA3F-0A67-4164-9889-F07C4CD3C60A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38" name="Picture 537">
                <a:extLst>
                  <a:ext uri="{FF2B5EF4-FFF2-40B4-BE49-F238E27FC236}">
                    <a16:creationId xmlns:a16="http://schemas.microsoft.com/office/drawing/2014/main" id="{7B3DF455-16AB-487A-8A4C-3F6B06BF33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37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8E89330-64EA-4DC5-A121-DDBA8890B391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3731" y="2856802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6873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5061" y="445926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Big Data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6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difference between Data &amp; Information. </a:t>
              </a:r>
              <a:endParaRPr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concept of Big Data and the impact it can have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questionnaire meet the criteria?</a:t>
              </a:r>
              <a:endParaRPr sz="16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Analyse the results of a questionnaire.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51630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and create a suitable questionnaire</a:t>
              </a: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95003" y="32896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you can use lights, camera and render to enhance your animation.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201370" y="451112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28008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latin typeface="Calibri" panose="020F0502020204030204" pitchFamily="34" charset="0"/>
                  <a:cs typeface="Calibri" panose="020F0502020204030204" pitchFamily="34" charset="0"/>
                </a:rPr>
                <a:t>Explain the role of a Primary Key.</a:t>
              </a:r>
              <a:endParaRPr sz="1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84785" y="450248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a Report in a database.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45884" y="202399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Laws protect us? What is GDPR?.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48779" y="449050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private is your information?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94190" y="450948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can technology affect your social well-being?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16049" y="174101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04056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8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ways data can be collected.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ways data can be collected using IT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85522" y="330536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make simple keyframe animations.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80596" y="45565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5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use complex modelling techniques to make an animation look realistic. </a:t>
              </a:r>
              <a:endParaRPr sz="4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231695" y="20618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your animation to meet the success criteria. 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213135" y="455190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"organic modelling".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4176772" y="2058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your animation to meet the success criteria.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16641" y="326354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a Simple Query in a database.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0037" y="44962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more complex queries.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80963" y="2047608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Animation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62561" y="20542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manipulate shapes to meet the criteria. </a:t>
              </a:r>
              <a:endParaRPr sz="1800" dirty="0"/>
            </a:p>
          </p:txBody>
        </p: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09242" y="20534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"Database".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156;p1">
              <a:extLst>
                <a:ext uri="{FF2B5EF4-FFF2-40B4-BE49-F238E27FC236}">
                  <a16:creationId xmlns:a16="http://schemas.microsoft.com/office/drawing/2014/main" id="{6B0F7E22-F12F-487F-B5DF-60ECA47EFC6A}"/>
                </a:ext>
              </a:extLst>
            </p:cNvPr>
            <p:cNvSpPr/>
            <p:nvPr/>
          </p:nvSpPr>
          <p:spPr>
            <a:xfrm>
              <a:off x="8219492" y="3268729"/>
              <a:ext cx="788753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How does my database meet the criteria?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80534" y="324304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is the Computer Misuse Act? 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52640" y="20187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Ethics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493150" y="1934636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71101" y="330060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is our culture being impacted by technology?</a:t>
              </a:r>
              <a:endParaRPr sz="55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66007" y="20874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is technology changing the way we work?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48738" y="209556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the impact of technology.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79" name="Group 678">
              <a:extLst>
                <a:ext uri="{FF2B5EF4-FFF2-40B4-BE49-F238E27FC236}">
                  <a16:creationId xmlns:a16="http://schemas.microsoft.com/office/drawing/2014/main" id="{03725BCD-2F1D-48D7-B39B-C912CE713059}"/>
                </a:ext>
              </a:extLst>
            </p:cNvPr>
            <p:cNvGrpSpPr/>
            <p:nvPr/>
          </p:nvGrpSpPr>
          <p:grpSpPr>
            <a:xfrm>
              <a:off x="8483837" y="3091511"/>
              <a:ext cx="293073" cy="271748"/>
              <a:chOff x="3433919" y="3084302"/>
              <a:chExt cx="293073" cy="271748"/>
            </a:xfrm>
          </p:grpSpPr>
          <p:sp>
            <p:nvSpPr>
              <p:cNvPr id="680" name="Google Shape;383;p1">
                <a:extLst>
                  <a:ext uri="{FF2B5EF4-FFF2-40B4-BE49-F238E27FC236}">
                    <a16:creationId xmlns:a16="http://schemas.microsoft.com/office/drawing/2014/main" id="{59D5BC5D-7E4D-4AFE-9391-BA6C770D249F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1" name="Picture 680">
                <a:extLst>
                  <a:ext uri="{FF2B5EF4-FFF2-40B4-BE49-F238E27FC236}">
                    <a16:creationId xmlns:a16="http://schemas.microsoft.com/office/drawing/2014/main" id="{8C7C5089-7B21-4E82-B301-B84ECCEEAD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A8A00E06-E6F9-4169-9D40-EE2E2955BE01}"/>
                </a:ext>
              </a:extLst>
            </p:cNvPr>
            <p:cNvGrpSpPr/>
            <p:nvPr/>
          </p:nvGrpSpPr>
          <p:grpSpPr>
            <a:xfrm>
              <a:off x="7488605" y="4341415"/>
              <a:ext cx="293073" cy="271748"/>
              <a:chOff x="3433919" y="3084302"/>
              <a:chExt cx="293073" cy="271748"/>
            </a:xfrm>
          </p:grpSpPr>
          <p:sp>
            <p:nvSpPr>
              <p:cNvPr id="683" name="Google Shape;383;p1">
                <a:extLst>
                  <a:ext uri="{FF2B5EF4-FFF2-40B4-BE49-F238E27FC236}">
                    <a16:creationId xmlns:a16="http://schemas.microsoft.com/office/drawing/2014/main" id="{62FFBFB1-F15F-4132-A07E-45CA98D0D39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4" name="Picture 683">
                <a:extLst>
                  <a:ext uri="{FF2B5EF4-FFF2-40B4-BE49-F238E27FC236}">
                    <a16:creationId xmlns:a16="http://schemas.microsoft.com/office/drawing/2014/main" id="{57F4E1B8-4F6F-4BB0-9B79-6E8561CA84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5" name="Group 684">
              <a:extLst>
                <a:ext uri="{FF2B5EF4-FFF2-40B4-BE49-F238E27FC236}">
                  <a16:creationId xmlns:a16="http://schemas.microsoft.com/office/drawing/2014/main" id="{849B5FE9-6D3E-445E-A631-988E70DDCAE2}"/>
                </a:ext>
              </a:extLst>
            </p:cNvPr>
            <p:cNvGrpSpPr/>
            <p:nvPr/>
          </p:nvGrpSpPr>
          <p:grpSpPr>
            <a:xfrm>
              <a:off x="6437385" y="1914707"/>
              <a:ext cx="293073" cy="271748"/>
              <a:chOff x="3433919" y="3084302"/>
              <a:chExt cx="293073" cy="271748"/>
            </a:xfrm>
          </p:grpSpPr>
          <p:sp>
            <p:nvSpPr>
              <p:cNvPr id="686" name="Google Shape;383;p1">
                <a:extLst>
                  <a:ext uri="{FF2B5EF4-FFF2-40B4-BE49-F238E27FC236}">
                    <a16:creationId xmlns:a16="http://schemas.microsoft.com/office/drawing/2014/main" id="{0C891422-A7ED-4BE6-9377-6F42192AD02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7" name="Picture 686">
                <a:extLst>
                  <a:ext uri="{FF2B5EF4-FFF2-40B4-BE49-F238E27FC236}">
                    <a16:creationId xmlns:a16="http://schemas.microsoft.com/office/drawing/2014/main" id="{67E29812-D5C6-413F-87AC-CF32A72657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5D86900A-5185-4DC5-B6D6-18E7FBE47ABC}"/>
                </a:ext>
              </a:extLst>
            </p:cNvPr>
            <p:cNvGrpSpPr/>
            <p:nvPr/>
          </p:nvGrpSpPr>
          <p:grpSpPr>
            <a:xfrm>
              <a:off x="7987158" y="5552418"/>
              <a:ext cx="293073" cy="271748"/>
              <a:chOff x="3433919" y="3084302"/>
              <a:chExt cx="293073" cy="271748"/>
            </a:xfrm>
          </p:grpSpPr>
          <p:sp>
            <p:nvSpPr>
              <p:cNvPr id="689" name="Google Shape;383;p1">
                <a:extLst>
                  <a:ext uri="{FF2B5EF4-FFF2-40B4-BE49-F238E27FC236}">
                    <a16:creationId xmlns:a16="http://schemas.microsoft.com/office/drawing/2014/main" id="{13EECBBC-F35E-46D5-8B96-FF29995FAA36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0" name="Picture 689">
                <a:extLst>
                  <a:ext uri="{FF2B5EF4-FFF2-40B4-BE49-F238E27FC236}">
                    <a16:creationId xmlns:a16="http://schemas.microsoft.com/office/drawing/2014/main" id="{8B372150-1119-40C3-A01A-B8CE650F2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1" name="Group 690">
              <a:extLst>
                <a:ext uri="{FF2B5EF4-FFF2-40B4-BE49-F238E27FC236}">
                  <a16:creationId xmlns:a16="http://schemas.microsoft.com/office/drawing/2014/main" id="{F43131E2-C6E8-40EA-B005-94BC31CA5943}"/>
                </a:ext>
              </a:extLst>
            </p:cNvPr>
            <p:cNvGrpSpPr/>
            <p:nvPr/>
          </p:nvGrpSpPr>
          <p:grpSpPr>
            <a:xfrm>
              <a:off x="7476307" y="3099417"/>
              <a:ext cx="293073" cy="271748"/>
              <a:chOff x="3433919" y="3084302"/>
              <a:chExt cx="293073" cy="271748"/>
            </a:xfrm>
          </p:grpSpPr>
          <p:sp>
            <p:nvSpPr>
              <p:cNvPr id="692" name="Google Shape;383;p1">
                <a:extLst>
                  <a:ext uri="{FF2B5EF4-FFF2-40B4-BE49-F238E27FC236}">
                    <a16:creationId xmlns:a16="http://schemas.microsoft.com/office/drawing/2014/main" id="{FAC4AB23-FAC7-45BA-B426-B19E2D5771C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3" name="Picture 692">
                <a:extLst>
                  <a:ext uri="{FF2B5EF4-FFF2-40B4-BE49-F238E27FC236}">
                    <a16:creationId xmlns:a16="http://schemas.microsoft.com/office/drawing/2014/main" id="{3688E0E1-18CD-4071-9714-0E1B217BBA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734CD634-D0B3-4F46-B740-ED934DD1A17D}"/>
                </a:ext>
              </a:extLst>
            </p:cNvPr>
            <p:cNvGrpSpPr/>
            <p:nvPr/>
          </p:nvGrpSpPr>
          <p:grpSpPr>
            <a:xfrm>
              <a:off x="7467280" y="1933094"/>
              <a:ext cx="293073" cy="271748"/>
              <a:chOff x="3433919" y="3084302"/>
              <a:chExt cx="293073" cy="271748"/>
            </a:xfrm>
          </p:grpSpPr>
          <p:sp>
            <p:nvSpPr>
              <p:cNvPr id="695" name="Google Shape;383;p1">
                <a:extLst>
                  <a:ext uri="{FF2B5EF4-FFF2-40B4-BE49-F238E27FC236}">
                    <a16:creationId xmlns:a16="http://schemas.microsoft.com/office/drawing/2014/main" id="{8AC60E11-01A6-441D-8298-E2AE1851268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6" name="Picture 695">
                <a:extLst>
                  <a:ext uri="{FF2B5EF4-FFF2-40B4-BE49-F238E27FC236}">
                    <a16:creationId xmlns:a16="http://schemas.microsoft.com/office/drawing/2014/main" id="{62AE8879-3FA6-43F4-A8B2-F3658C3155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7" name="Group 696">
              <a:extLst>
                <a:ext uri="{FF2B5EF4-FFF2-40B4-BE49-F238E27FC236}">
                  <a16:creationId xmlns:a16="http://schemas.microsoft.com/office/drawing/2014/main" id="{02AE11AB-4D5F-4F36-ABE5-5E77F4E80B12}"/>
                </a:ext>
              </a:extLst>
            </p:cNvPr>
            <p:cNvGrpSpPr/>
            <p:nvPr/>
          </p:nvGrpSpPr>
          <p:grpSpPr>
            <a:xfrm>
              <a:off x="6949313" y="1394646"/>
              <a:ext cx="293073" cy="271748"/>
              <a:chOff x="3433919" y="3084302"/>
              <a:chExt cx="293073" cy="271748"/>
            </a:xfrm>
          </p:grpSpPr>
          <p:sp>
            <p:nvSpPr>
              <p:cNvPr id="698" name="Google Shape;383;p1">
                <a:extLst>
                  <a:ext uri="{FF2B5EF4-FFF2-40B4-BE49-F238E27FC236}">
                    <a16:creationId xmlns:a16="http://schemas.microsoft.com/office/drawing/2014/main" id="{EE928FC2-021F-4442-9F44-03E07935C0B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9" name="Picture 698">
                <a:extLst>
                  <a:ext uri="{FF2B5EF4-FFF2-40B4-BE49-F238E27FC236}">
                    <a16:creationId xmlns:a16="http://schemas.microsoft.com/office/drawing/2014/main" id="{7FC6BEE0-9C27-4715-81C1-FD2456358D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C39698F-BAE8-4811-AACB-6D9656E070B6}"/>
                </a:ext>
              </a:extLst>
            </p:cNvPr>
            <p:cNvGrpSpPr/>
            <p:nvPr/>
          </p:nvGrpSpPr>
          <p:grpSpPr>
            <a:xfrm>
              <a:off x="381897" y="3070501"/>
              <a:ext cx="271748" cy="271748"/>
              <a:chOff x="381897" y="3070501"/>
              <a:chExt cx="271748" cy="271748"/>
            </a:xfrm>
          </p:grpSpPr>
          <p:sp>
            <p:nvSpPr>
              <p:cNvPr id="656" name="Google Shape;372;p1">
                <a:extLst>
                  <a:ext uri="{FF2B5EF4-FFF2-40B4-BE49-F238E27FC236}">
                    <a16:creationId xmlns:a16="http://schemas.microsoft.com/office/drawing/2014/main" id="{6EFA20D5-F363-49D4-9045-7881DCE7C55E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4910174E-9A5D-402B-B2F5-EEA05D12E3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id="{CC41EEF4-2EBF-401E-BBE0-0CC383320433}"/>
                </a:ext>
              </a:extLst>
            </p:cNvPr>
            <p:cNvGrpSpPr/>
            <p:nvPr/>
          </p:nvGrpSpPr>
          <p:grpSpPr>
            <a:xfrm>
              <a:off x="385974" y="1806921"/>
              <a:ext cx="271748" cy="271748"/>
              <a:chOff x="381897" y="3070501"/>
              <a:chExt cx="271748" cy="271748"/>
            </a:xfrm>
          </p:grpSpPr>
          <p:sp>
            <p:nvSpPr>
              <p:cNvPr id="406" name="Google Shape;372;p1">
                <a:extLst>
                  <a:ext uri="{FF2B5EF4-FFF2-40B4-BE49-F238E27FC236}">
                    <a16:creationId xmlns:a16="http://schemas.microsoft.com/office/drawing/2014/main" id="{FCEB6208-FC62-449A-90F9-A97528E70977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7" name="Picture 406">
                <a:extLst>
                  <a:ext uri="{FF2B5EF4-FFF2-40B4-BE49-F238E27FC236}">
                    <a16:creationId xmlns:a16="http://schemas.microsoft.com/office/drawing/2014/main" id="{5B25E38F-C37B-4504-8CAE-8BA369FE05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id="{DFF1DAD6-5C89-459F-B721-F8FDCD25AD87}"/>
                </a:ext>
              </a:extLst>
            </p:cNvPr>
            <p:cNvGrpSpPr/>
            <p:nvPr/>
          </p:nvGrpSpPr>
          <p:grpSpPr>
            <a:xfrm>
              <a:off x="857509" y="1400367"/>
              <a:ext cx="271748" cy="271748"/>
              <a:chOff x="381897" y="3070501"/>
              <a:chExt cx="271748" cy="271748"/>
            </a:xfrm>
          </p:grpSpPr>
          <p:sp>
            <p:nvSpPr>
              <p:cNvPr id="409" name="Google Shape;372;p1">
                <a:extLst>
                  <a:ext uri="{FF2B5EF4-FFF2-40B4-BE49-F238E27FC236}">
                    <a16:creationId xmlns:a16="http://schemas.microsoft.com/office/drawing/2014/main" id="{9E45E328-4D84-45A5-BDFD-EE0A08BEB788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0" name="Picture 409">
                <a:extLst>
                  <a:ext uri="{FF2B5EF4-FFF2-40B4-BE49-F238E27FC236}">
                    <a16:creationId xmlns:a16="http://schemas.microsoft.com/office/drawing/2014/main" id="{4C4CFE1C-A6DE-4AD0-8D16-EC8FDEC83E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542D2341-5B27-4B75-9339-FC3A52258866}"/>
                </a:ext>
              </a:extLst>
            </p:cNvPr>
            <p:cNvGrpSpPr/>
            <p:nvPr/>
          </p:nvGrpSpPr>
          <p:grpSpPr>
            <a:xfrm>
              <a:off x="1404320" y="1829045"/>
              <a:ext cx="271748" cy="271748"/>
              <a:chOff x="381897" y="3070501"/>
              <a:chExt cx="271748" cy="271748"/>
            </a:xfrm>
          </p:grpSpPr>
          <p:sp>
            <p:nvSpPr>
              <p:cNvPr id="412" name="Google Shape;372;p1">
                <a:extLst>
                  <a:ext uri="{FF2B5EF4-FFF2-40B4-BE49-F238E27FC236}">
                    <a16:creationId xmlns:a16="http://schemas.microsoft.com/office/drawing/2014/main" id="{6D345B4B-C59B-47A6-B348-AEF64CAB144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4" name="Picture 413">
                <a:extLst>
                  <a:ext uri="{FF2B5EF4-FFF2-40B4-BE49-F238E27FC236}">
                    <a16:creationId xmlns:a16="http://schemas.microsoft.com/office/drawing/2014/main" id="{6B783DB3-D345-4B6A-BD7C-81BFE44CFA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E856E4D0-3137-4231-86E3-086A822FCCFE}"/>
                </a:ext>
              </a:extLst>
            </p:cNvPr>
            <p:cNvGrpSpPr/>
            <p:nvPr/>
          </p:nvGrpSpPr>
          <p:grpSpPr>
            <a:xfrm>
              <a:off x="1411605" y="3119024"/>
              <a:ext cx="271748" cy="271748"/>
              <a:chOff x="381897" y="3070501"/>
              <a:chExt cx="271748" cy="271748"/>
            </a:xfrm>
          </p:grpSpPr>
          <p:sp>
            <p:nvSpPr>
              <p:cNvPr id="416" name="Google Shape;372;p1">
                <a:extLst>
                  <a:ext uri="{FF2B5EF4-FFF2-40B4-BE49-F238E27FC236}">
                    <a16:creationId xmlns:a16="http://schemas.microsoft.com/office/drawing/2014/main" id="{CE053BA7-2B32-4828-AA46-5075C897AD87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7" name="Picture 416">
                <a:extLst>
                  <a:ext uri="{FF2B5EF4-FFF2-40B4-BE49-F238E27FC236}">
                    <a16:creationId xmlns:a16="http://schemas.microsoft.com/office/drawing/2014/main" id="{4CAA54A5-E32C-4A84-BDF3-2A9DB71BB2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3D7EC554-C52B-43A4-BF85-138F6F1AD5FD}"/>
                </a:ext>
              </a:extLst>
            </p:cNvPr>
            <p:cNvGrpSpPr/>
            <p:nvPr/>
          </p:nvGrpSpPr>
          <p:grpSpPr>
            <a:xfrm>
              <a:off x="1404746" y="4351737"/>
              <a:ext cx="271748" cy="271748"/>
              <a:chOff x="381897" y="3070501"/>
              <a:chExt cx="271748" cy="271748"/>
            </a:xfrm>
          </p:grpSpPr>
          <p:sp>
            <p:nvSpPr>
              <p:cNvPr id="419" name="Google Shape;372;p1">
                <a:extLst>
                  <a:ext uri="{FF2B5EF4-FFF2-40B4-BE49-F238E27FC236}">
                    <a16:creationId xmlns:a16="http://schemas.microsoft.com/office/drawing/2014/main" id="{347B337D-0F87-43DE-8FEC-82F86DB5FB34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0" name="Picture 419">
                <a:extLst>
                  <a:ext uri="{FF2B5EF4-FFF2-40B4-BE49-F238E27FC236}">
                    <a16:creationId xmlns:a16="http://schemas.microsoft.com/office/drawing/2014/main" id="{FA8EEED6-349B-4659-B8BA-A18BFA4AEC6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3FF9988B-2039-4FDF-A1C3-558CCAA35A80}"/>
                </a:ext>
              </a:extLst>
            </p:cNvPr>
            <p:cNvGrpSpPr/>
            <p:nvPr/>
          </p:nvGrpSpPr>
          <p:grpSpPr>
            <a:xfrm>
              <a:off x="1905535" y="5545229"/>
              <a:ext cx="271748" cy="271748"/>
              <a:chOff x="381897" y="3070501"/>
              <a:chExt cx="271748" cy="271748"/>
            </a:xfrm>
          </p:grpSpPr>
          <p:sp>
            <p:nvSpPr>
              <p:cNvPr id="422" name="Google Shape;372;p1">
                <a:extLst>
                  <a:ext uri="{FF2B5EF4-FFF2-40B4-BE49-F238E27FC236}">
                    <a16:creationId xmlns:a16="http://schemas.microsoft.com/office/drawing/2014/main" id="{FB28D7D9-4037-4472-AE3A-1B327B2A1412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3" name="Picture 422">
                <a:extLst>
                  <a:ext uri="{FF2B5EF4-FFF2-40B4-BE49-F238E27FC236}">
                    <a16:creationId xmlns:a16="http://schemas.microsoft.com/office/drawing/2014/main" id="{5E7AA461-2939-4252-B098-F9A6E8C639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4" name="Group 423">
              <a:extLst>
                <a:ext uri="{FF2B5EF4-FFF2-40B4-BE49-F238E27FC236}">
                  <a16:creationId xmlns:a16="http://schemas.microsoft.com/office/drawing/2014/main" id="{3AD00A77-48BA-4D97-B3D2-1C7506DD23D0}"/>
                </a:ext>
              </a:extLst>
            </p:cNvPr>
            <p:cNvGrpSpPr/>
            <p:nvPr/>
          </p:nvGrpSpPr>
          <p:grpSpPr>
            <a:xfrm>
              <a:off x="2414848" y="4367002"/>
              <a:ext cx="271748" cy="271748"/>
              <a:chOff x="381897" y="3070501"/>
              <a:chExt cx="271748" cy="271748"/>
            </a:xfrm>
          </p:grpSpPr>
          <p:sp>
            <p:nvSpPr>
              <p:cNvPr id="425" name="Google Shape;372;p1">
                <a:extLst>
                  <a:ext uri="{FF2B5EF4-FFF2-40B4-BE49-F238E27FC236}">
                    <a16:creationId xmlns:a16="http://schemas.microsoft.com/office/drawing/2014/main" id="{56AAF120-729D-495E-9719-638F958E42C4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6" name="Picture 425">
                <a:extLst>
                  <a:ext uri="{FF2B5EF4-FFF2-40B4-BE49-F238E27FC236}">
                    <a16:creationId xmlns:a16="http://schemas.microsoft.com/office/drawing/2014/main" id="{9923F360-8823-44A3-955E-8F8AB67FE2A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8EA48F6A-2BD0-4EB5-BD20-C718A22633AB}"/>
                </a:ext>
              </a:extLst>
            </p:cNvPr>
            <p:cNvGrpSpPr/>
            <p:nvPr/>
          </p:nvGrpSpPr>
          <p:grpSpPr>
            <a:xfrm>
              <a:off x="2414755" y="3119581"/>
              <a:ext cx="271748" cy="271748"/>
              <a:chOff x="381897" y="3070501"/>
              <a:chExt cx="271748" cy="271748"/>
            </a:xfrm>
          </p:grpSpPr>
          <p:sp>
            <p:nvSpPr>
              <p:cNvPr id="428" name="Google Shape;372;p1">
                <a:extLst>
                  <a:ext uri="{FF2B5EF4-FFF2-40B4-BE49-F238E27FC236}">
                    <a16:creationId xmlns:a16="http://schemas.microsoft.com/office/drawing/2014/main" id="{2B1C14C3-515D-41BB-83E3-5B0D03B738D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9" name="Picture 428">
                <a:extLst>
                  <a:ext uri="{FF2B5EF4-FFF2-40B4-BE49-F238E27FC236}">
                    <a16:creationId xmlns:a16="http://schemas.microsoft.com/office/drawing/2014/main" id="{6B24211B-F98B-44ED-BE72-F374F38414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D046080F-B9A0-4CB2-9142-AD7A7AFA9777}"/>
                </a:ext>
              </a:extLst>
            </p:cNvPr>
            <p:cNvGrpSpPr/>
            <p:nvPr/>
          </p:nvGrpSpPr>
          <p:grpSpPr>
            <a:xfrm>
              <a:off x="4463772" y="4421465"/>
              <a:ext cx="271748" cy="271748"/>
              <a:chOff x="407184" y="1833357"/>
              <a:chExt cx="271748" cy="271748"/>
            </a:xfrm>
          </p:grpSpPr>
          <p:sp>
            <p:nvSpPr>
              <p:cNvPr id="441" name="Google Shape;372;p1">
                <a:extLst>
                  <a:ext uri="{FF2B5EF4-FFF2-40B4-BE49-F238E27FC236}">
                    <a16:creationId xmlns:a16="http://schemas.microsoft.com/office/drawing/2014/main" id="{157167FC-18C9-471F-A947-2B03300CBAEA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2" name="Picture 441">
                <a:extLst>
                  <a:ext uri="{FF2B5EF4-FFF2-40B4-BE49-F238E27FC236}">
                    <a16:creationId xmlns:a16="http://schemas.microsoft.com/office/drawing/2014/main" id="{BBAFF62D-4FFD-43A7-99C4-C0BC3E13A38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id="{FC797C2C-8C2B-46FA-9B7A-3CBD7C0D472F}"/>
                </a:ext>
              </a:extLst>
            </p:cNvPr>
            <p:cNvGrpSpPr/>
            <p:nvPr/>
          </p:nvGrpSpPr>
          <p:grpSpPr>
            <a:xfrm>
              <a:off x="4456638" y="3137849"/>
              <a:ext cx="271748" cy="271748"/>
              <a:chOff x="407184" y="1833357"/>
              <a:chExt cx="271748" cy="271748"/>
            </a:xfrm>
          </p:grpSpPr>
          <p:sp>
            <p:nvSpPr>
              <p:cNvPr id="444" name="Google Shape;372;p1">
                <a:extLst>
                  <a:ext uri="{FF2B5EF4-FFF2-40B4-BE49-F238E27FC236}">
                    <a16:creationId xmlns:a16="http://schemas.microsoft.com/office/drawing/2014/main" id="{1E0B8169-40A9-4EA7-8E84-59828DE268B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5" name="Picture 444">
                <a:extLst>
                  <a:ext uri="{FF2B5EF4-FFF2-40B4-BE49-F238E27FC236}">
                    <a16:creationId xmlns:a16="http://schemas.microsoft.com/office/drawing/2014/main" id="{2C6A8DFA-F309-4BDD-AB41-1CD480529CD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6" name="Group 445">
              <a:extLst>
                <a:ext uri="{FF2B5EF4-FFF2-40B4-BE49-F238E27FC236}">
                  <a16:creationId xmlns:a16="http://schemas.microsoft.com/office/drawing/2014/main" id="{98C1B075-308E-4EDD-92C4-8B0D4B3CFB9D}"/>
                </a:ext>
              </a:extLst>
            </p:cNvPr>
            <p:cNvGrpSpPr/>
            <p:nvPr/>
          </p:nvGrpSpPr>
          <p:grpSpPr>
            <a:xfrm>
              <a:off x="3437893" y="3140253"/>
              <a:ext cx="271748" cy="271748"/>
              <a:chOff x="407184" y="1833357"/>
              <a:chExt cx="271748" cy="271748"/>
            </a:xfrm>
          </p:grpSpPr>
          <p:sp>
            <p:nvSpPr>
              <p:cNvPr id="447" name="Google Shape;372;p1">
                <a:extLst>
                  <a:ext uri="{FF2B5EF4-FFF2-40B4-BE49-F238E27FC236}">
                    <a16:creationId xmlns:a16="http://schemas.microsoft.com/office/drawing/2014/main" id="{491D32DE-E8B5-4405-95FA-EE78A769CAD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1" name="Picture 450">
                <a:extLst>
                  <a:ext uri="{FF2B5EF4-FFF2-40B4-BE49-F238E27FC236}">
                    <a16:creationId xmlns:a16="http://schemas.microsoft.com/office/drawing/2014/main" id="{7CD8BB03-98A8-43C2-BC84-86E55FAEDD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2" name="Group 451">
              <a:extLst>
                <a:ext uri="{FF2B5EF4-FFF2-40B4-BE49-F238E27FC236}">
                  <a16:creationId xmlns:a16="http://schemas.microsoft.com/office/drawing/2014/main" id="{AFF6A732-02EB-460A-AA00-A82736C98FDB}"/>
                </a:ext>
              </a:extLst>
            </p:cNvPr>
            <p:cNvGrpSpPr/>
            <p:nvPr/>
          </p:nvGrpSpPr>
          <p:grpSpPr>
            <a:xfrm>
              <a:off x="3411758" y="1879903"/>
              <a:ext cx="271748" cy="271748"/>
              <a:chOff x="407184" y="1833357"/>
              <a:chExt cx="271748" cy="271748"/>
            </a:xfrm>
          </p:grpSpPr>
          <p:sp>
            <p:nvSpPr>
              <p:cNvPr id="453" name="Google Shape;372;p1">
                <a:extLst>
                  <a:ext uri="{FF2B5EF4-FFF2-40B4-BE49-F238E27FC236}">
                    <a16:creationId xmlns:a16="http://schemas.microsoft.com/office/drawing/2014/main" id="{AC4E0506-7156-43EF-A03A-279DCD7A9C3C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4" name="Picture 453">
                <a:extLst>
                  <a:ext uri="{FF2B5EF4-FFF2-40B4-BE49-F238E27FC236}">
                    <a16:creationId xmlns:a16="http://schemas.microsoft.com/office/drawing/2014/main" id="{44F74D97-8D64-4295-9B78-BE11789320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8" name="Group 457">
              <a:extLst>
                <a:ext uri="{FF2B5EF4-FFF2-40B4-BE49-F238E27FC236}">
                  <a16:creationId xmlns:a16="http://schemas.microsoft.com/office/drawing/2014/main" id="{29B47B4D-2F24-462B-A258-1F090606A0AC}"/>
                </a:ext>
              </a:extLst>
            </p:cNvPr>
            <p:cNvGrpSpPr/>
            <p:nvPr/>
          </p:nvGrpSpPr>
          <p:grpSpPr>
            <a:xfrm>
              <a:off x="3918817" y="5581370"/>
              <a:ext cx="271748" cy="271748"/>
              <a:chOff x="407184" y="1833357"/>
              <a:chExt cx="271748" cy="271748"/>
            </a:xfrm>
          </p:grpSpPr>
          <p:sp>
            <p:nvSpPr>
              <p:cNvPr id="459" name="Google Shape;372;p1">
                <a:extLst>
                  <a:ext uri="{FF2B5EF4-FFF2-40B4-BE49-F238E27FC236}">
                    <a16:creationId xmlns:a16="http://schemas.microsoft.com/office/drawing/2014/main" id="{D738CA0B-99F2-4882-B1AD-56577660350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0" name="Picture 459">
                <a:extLst>
                  <a:ext uri="{FF2B5EF4-FFF2-40B4-BE49-F238E27FC236}">
                    <a16:creationId xmlns:a16="http://schemas.microsoft.com/office/drawing/2014/main" id="{3C7731EA-6BA0-4478-B6C6-7C3BF6A15A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807E2305-F40B-4FED-A7E3-B46DF4972561}"/>
                </a:ext>
              </a:extLst>
            </p:cNvPr>
            <p:cNvGrpSpPr/>
            <p:nvPr/>
          </p:nvGrpSpPr>
          <p:grpSpPr>
            <a:xfrm>
              <a:off x="5960126" y="5569506"/>
              <a:ext cx="271748" cy="271748"/>
              <a:chOff x="407184" y="1833357"/>
              <a:chExt cx="271748" cy="271748"/>
            </a:xfrm>
          </p:grpSpPr>
          <p:sp>
            <p:nvSpPr>
              <p:cNvPr id="462" name="Google Shape;372;p1">
                <a:extLst>
                  <a:ext uri="{FF2B5EF4-FFF2-40B4-BE49-F238E27FC236}">
                    <a16:creationId xmlns:a16="http://schemas.microsoft.com/office/drawing/2014/main" id="{7F9DF96C-7B15-4C91-AC4E-DF54845CF88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5" name="Picture 474">
                <a:extLst>
                  <a:ext uri="{FF2B5EF4-FFF2-40B4-BE49-F238E27FC236}">
                    <a16:creationId xmlns:a16="http://schemas.microsoft.com/office/drawing/2014/main" id="{240B0D26-4CF4-4EC8-99FD-CEC9886312E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76" name="Group 475">
              <a:extLst>
                <a:ext uri="{FF2B5EF4-FFF2-40B4-BE49-F238E27FC236}">
                  <a16:creationId xmlns:a16="http://schemas.microsoft.com/office/drawing/2014/main" id="{2B33AAFC-2F54-4340-AEDA-072F60AA3CF7}"/>
                </a:ext>
              </a:extLst>
            </p:cNvPr>
            <p:cNvGrpSpPr/>
            <p:nvPr/>
          </p:nvGrpSpPr>
          <p:grpSpPr>
            <a:xfrm>
              <a:off x="3433371" y="4391712"/>
              <a:ext cx="271748" cy="271748"/>
              <a:chOff x="407184" y="1833357"/>
              <a:chExt cx="271748" cy="271748"/>
            </a:xfrm>
          </p:grpSpPr>
          <p:sp>
            <p:nvSpPr>
              <p:cNvPr id="477" name="Google Shape;372;p1">
                <a:extLst>
                  <a:ext uri="{FF2B5EF4-FFF2-40B4-BE49-F238E27FC236}">
                    <a16:creationId xmlns:a16="http://schemas.microsoft.com/office/drawing/2014/main" id="{499D9C8F-7A5C-474C-8D01-C290B8B2E81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8" name="Picture 477">
                <a:extLst>
                  <a:ext uri="{FF2B5EF4-FFF2-40B4-BE49-F238E27FC236}">
                    <a16:creationId xmlns:a16="http://schemas.microsoft.com/office/drawing/2014/main" id="{65CEE324-768F-497A-974C-58F403F72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2" name="Group 481">
              <a:extLst>
                <a:ext uri="{FF2B5EF4-FFF2-40B4-BE49-F238E27FC236}">
                  <a16:creationId xmlns:a16="http://schemas.microsoft.com/office/drawing/2014/main" id="{E8369478-80F1-4FB0-99F3-5566D4361464}"/>
                </a:ext>
              </a:extLst>
            </p:cNvPr>
            <p:cNvGrpSpPr/>
            <p:nvPr/>
          </p:nvGrpSpPr>
          <p:grpSpPr>
            <a:xfrm>
              <a:off x="9473566" y="1874405"/>
              <a:ext cx="340325" cy="281889"/>
              <a:chOff x="8957590" y="1417387"/>
              <a:chExt cx="340325" cy="281889"/>
            </a:xfrm>
          </p:grpSpPr>
          <p:sp>
            <p:nvSpPr>
              <p:cNvPr id="483" name="Google Shape;413;p1">
                <a:extLst>
                  <a:ext uri="{FF2B5EF4-FFF2-40B4-BE49-F238E27FC236}">
                    <a16:creationId xmlns:a16="http://schemas.microsoft.com/office/drawing/2014/main" id="{DDF199FF-0A74-4B71-82AB-82C77B157447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4" name="Picture 483">
                <a:extLst>
                  <a:ext uri="{FF2B5EF4-FFF2-40B4-BE49-F238E27FC236}">
                    <a16:creationId xmlns:a16="http://schemas.microsoft.com/office/drawing/2014/main" id="{342AC2F1-4434-4BF8-8B34-10386614DDA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85" name="Group 484">
              <a:extLst>
                <a:ext uri="{FF2B5EF4-FFF2-40B4-BE49-F238E27FC236}">
                  <a16:creationId xmlns:a16="http://schemas.microsoft.com/office/drawing/2014/main" id="{20AB2123-668E-4811-815A-27ECFC3AFAD5}"/>
                </a:ext>
              </a:extLst>
            </p:cNvPr>
            <p:cNvGrpSpPr/>
            <p:nvPr/>
          </p:nvGrpSpPr>
          <p:grpSpPr>
            <a:xfrm>
              <a:off x="9488563" y="3111528"/>
              <a:ext cx="340325" cy="281889"/>
              <a:chOff x="8957590" y="1417387"/>
              <a:chExt cx="340325" cy="281889"/>
            </a:xfrm>
          </p:grpSpPr>
          <p:sp>
            <p:nvSpPr>
              <p:cNvPr id="486" name="Google Shape;413;p1">
                <a:extLst>
                  <a:ext uri="{FF2B5EF4-FFF2-40B4-BE49-F238E27FC236}">
                    <a16:creationId xmlns:a16="http://schemas.microsoft.com/office/drawing/2014/main" id="{FF56F425-4B40-41F9-BD98-85C7C3517720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7" name="Picture 486">
                <a:extLst>
                  <a:ext uri="{FF2B5EF4-FFF2-40B4-BE49-F238E27FC236}">
                    <a16:creationId xmlns:a16="http://schemas.microsoft.com/office/drawing/2014/main" id="{D206855D-E80D-44FE-BD59-5480C6A273C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6DEB05B3-86C6-4130-950C-26DAF75D72E8}"/>
                </a:ext>
              </a:extLst>
            </p:cNvPr>
            <p:cNvGrpSpPr/>
            <p:nvPr/>
          </p:nvGrpSpPr>
          <p:grpSpPr>
            <a:xfrm>
              <a:off x="9957820" y="5600583"/>
              <a:ext cx="340325" cy="281889"/>
              <a:chOff x="8957590" y="1417387"/>
              <a:chExt cx="340325" cy="281889"/>
            </a:xfrm>
          </p:grpSpPr>
          <p:sp>
            <p:nvSpPr>
              <p:cNvPr id="489" name="Google Shape;413;p1">
                <a:extLst>
                  <a:ext uri="{FF2B5EF4-FFF2-40B4-BE49-F238E27FC236}">
                    <a16:creationId xmlns:a16="http://schemas.microsoft.com/office/drawing/2014/main" id="{78B45997-DB40-4E3D-A1FD-CA788BE526E0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0" name="Picture 489">
                <a:extLst>
                  <a:ext uri="{FF2B5EF4-FFF2-40B4-BE49-F238E27FC236}">
                    <a16:creationId xmlns:a16="http://schemas.microsoft.com/office/drawing/2014/main" id="{D1934A15-DD62-456E-9754-F8F29B9B63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D49D2BF1-FA23-4364-B184-53AB1BF769AF}"/>
                </a:ext>
              </a:extLst>
            </p:cNvPr>
            <p:cNvGrpSpPr/>
            <p:nvPr/>
          </p:nvGrpSpPr>
          <p:grpSpPr>
            <a:xfrm>
              <a:off x="9472784" y="4351076"/>
              <a:ext cx="340325" cy="281889"/>
              <a:chOff x="8957590" y="1417387"/>
              <a:chExt cx="340325" cy="281889"/>
            </a:xfrm>
          </p:grpSpPr>
          <p:sp>
            <p:nvSpPr>
              <p:cNvPr id="492" name="Google Shape;413;p1">
                <a:extLst>
                  <a:ext uri="{FF2B5EF4-FFF2-40B4-BE49-F238E27FC236}">
                    <a16:creationId xmlns:a16="http://schemas.microsoft.com/office/drawing/2014/main" id="{0ED53181-DF4E-4C46-A019-59CEBBB94035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3" name="Picture 492">
                <a:extLst>
                  <a:ext uri="{FF2B5EF4-FFF2-40B4-BE49-F238E27FC236}">
                    <a16:creationId xmlns:a16="http://schemas.microsoft.com/office/drawing/2014/main" id="{713E6B50-18D1-48F7-AEBB-95E54DAB6E5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9938EFD0-226B-4BBF-B89D-10F243C345EC}"/>
                </a:ext>
              </a:extLst>
            </p:cNvPr>
            <p:cNvGrpSpPr/>
            <p:nvPr/>
          </p:nvGrpSpPr>
          <p:grpSpPr>
            <a:xfrm>
              <a:off x="10505532" y="4338504"/>
              <a:ext cx="340325" cy="281889"/>
              <a:chOff x="8957590" y="1417387"/>
              <a:chExt cx="340325" cy="281889"/>
            </a:xfrm>
          </p:grpSpPr>
          <p:sp>
            <p:nvSpPr>
              <p:cNvPr id="495" name="Google Shape;413;p1">
                <a:extLst>
                  <a:ext uri="{FF2B5EF4-FFF2-40B4-BE49-F238E27FC236}">
                    <a16:creationId xmlns:a16="http://schemas.microsoft.com/office/drawing/2014/main" id="{8A6FAB05-577F-40A0-854A-525E6D0288F5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6" name="Picture 495">
                <a:extLst>
                  <a:ext uri="{FF2B5EF4-FFF2-40B4-BE49-F238E27FC236}">
                    <a16:creationId xmlns:a16="http://schemas.microsoft.com/office/drawing/2014/main" id="{1F162495-C9D8-4841-820A-F7DEC7A6D4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B82A87AF-FD02-400B-B582-B22AC0C5E321}"/>
                </a:ext>
              </a:extLst>
            </p:cNvPr>
            <p:cNvGrpSpPr/>
            <p:nvPr/>
          </p:nvGrpSpPr>
          <p:grpSpPr>
            <a:xfrm>
              <a:off x="10488083" y="3109858"/>
              <a:ext cx="340325" cy="281889"/>
              <a:chOff x="8957590" y="1417387"/>
              <a:chExt cx="340325" cy="281889"/>
            </a:xfrm>
          </p:grpSpPr>
          <p:sp>
            <p:nvSpPr>
              <p:cNvPr id="498" name="Google Shape;413;p1">
                <a:extLst>
                  <a:ext uri="{FF2B5EF4-FFF2-40B4-BE49-F238E27FC236}">
                    <a16:creationId xmlns:a16="http://schemas.microsoft.com/office/drawing/2014/main" id="{A0C86B97-CB5F-4E04-9ADA-FBC9CE75DEB9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9" name="Picture 498">
                <a:extLst>
                  <a:ext uri="{FF2B5EF4-FFF2-40B4-BE49-F238E27FC236}">
                    <a16:creationId xmlns:a16="http://schemas.microsoft.com/office/drawing/2014/main" id="{56344178-6F84-4424-900F-981BA4E520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7BCD9B7C-A965-4FE4-BE16-CAF7E1A4A451}"/>
                </a:ext>
              </a:extLst>
            </p:cNvPr>
            <p:cNvGrpSpPr/>
            <p:nvPr/>
          </p:nvGrpSpPr>
          <p:grpSpPr>
            <a:xfrm>
              <a:off x="10503828" y="1919350"/>
              <a:ext cx="340325" cy="281889"/>
              <a:chOff x="8957590" y="1417387"/>
              <a:chExt cx="340325" cy="281889"/>
            </a:xfrm>
          </p:grpSpPr>
          <p:sp>
            <p:nvSpPr>
              <p:cNvPr id="510" name="Google Shape;413;p1">
                <a:extLst>
                  <a:ext uri="{FF2B5EF4-FFF2-40B4-BE49-F238E27FC236}">
                    <a16:creationId xmlns:a16="http://schemas.microsoft.com/office/drawing/2014/main" id="{314A271F-5B3A-467F-95CC-EB6A54ECB5DF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2" name="Picture 511">
                <a:extLst>
                  <a:ext uri="{FF2B5EF4-FFF2-40B4-BE49-F238E27FC236}">
                    <a16:creationId xmlns:a16="http://schemas.microsoft.com/office/drawing/2014/main" id="{F245F1AF-B296-47D8-B133-14107727ED5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390" name="Google Shape;152;p1">
              <a:extLst>
                <a:ext uri="{FF2B5EF4-FFF2-40B4-BE49-F238E27FC236}">
                  <a16:creationId xmlns:a16="http://schemas.microsoft.com/office/drawing/2014/main" id="{355877FB-53C6-4C3E-8FF1-4025EE03B945}"/>
                </a:ext>
              </a:extLst>
            </p:cNvPr>
            <p:cNvSpPr/>
            <p:nvPr/>
          </p:nvSpPr>
          <p:spPr>
            <a:xfrm>
              <a:off x="5204484" y="332729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animation against the success criteria.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6AB7B235-3549-4B5B-81BF-9F2180737FAB}"/>
                </a:ext>
              </a:extLst>
            </p:cNvPr>
            <p:cNvGrpSpPr/>
            <p:nvPr/>
          </p:nvGrpSpPr>
          <p:grpSpPr>
            <a:xfrm>
              <a:off x="11475743" y="1911725"/>
              <a:ext cx="340325" cy="281889"/>
              <a:chOff x="8957590" y="1417387"/>
              <a:chExt cx="340325" cy="281889"/>
            </a:xfrm>
          </p:grpSpPr>
          <p:sp>
            <p:nvSpPr>
              <p:cNvPr id="514" name="Google Shape;413;p1">
                <a:extLst>
                  <a:ext uri="{FF2B5EF4-FFF2-40B4-BE49-F238E27FC236}">
                    <a16:creationId xmlns:a16="http://schemas.microsoft.com/office/drawing/2014/main" id="{1B8CB94D-92E8-4860-81DF-B6A4BC31772C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5" name="Picture 514">
                <a:extLst>
                  <a:ext uri="{FF2B5EF4-FFF2-40B4-BE49-F238E27FC236}">
                    <a16:creationId xmlns:a16="http://schemas.microsoft.com/office/drawing/2014/main" id="{DB6C49CD-7FBD-4778-80E9-BC40504AD9C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B65961A9-AEF5-4C4C-BE4E-6279725E718C}"/>
                </a:ext>
              </a:extLst>
            </p:cNvPr>
            <p:cNvGrpSpPr/>
            <p:nvPr/>
          </p:nvGrpSpPr>
          <p:grpSpPr>
            <a:xfrm>
              <a:off x="11494909" y="4381065"/>
              <a:ext cx="340325" cy="281889"/>
              <a:chOff x="8957590" y="1417387"/>
              <a:chExt cx="340325" cy="281889"/>
            </a:xfrm>
          </p:grpSpPr>
          <p:sp>
            <p:nvSpPr>
              <p:cNvPr id="517" name="Google Shape;413;p1">
                <a:extLst>
                  <a:ext uri="{FF2B5EF4-FFF2-40B4-BE49-F238E27FC236}">
                    <a16:creationId xmlns:a16="http://schemas.microsoft.com/office/drawing/2014/main" id="{02CCA8CF-E247-43E7-86F9-ED6BDB1705A4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8" name="Picture 517">
                <a:extLst>
                  <a:ext uri="{FF2B5EF4-FFF2-40B4-BE49-F238E27FC236}">
                    <a16:creationId xmlns:a16="http://schemas.microsoft.com/office/drawing/2014/main" id="{AE4ADFCF-2902-462B-967B-C93728A46AE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391" name="Google Shape;162;p1">
              <a:extLst>
                <a:ext uri="{FF2B5EF4-FFF2-40B4-BE49-F238E27FC236}">
                  <a16:creationId xmlns:a16="http://schemas.microsoft.com/office/drawing/2014/main" id="{AE563272-BE70-4624-843B-76979B29380C}"/>
                </a:ext>
              </a:extLst>
            </p:cNvPr>
            <p:cNvSpPr/>
            <p:nvPr/>
          </p:nvSpPr>
          <p:spPr>
            <a:xfrm>
              <a:off x="6236142" y="3256259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Databases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92" name="Group 391">
              <a:extLst>
                <a:ext uri="{FF2B5EF4-FFF2-40B4-BE49-F238E27FC236}">
                  <a16:creationId xmlns:a16="http://schemas.microsoft.com/office/drawing/2014/main" id="{0B663BFD-1B8E-44FE-9BE0-0183F6C624BA}"/>
                </a:ext>
              </a:extLst>
            </p:cNvPr>
            <p:cNvGrpSpPr/>
            <p:nvPr/>
          </p:nvGrpSpPr>
          <p:grpSpPr>
            <a:xfrm>
              <a:off x="8472758" y="4357696"/>
              <a:ext cx="293073" cy="271748"/>
              <a:chOff x="3433919" y="3084302"/>
              <a:chExt cx="293073" cy="271748"/>
            </a:xfrm>
          </p:grpSpPr>
          <p:sp>
            <p:nvSpPr>
              <p:cNvPr id="393" name="Google Shape;383;p1">
                <a:extLst>
                  <a:ext uri="{FF2B5EF4-FFF2-40B4-BE49-F238E27FC236}">
                    <a16:creationId xmlns:a16="http://schemas.microsoft.com/office/drawing/2014/main" id="{BD790058-1FAC-4A68-9C1D-DD798E6B6B91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4" name="Picture 393">
                <a:extLst>
                  <a:ext uri="{FF2B5EF4-FFF2-40B4-BE49-F238E27FC236}">
                    <a16:creationId xmlns:a16="http://schemas.microsoft.com/office/drawing/2014/main" id="{3466F6DF-C734-4AAE-AD04-C3A3EA7C9F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395" name="Google Shape;454;p1">
              <a:extLst>
                <a:ext uri="{FF2B5EF4-FFF2-40B4-BE49-F238E27FC236}">
                  <a16:creationId xmlns:a16="http://schemas.microsoft.com/office/drawing/2014/main" id="{E2135082-71B9-4B1B-8BF0-F5FF7D99206C}"/>
                </a:ext>
              </a:extLst>
            </p:cNvPr>
            <p:cNvGrpSpPr/>
            <p:nvPr/>
          </p:nvGrpSpPr>
          <p:grpSpPr>
            <a:xfrm>
              <a:off x="2430548" y="1891375"/>
              <a:ext cx="271748" cy="271748"/>
              <a:chOff x="380343" y="4002282"/>
              <a:chExt cx="271748" cy="271748"/>
            </a:xfrm>
          </p:grpSpPr>
          <p:sp>
            <p:nvSpPr>
              <p:cNvPr id="396" name="Google Shape;455;p1">
                <a:extLst>
                  <a:ext uri="{FF2B5EF4-FFF2-40B4-BE49-F238E27FC236}">
                    <a16:creationId xmlns:a16="http://schemas.microsoft.com/office/drawing/2014/main" id="{9F1822E7-25AD-4DF7-9304-A9B6EA7200B0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8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780868AD-FFD0-4D9C-8805-687909C48AC1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9" name="Google Shape;454;p1">
              <a:extLst>
                <a:ext uri="{FF2B5EF4-FFF2-40B4-BE49-F238E27FC236}">
                  <a16:creationId xmlns:a16="http://schemas.microsoft.com/office/drawing/2014/main" id="{3234905D-92EC-46C8-9D62-C947897D219D}"/>
                </a:ext>
              </a:extLst>
            </p:cNvPr>
            <p:cNvGrpSpPr/>
            <p:nvPr/>
          </p:nvGrpSpPr>
          <p:grpSpPr>
            <a:xfrm>
              <a:off x="6477188" y="3144323"/>
              <a:ext cx="271748" cy="271748"/>
              <a:chOff x="380343" y="4002282"/>
              <a:chExt cx="271748" cy="271748"/>
            </a:xfrm>
          </p:grpSpPr>
          <p:sp>
            <p:nvSpPr>
              <p:cNvPr id="400" name="Google Shape;455;p1">
                <a:extLst>
                  <a:ext uri="{FF2B5EF4-FFF2-40B4-BE49-F238E27FC236}">
                    <a16:creationId xmlns:a16="http://schemas.microsoft.com/office/drawing/2014/main" id="{2AAAA422-1197-4330-9FF3-6CE151EA2F88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2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CA1A4929-E28C-4501-8658-D262A41E6911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9429EDE6-118D-4B3E-A187-C152267505F1}"/>
                </a:ext>
              </a:extLst>
            </p:cNvPr>
            <p:cNvGrpSpPr/>
            <p:nvPr/>
          </p:nvGrpSpPr>
          <p:grpSpPr>
            <a:xfrm>
              <a:off x="5442513" y="3095143"/>
              <a:ext cx="271748" cy="271748"/>
              <a:chOff x="407184" y="1833357"/>
              <a:chExt cx="271748" cy="271748"/>
            </a:xfrm>
          </p:grpSpPr>
          <p:sp>
            <p:nvSpPr>
              <p:cNvPr id="456" name="Google Shape;372;p1">
                <a:extLst>
                  <a:ext uri="{FF2B5EF4-FFF2-40B4-BE49-F238E27FC236}">
                    <a16:creationId xmlns:a16="http://schemas.microsoft.com/office/drawing/2014/main" id="{4295C204-6B1A-49FB-A875-037F6BE576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7" name="Picture 456">
                <a:extLst>
                  <a:ext uri="{FF2B5EF4-FFF2-40B4-BE49-F238E27FC236}">
                    <a16:creationId xmlns:a16="http://schemas.microsoft.com/office/drawing/2014/main" id="{35CF9DF3-BA7E-44AE-8A0F-2BBFB99099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5BDAC7D3-3995-48BF-82E7-D6E208F53771}"/>
                </a:ext>
              </a:extLst>
            </p:cNvPr>
            <p:cNvGrpSpPr/>
            <p:nvPr/>
          </p:nvGrpSpPr>
          <p:grpSpPr>
            <a:xfrm>
              <a:off x="4436688" y="1877405"/>
              <a:ext cx="271748" cy="271748"/>
              <a:chOff x="407184" y="1833357"/>
              <a:chExt cx="271748" cy="271748"/>
            </a:xfrm>
          </p:grpSpPr>
          <p:sp>
            <p:nvSpPr>
              <p:cNvPr id="404" name="Google Shape;372;p1">
                <a:extLst>
                  <a:ext uri="{FF2B5EF4-FFF2-40B4-BE49-F238E27FC236}">
                    <a16:creationId xmlns:a16="http://schemas.microsoft.com/office/drawing/2014/main" id="{BB10E3C0-6FEA-40C9-916B-F679939499E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3" name="Picture 412">
                <a:extLst>
                  <a:ext uri="{FF2B5EF4-FFF2-40B4-BE49-F238E27FC236}">
                    <a16:creationId xmlns:a16="http://schemas.microsoft.com/office/drawing/2014/main" id="{118C7BCE-9CEC-44AE-B127-79B361E0A3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id="{CA0D06ED-A5FF-4EAC-BBF7-8D6701DFCC13}"/>
                </a:ext>
              </a:extLst>
            </p:cNvPr>
            <p:cNvGrpSpPr/>
            <p:nvPr/>
          </p:nvGrpSpPr>
          <p:grpSpPr>
            <a:xfrm>
              <a:off x="5466754" y="1910060"/>
              <a:ext cx="271748" cy="271748"/>
              <a:chOff x="407184" y="1833357"/>
              <a:chExt cx="271748" cy="271748"/>
            </a:xfrm>
          </p:grpSpPr>
          <p:sp>
            <p:nvSpPr>
              <p:cNvPr id="511" name="Google Shape;372;p1">
                <a:extLst>
                  <a:ext uri="{FF2B5EF4-FFF2-40B4-BE49-F238E27FC236}">
                    <a16:creationId xmlns:a16="http://schemas.microsoft.com/office/drawing/2014/main" id="{E158DC12-AC19-4CEA-B974-B7DD1131328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9" name="Picture 518">
                <a:extLst>
                  <a:ext uri="{FF2B5EF4-FFF2-40B4-BE49-F238E27FC236}">
                    <a16:creationId xmlns:a16="http://schemas.microsoft.com/office/drawing/2014/main" id="{AE2454DB-ADC8-43D4-A384-3AB2DD01CF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7305ACFD-F542-4A1A-8630-EAEB55A1CE5F}"/>
                </a:ext>
              </a:extLst>
            </p:cNvPr>
            <p:cNvGrpSpPr/>
            <p:nvPr/>
          </p:nvGrpSpPr>
          <p:grpSpPr>
            <a:xfrm>
              <a:off x="6456700" y="4341928"/>
              <a:ext cx="271748" cy="271748"/>
              <a:chOff x="407184" y="1833357"/>
              <a:chExt cx="271748" cy="271748"/>
            </a:xfrm>
          </p:grpSpPr>
          <p:sp>
            <p:nvSpPr>
              <p:cNvPr id="521" name="Google Shape;372;p1">
                <a:extLst>
                  <a:ext uri="{FF2B5EF4-FFF2-40B4-BE49-F238E27FC236}">
                    <a16:creationId xmlns:a16="http://schemas.microsoft.com/office/drawing/2014/main" id="{903BC2DE-A775-4863-AD69-47289DEF984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2" name="Picture 521">
                <a:extLst>
                  <a:ext uri="{FF2B5EF4-FFF2-40B4-BE49-F238E27FC236}">
                    <a16:creationId xmlns:a16="http://schemas.microsoft.com/office/drawing/2014/main" id="{5BF3FB28-2AAE-4167-A05F-69BDBE68D51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23" name="Group 522">
              <a:extLst>
                <a:ext uri="{FF2B5EF4-FFF2-40B4-BE49-F238E27FC236}">
                  <a16:creationId xmlns:a16="http://schemas.microsoft.com/office/drawing/2014/main" id="{E3A89646-AC29-4C0E-9829-FE4C88D586E1}"/>
                </a:ext>
              </a:extLst>
            </p:cNvPr>
            <p:cNvGrpSpPr/>
            <p:nvPr/>
          </p:nvGrpSpPr>
          <p:grpSpPr>
            <a:xfrm>
              <a:off x="4964463" y="1402956"/>
              <a:ext cx="271748" cy="271748"/>
              <a:chOff x="407184" y="1833357"/>
              <a:chExt cx="271748" cy="271748"/>
            </a:xfrm>
          </p:grpSpPr>
          <p:sp>
            <p:nvSpPr>
              <p:cNvPr id="524" name="Google Shape;372;p1">
                <a:extLst>
                  <a:ext uri="{FF2B5EF4-FFF2-40B4-BE49-F238E27FC236}">
                    <a16:creationId xmlns:a16="http://schemas.microsoft.com/office/drawing/2014/main" id="{C78064DA-3C26-4317-873B-8B134018F83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5" name="Picture 524">
                <a:extLst>
                  <a:ext uri="{FF2B5EF4-FFF2-40B4-BE49-F238E27FC236}">
                    <a16:creationId xmlns:a16="http://schemas.microsoft.com/office/drawing/2014/main" id="{2C9A760C-6825-4097-A4B8-9E4A9F9E91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9DBD2215-6BC4-453A-AE3D-439494E00D2F}"/>
                </a:ext>
              </a:extLst>
            </p:cNvPr>
            <p:cNvGrpSpPr/>
            <p:nvPr/>
          </p:nvGrpSpPr>
          <p:grpSpPr>
            <a:xfrm>
              <a:off x="2926090" y="1390132"/>
              <a:ext cx="271748" cy="271748"/>
              <a:chOff x="407184" y="1833357"/>
              <a:chExt cx="271748" cy="271748"/>
            </a:xfrm>
          </p:grpSpPr>
          <p:sp>
            <p:nvSpPr>
              <p:cNvPr id="437" name="Google Shape;372;p1">
                <a:extLst>
                  <a:ext uri="{FF2B5EF4-FFF2-40B4-BE49-F238E27FC236}">
                    <a16:creationId xmlns:a16="http://schemas.microsoft.com/office/drawing/2014/main" id="{393E16AC-64F9-4237-9FE0-31D67B9510C0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8" name="Picture 437">
                <a:extLst>
                  <a:ext uri="{FF2B5EF4-FFF2-40B4-BE49-F238E27FC236}">
                    <a16:creationId xmlns:a16="http://schemas.microsoft.com/office/drawing/2014/main" id="{02F50F00-248E-4EAD-9FB3-6AF892C0B74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sp>
          <p:nvSpPr>
            <p:cNvPr id="439" name="Google Shape;152;p1">
              <a:extLst>
                <a:ext uri="{FF2B5EF4-FFF2-40B4-BE49-F238E27FC236}">
                  <a16:creationId xmlns:a16="http://schemas.microsoft.com/office/drawing/2014/main" id="{45AE549D-6FE8-474A-BF1A-78218117030B}"/>
                </a:ext>
              </a:extLst>
            </p:cNvPr>
            <p:cNvSpPr/>
            <p:nvPr/>
          </p:nvSpPr>
          <p:spPr>
            <a:xfrm>
              <a:off x="5220231" y="451889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</a:t>
              </a:r>
            </a:p>
          </p:txBody>
        </p:sp>
        <p:grpSp>
          <p:nvGrpSpPr>
            <p:cNvPr id="479" name="Group 478">
              <a:extLst>
                <a:ext uri="{FF2B5EF4-FFF2-40B4-BE49-F238E27FC236}">
                  <a16:creationId xmlns:a16="http://schemas.microsoft.com/office/drawing/2014/main" id="{C1A8A138-CF40-4C62-8D74-151112BA76D8}"/>
                </a:ext>
              </a:extLst>
            </p:cNvPr>
            <p:cNvGrpSpPr/>
            <p:nvPr/>
          </p:nvGrpSpPr>
          <p:grpSpPr>
            <a:xfrm>
              <a:off x="5475561" y="4349695"/>
              <a:ext cx="271748" cy="271748"/>
              <a:chOff x="407184" y="1833357"/>
              <a:chExt cx="271748" cy="271748"/>
            </a:xfrm>
          </p:grpSpPr>
          <p:sp>
            <p:nvSpPr>
              <p:cNvPr id="480" name="Google Shape;372;p1">
                <a:extLst>
                  <a:ext uri="{FF2B5EF4-FFF2-40B4-BE49-F238E27FC236}">
                    <a16:creationId xmlns:a16="http://schemas.microsoft.com/office/drawing/2014/main" id="{EED7BB8E-DCB0-4524-814F-A72718CF6C6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1" name="Picture 480">
                <a:extLst>
                  <a:ext uri="{FF2B5EF4-FFF2-40B4-BE49-F238E27FC236}">
                    <a16:creationId xmlns:a16="http://schemas.microsoft.com/office/drawing/2014/main" id="{F317D370-4605-4729-8085-50642ECD00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30" name="Group 529">
              <a:extLst>
                <a:ext uri="{FF2B5EF4-FFF2-40B4-BE49-F238E27FC236}">
                  <a16:creationId xmlns:a16="http://schemas.microsoft.com/office/drawing/2014/main" id="{66CFB616-4E87-427A-B016-449B665ECAAE}"/>
                </a:ext>
              </a:extLst>
            </p:cNvPr>
            <p:cNvGrpSpPr/>
            <p:nvPr/>
          </p:nvGrpSpPr>
          <p:grpSpPr>
            <a:xfrm>
              <a:off x="8939250" y="1442209"/>
              <a:ext cx="340325" cy="281889"/>
              <a:chOff x="8957590" y="1417387"/>
              <a:chExt cx="340325" cy="281889"/>
            </a:xfrm>
          </p:grpSpPr>
          <p:sp>
            <p:nvSpPr>
              <p:cNvPr id="531" name="Google Shape;413;p1">
                <a:extLst>
                  <a:ext uri="{FF2B5EF4-FFF2-40B4-BE49-F238E27FC236}">
                    <a16:creationId xmlns:a16="http://schemas.microsoft.com/office/drawing/2014/main" id="{359B5CC4-8F7C-4F4E-ABA0-A1E2C00BAEFB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32" name="Picture 531">
                <a:extLst>
                  <a:ext uri="{FF2B5EF4-FFF2-40B4-BE49-F238E27FC236}">
                    <a16:creationId xmlns:a16="http://schemas.microsoft.com/office/drawing/2014/main" id="{FF689134-AF41-44E1-8914-BACD06FFB2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535" name="Google Shape;150;p1">
              <a:extLst>
                <a:ext uri="{FF2B5EF4-FFF2-40B4-BE49-F238E27FC236}">
                  <a16:creationId xmlns:a16="http://schemas.microsoft.com/office/drawing/2014/main" id="{31A9D3D6-B7AD-482A-A895-B80A98C8C6B8}"/>
                </a:ext>
              </a:extLst>
            </p:cNvPr>
            <p:cNvSpPr/>
            <p:nvPr/>
          </p:nvSpPr>
          <p:spPr>
            <a:xfrm>
              <a:off x="11265151" y="333130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6C89E0ED-CD68-459C-B405-18FA8D5C16C9}"/>
                </a:ext>
              </a:extLst>
            </p:cNvPr>
            <p:cNvGrpSpPr/>
            <p:nvPr/>
          </p:nvGrpSpPr>
          <p:grpSpPr>
            <a:xfrm>
              <a:off x="11496468" y="3187360"/>
              <a:ext cx="340325" cy="281889"/>
              <a:chOff x="8957590" y="1417387"/>
              <a:chExt cx="340325" cy="281889"/>
            </a:xfrm>
          </p:grpSpPr>
          <p:sp>
            <p:nvSpPr>
              <p:cNvPr id="537" name="Google Shape;413;p1">
                <a:extLst>
                  <a:ext uri="{FF2B5EF4-FFF2-40B4-BE49-F238E27FC236}">
                    <a16:creationId xmlns:a16="http://schemas.microsoft.com/office/drawing/2014/main" id="{42BBBA3F-0A67-4164-9889-F07C4CD3C60A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38" name="Picture 537">
                <a:extLst>
                  <a:ext uri="{FF2B5EF4-FFF2-40B4-BE49-F238E27FC236}">
                    <a16:creationId xmlns:a16="http://schemas.microsoft.com/office/drawing/2014/main" id="{7B3DF455-16AB-487A-8A4C-3F6B06BF33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6003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B7C21AE-6FD9-45A1-8C1D-FB3FB9117886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3731" y="2856802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6873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5061" y="445926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Big Data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6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difference between Data &amp; Information. </a:t>
              </a:r>
              <a:endParaRPr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concept of Big Data and the impact it can have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questionnaire meet the criteria?</a:t>
              </a:r>
              <a:endParaRPr sz="16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Analyse the results of a questionnaire.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51630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and create a suitable questionnaire</a:t>
              </a: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95003" y="32896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you can use lights, camera and render to enhance your animation.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201370" y="451112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28008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latin typeface="Calibri" panose="020F0502020204030204" pitchFamily="34" charset="0"/>
                  <a:cs typeface="Calibri" panose="020F0502020204030204" pitchFamily="34" charset="0"/>
                </a:rPr>
                <a:t>Explain the role of a Primary Key.</a:t>
              </a:r>
              <a:endParaRPr sz="1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84785" y="450248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a Report in a database.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45884" y="202399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Laws protect us? What is GDPR?.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48779" y="449050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private is your information?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94190" y="450948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can technology affect your social well-being?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16049" y="174101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04056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8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ways data can be collected.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ways data can be collected using IT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85522" y="330536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make simple keyframe animations.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80596" y="45565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5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use complex modelling techniques to make an animation look realistic. </a:t>
              </a:r>
              <a:endParaRPr sz="4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231695" y="20618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your animation to meet the success criteria. 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213135" y="455190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"organic modelling".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4176772" y="2058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your animation to meet the success criteria.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16641" y="326354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a Simple Query in a database.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0037" y="44962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more complex queries.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80963" y="2047608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Animation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62561" y="20542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manipulate shapes to meet the criteria. </a:t>
              </a:r>
              <a:endParaRPr sz="1800" dirty="0"/>
            </a:p>
          </p:txBody>
        </p: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09242" y="20534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"Database".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156;p1">
              <a:extLst>
                <a:ext uri="{FF2B5EF4-FFF2-40B4-BE49-F238E27FC236}">
                  <a16:creationId xmlns:a16="http://schemas.microsoft.com/office/drawing/2014/main" id="{6B0F7E22-F12F-487F-B5DF-60ECA47EFC6A}"/>
                </a:ext>
              </a:extLst>
            </p:cNvPr>
            <p:cNvSpPr/>
            <p:nvPr/>
          </p:nvSpPr>
          <p:spPr>
            <a:xfrm>
              <a:off x="8219492" y="3268729"/>
              <a:ext cx="788753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How does my database meet the criteria?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80534" y="324304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is the Computer Misuse Act? 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52640" y="20187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Ethics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493150" y="1934636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71101" y="330060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is our culture being impacted by technology?</a:t>
              </a:r>
              <a:endParaRPr sz="55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66007" y="20874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is technology changing the way we work?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48738" y="209556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the impact of technology.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79" name="Group 678">
              <a:extLst>
                <a:ext uri="{FF2B5EF4-FFF2-40B4-BE49-F238E27FC236}">
                  <a16:creationId xmlns:a16="http://schemas.microsoft.com/office/drawing/2014/main" id="{03725BCD-2F1D-48D7-B39B-C912CE713059}"/>
                </a:ext>
              </a:extLst>
            </p:cNvPr>
            <p:cNvGrpSpPr/>
            <p:nvPr/>
          </p:nvGrpSpPr>
          <p:grpSpPr>
            <a:xfrm>
              <a:off x="8483837" y="3091511"/>
              <a:ext cx="293073" cy="271748"/>
              <a:chOff x="3433919" y="3084302"/>
              <a:chExt cx="293073" cy="271748"/>
            </a:xfrm>
          </p:grpSpPr>
          <p:sp>
            <p:nvSpPr>
              <p:cNvPr id="680" name="Google Shape;383;p1">
                <a:extLst>
                  <a:ext uri="{FF2B5EF4-FFF2-40B4-BE49-F238E27FC236}">
                    <a16:creationId xmlns:a16="http://schemas.microsoft.com/office/drawing/2014/main" id="{59D5BC5D-7E4D-4AFE-9391-BA6C770D249F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1" name="Picture 680">
                <a:extLst>
                  <a:ext uri="{FF2B5EF4-FFF2-40B4-BE49-F238E27FC236}">
                    <a16:creationId xmlns:a16="http://schemas.microsoft.com/office/drawing/2014/main" id="{8C7C5089-7B21-4E82-B301-B84ECCEEAD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A8A00E06-E6F9-4169-9D40-EE2E2955BE01}"/>
                </a:ext>
              </a:extLst>
            </p:cNvPr>
            <p:cNvGrpSpPr/>
            <p:nvPr/>
          </p:nvGrpSpPr>
          <p:grpSpPr>
            <a:xfrm>
              <a:off x="7488605" y="4341415"/>
              <a:ext cx="293073" cy="271748"/>
              <a:chOff x="3433919" y="3084302"/>
              <a:chExt cx="293073" cy="271748"/>
            </a:xfrm>
          </p:grpSpPr>
          <p:sp>
            <p:nvSpPr>
              <p:cNvPr id="683" name="Google Shape;383;p1">
                <a:extLst>
                  <a:ext uri="{FF2B5EF4-FFF2-40B4-BE49-F238E27FC236}">
                    <a16:creationId xmlns:a16="http://schemas.microsoft.com/office/drawing/2014/main" id="{62FFBFB1-F15F-4132-A07E-45CA98D0D39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4" name="Picture 683">
                <a:extLst>
                  <a:ext uri="{FF2B5EF4-FFF2-40B4-BE49-F238E27FC236}">
                    <a16:creationId xmlns:a16="http://schemas.microsoft.com/office/drawing/2014/main" id="{57F4E1B8-4F6F-4BB0-9B79-6E8561CA84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5" name="Group 684">
              <a:extLst>
                <a:ext uri="{FF2B5EF4-FFF2-40B4-BE49-F238E27FC236}">
                  <a16:creationId xmlns:a16="http://schemas.microsoft.com/office/drawing/2014/main" id="{849B5FE9-6D3E-445E-A631-988E70DDCAE2}"/>
                </a:ext>
              </a:extLst>
            </p:cNvPr>
            <p:cNvGrpSpPr/>
            <p:nvPr/>
          </p:nvGrpSpPr>
          <p:grpSpPr>
            <a:xfrm>
              <a:off x="6437385" y="1914707"/>
              <a:ext cx="293073" cy="271748"/>
              <a:chOff x="3433919" y="3084302"/>
              <a:chExt cx="293073" cy="271748"/>
            </a:xfrm>
          </p:grpSpPr>
          <p:sp>
            <p:nvSpPr>
              <p:cNvPr id="686" name="Google Shape;383;p1">
                <a:extLst>
                  <a:ext uri="{FF2B5EF4-FFF2-40B4-BE49-F238E27FC236}">
                    <a16:creationId xmlns:a16="http://schemas.microsoft.com/office/drawing/2014/main" id="{0C891422-A7ED-4BE6-9377-6F42192AD02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7" name="Picture 686">
                <a:extLst>
                  <a:ext uri="{FF2B5EF4-FFF2-40B4-BE49-F238E27FC236}">
                    <a16:creationId xmlns:a16="http://schemas.microsoft.com/office/drawing/2014/main" id="{67E29812-D5C6-413F-87AC-CF32A72657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5D86900A-5185-4DC5-B6D6-18E7FBE47ABC}"/>
                </a:ext>
              </a:extLst>
            </p:cNvPr>
            <p:cNvGrpSpPr/>
            <p:nvPr/>
          </p:nvGrpSpPr>
          <p:grpSpPr>
            <a:xfrm>
              <a:off x="7987158" y="5552418"/>
              <a:ext cx="293073" cy="271748"/>
              <a:chOff x="3433919" y="3084302"/>
              <a:chExt cx="293073" cy="271748"/>
            </a:xfrm>
          </p:grpSpPr>
          <p:sp>
            <p:nvSpPr>
              <p:cNvPr id="689" name="Google Shape;383;p1">
                <a:extLst>
                  <a:ext uri="{FF2B5EF4-FFF2-40B4-BE49-F238E27FC236}">
                    <a16:creationId xmlns:a16="http://schemas.microsoft.com/office/drawing/2014/main" id="{13EECBBC-F35E-46D5-8B96-FF29995FAA36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0" name="Picture 689">
                <a:extLst>
                  <a:ext uri="{FF2B5EF4-FFF2-40B4-BE49-F238E27FC236}">
                    <a16:creationId xmlns:a16="http://schemas.microsoft.com/office/drawing/2014/main" id="{8B372150-1119-40C3-A01A-B8CE650F2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1" name="Group 690">
              <a:extLst>
                <a:ext uri="{FF2B5EF4-FFF2-40B4-BE49-F238E27FC236}">
                  <a16:creationId xmlns:a16="http://schemas.microsoft.com/office/drawing/2014/main" id="{F43131E2-C6E8-40EA-B005-94BC31CA5943}"/>
                </a:ext>
              </a:extLst>
            </p:cNvPr>
            <p:cNvGrpSpPr/>
            <p:nvPr/>
          </p:nvGrpSpPr>
          <p:grpSpPr>
            <a:xfrm>
              <a:off x="7476307" y="3099417"/>
              <a:ext cx="293073" cy="271748"/>
              <a:chOff x="3433919" y="3084302"/>
              <a:chExt cx="293073" cy="271748"/>
            </a:xfrm>
          </p:grpSpPr>
          <p:sp>
            <p:nvSpPr>
              <p:cNvPr id="692" name="Google Shape;383;p1">
                <a:extLst>
                  <a:ext uri="{FF2B5EF4-FFF2-40B4-BE49-F238E27FC236}">
                    <a16:creationId xmlns:a16="http://schemas.microsoft.com/office/drawing/2014/main" id="{FAC4AB23-FAC7-45BA-B426-B19E2D5771C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3" name="Picture 692">
                <a:extLst>
                  <a:ext uri="{FF2B5EF4-FFF2-40B4-BE49-F238E27FC236}">
                    <a16:creationId xmlns:a16="http://schemas.microsoft.com/office/drawing/2014/main" id="{3688E0E1-18CD-4071-9714-0E1B217BBA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734CD634-D0B3-4F46-B740-ED934DD1A17D}"/>
                </a:ext>
              </a:extLst>
            </p:cNvPr>
            <p:cNvGrpSpPr/>
            <p:nvPr/>
          </p:nvGrpSpPr>
          <p:grpSpPr>
            <a:xfrm>
              <a:off x="7467280" y="1933094"/>
              <a:ext cx="293073" cy="271748"/>
              <a:chOff x="3433919" y="3084302"/>
              <a:chExt cx="293073" cy="271748"/>
            </a:xfrm>
          </p:grpSpPr>
          <p:sp>
            <p:nvSpPr>
              <p:cNvPr id="695" name="Google Shape;383;p1">
                <a:extLst>
                  <a:ext uri="{FF2B5EF4-FFF2-40B4-BE49-F238E27FC236}">
                    <a16:creationId xmlns:a16="http://schemas.microsoft.com/office/drawing/2014/main" id="{8AC60E11-01A6-441D-8298-E2AE1851268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6" name="Picture 695">
                <a:extLst>
                  <a:ext uri="{FF2B5EF4-FFF2-40B4-BE49-F238E27FC236}">
                    <a16:creationId xmlns:a16="http://schemas.microsoft.com/office/drawing/2014/main" id="{62AE8879-3FA6-43F4-A8B2-F3658C3155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7" name="Group 696">
              <a:extLst>
                <a:ext uri="{FF2B5EF4-FFF2-40B4-BE49-F238E27FC236}">
                  <a16:creationId xmlns:a16="http://schemas.microsoft.com/office/drawing/2014/main" id="{02AE11AB-4D5F-4F36-ABE5-5E77F4E80B12}"/>
                </a:ext>
              </a:extLst>
            </p:cNvPr>
            <p:cNvGrpSpPr/>
            <p:nvPr/>
          </p:nvGrpSpPr>
          <p:grpSpPr>
            <a:xfrm>
              <a:off x="6949313" y="1394646"/>
              <a:ext cx="293073" cy="271748"/>
              <a:chOff x="3433919" y="3084302"/>
              <a:chExt cx="293073" cy="271748"/>
            </a:xfrm>
          </p:grpSpPr>
          <p:sp>
            <p:nvSpPr>
              <p:cNvPr id="698" name="Google Shape;383;p1">
                <a:extLst>
                  <a:ext uri="{FF2B5EF4-FFF2-40B4-BE49-F238E27FC236}">
                    <a16:creationId xmlns:a16="http://schemas.microsoft.com/office/drawing/2014/main" id="{EE928FC2-021F-4442-9F44-03E07935C0B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9" name="Picture 698">
                <a:extLst>
                  <a:ext uri="{FF2B5EF4-FFF2-40B4-BE49-F238E27FC236}">
                    <a16:creationId xmlns:a16="http://schemas.microsoft.com/office/drawing/2014/main" id="{7FC6BEE0-9C27-4715-81C1-FD2456358D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C39698F-BAE8-4811-AACB-6D9656E070B6}"/>
                </a:ext>
              </a:extLst>
            </p:cNvPr>
            <p:cNvGrpSpPr/>
            <p:nvPr/>
          </p:nvGrpSpPr>
          <p:grpSpPr>
            <a:xfrm>
              <a:off x="381897" y="3070501"/>
              <a:ext cx="271748" cy="271748"/>
              <a:chOff x="381897" y="3070501"/>
              <a:chExt cx="271748" cy="271748"/>
            </a:xfrm>
          </p:grpSpPr>
          <p:sp>
            <p:nvSpPr>
              <p:cNvPr id="656" name="Google Shape;372;p1">
                <a:extLst>
                  <a:ext uri="{FF2B5EF4-FFF2-40B4-BE49-F238E27FC236}">
                    <a16:creationId xmlns:a16="http://schemas.microsoft.com/office/drawing/2014/main" id="{6EFA20D5-F363-49D4-9045-7881DCE7C55E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4910174E-9A5D-402B-B2F5-EEA05D12E3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id="{CC41EEF4-2EBF-401E-BBE0-0CC383320433}"/>
                </a:ext>
              </a:extLst>
            </p:cNvPr>
            <p:cNvGrpSpPr/>
            <p:nvPr/>
          </p:nvGrpSpPr>
          <p:grpSpPr>
            <a:xfrm>
              <a:off x="385974" y="1806921"/>
              <a:ext cx="271748" cy="271748"/>
              <a:chOff x="381897" y="3070501"/>
              <a:chExt cx="271748" cy="271748"/>
            </a:xfrm>
          </p:grpSpPr>
          <p:sp>
            <p:nvSpPr>
              <p:cNvPr id="406" name="Google Shape;372;p1">
                <a:extLst>
                  <a:ext uri="{FF2B5EF4-FFF2-40B4-BE49-F238E27FC236}">
                    <a16:creationId xmlns:a16="http://schemas.microsoft.com/office/drawing/2014/main" id="{FCEB6208-FC62-449A-90F9-A97528E70977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7" name="Picture 406">
                <a:extLst>
                  <a:ext uri="{FF2B5EF4-FFF2-40B4-BE49-F238E27FC236}">
                    <a16:creationId xmlns:a16="http://schemas.microsoft.com/office/drawing/2014/main" id="{5B25E38F-C37B-4504-8CAE-8BA369FE05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id="{DFF1DAD6-5C89-459F-B721-F8FDCD25AD87}"/>
                </a:ext>
              </a:extLst>
            </p:cNvPr>
            <p:cNvGrpSpPr/>
            <p:nvPr/>
          </p:nvGrpSpPr>
          <p:grpSpPr>
            <a:xfrm>
              <a:off x="857509" y="1400367"/>
              <a:ext cx="271748" cy="271748"/>
              <a:chOff x="381897" y="3070501"/>
              <a:chExt cx="271748" cy="271748"/>
            </a:xfrm>
          </p:grpSpPr>
          <p:sp>
            <p:nvSpPr>
              <p:cNvPr id="409" name="Google Shape;372;p1">
                <a:extLst>
                  <a:ext uri="{FF2B5EF4-FFF2-40B4-BE49-F238E27FC236}">
                    <a16:creationId xmlns:a16="http://schemas.microsoft.com/office/drawing/2014/main" id="{9E45E328-4D84-45A5-BDFD-EE0A08BEB788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0" name="Picture 409">
                <a:extLst>
                  <a:ext uri="{FF2B5EF4-FFF2-40B4-BE49-F238E27FC236}">
                    <a16:creationId xmlns:a16="http://schemas.microsoft.com/office/drawing/2014/main" id="{4C4CFE1C-A6DE-4AD0-8D16-EC8FDEC83E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542D2341-5B27-4B75-9339-FC3A52258866}"/>
                </a:ext>
              </a:extLst>
            </p:cNvPr>
            <p:cNvGrpSpPr/>
            <p:nvPr/>
          </p:nvGrpSpPr>
          <p:grpSpPr>
            <a:xfrm>
              <a:off x="1404320" y="1829045"/>
              <a:ext cx="271748" cy="271748"/>
              <a:chOff x="381897" y="3070501"/>
              <a:chExt cx="271748" cy="271748"/>
            </a:xfrm>
          </p:grpSpPr>
          <p:sp>
            <p:nvSpPr>
              <p:cNvPr id="412" name="Google Shape;372;p1">
                <a:extLst>
                  <a:ext uri="{FF2B5EF4-FFF2-40B4-BE49-F238E27FC236}">
                    <a16:creationId xmlns:a16="http://schemas.microsoft.com/office/drawing/2014/main" id="{6D345B4B-C59B-47A6-B348-AEF64CAB144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4" name="Picture 413">
                <a:extLst>
                  <a:ext uri="{FF2B5EF4-FFF2-40B4-BE49-F238E27FC236}">
                    <a16:creationId xmlns:a16="http://schemas.microsoft.com/office/drawing/2014/main" id="{6B783DB3-D345-4B6A-BD7C-81BFE44CFA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E856E4D0-3137-4231-86E3-086A822FCCFE}"/>
                </a:ext>
              </a:extLst>
            </p:cNvPr>
            <p:cNvGrpSpPr/>
            <p:nvPr/>
          </p:nvGrpSpPr>
          <p:grpSpPr>
            <a:xfrm>
              <a:off x="1411605" y="3119024"/>
              <a:ext cx="271748" cy="271748"/>
              <a:chOff x="381897" y="3070501"/>
              <a:chExt cx="271748" cy="271748"/>
            </a:xfrm>
          </p:grpSpPr>
          <p:sp>
            <p:nvSpPr>
              <p:cNvPr id="416" name="Google Shape;372;p1">
                <a:extLst>
                  <a:ext uri="{FF2B5EF4-FFF2-40B4-BE49-F238E27FC236}">
                    <a16:creationId xmlns:a16="http://schemas.microsoft.com/office/drawing/2014/main" id="{CE053BA7-2B32-4828-AA46-5075C897AD87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7" name="Picture 416">
                <a:extLst>
                  <a:ext uri="{FF2B5EF4-FFF2-40B4-BE49-F238E27FC236}">
                    <a16:creationId xmlns:a16="http://schemas.microsoft.com/office/drawing/2014/main" id="{4CAA54A5-E32C-4A84-BDF3-2A9DB71BB2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3D7EC554-C52B-43A4-BF85-138F6F1AD5FD}"/>
                </a:ext>
              </a:extLst>
            </p:cNvPr>
            <p:cNvGrpSpPr/>
            <p:nvPr/>
          </p:nvGrpSpPr>
          <p:grpSpPr>
            <a:xfrm>
              <a:off x="1404746" y="4351737"/>
              <a:ext cx="271748" cy="271748"/>
              <a:chOff x="381897" y="3070501"/>
              <a:chExt cx="271748" cy="271748"/>
            </a:xfrm>
          </p:grpSpPr>
          <p:sp>
            <p:nvSpPr>
              <p:cNvPr id="419" name="Google Shape;372;p1">
                <a:extLst>
                  <a:ext uri="{FF2B5EF4-FFF2-40B4-BE49-F238E27FC236}">
                    <a16:creationId xmlns:a16="http://schemas.microsoft.com/office/drawing/2014/main" id="{347B337D-0F87-43DE-8FEC-82F86DB5FB34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0" name="Picture 419">
                <a:extLst>
                  <a:ext uri="{FF2B5EF4-FFF2-40B4-BE49-F238E27FC236}">
                    <a16:creationId xmlns:a16="http://schemas.microsoft.com/office/drawing/2014/main" id="{FA8EEED6-349B-4659-B8BA-A18BFA4AEC6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3FF9988B-2039-4FDF-A1C3-558CCAA35A80}"/>
                </a:ext>
              </a:extLst>
            </p:cNvPr>
            <p:cNvGrpSpPr/>
            <p:nvPr/>
          </p:nvGrpSpPr>
          <p:grpSpPr>
            <a:xfrm>
              <a:off x="1905535" y="5545229"/>
              <a:ext cx="271748" cy="271748"/>
              <a:chOff x="381897" y="3070501"/>
              <a:chExt cx="271748" cy="271748"/>
            </a:xfrm>
          </p:grpSpPr>
          <p:sp>
            <p:nvSpPr>
              <p:cNvPr id="422" name="Google Shape;372;p1">
                <a:extLst>
                  <a:ext uri="{FF2B5EF4-FFF2-40B4-BE49-F238E27FC236}">
                    <a16:creationId xmlns:a16="http://schemas.microsoft.com/office/drawing/2014/main" id="{FB28D7D9-4037-4472-AE3A-1B327B2A1412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3" name="Picture 422">
                <a:extLst>
                  <a:ext uri="{FF2B5EF4-FFF2-40B4-BE49-F238E27FC236}">
                    <a16:creationId xmlns:a16="http://schemas.microsoft.com/office/drawing/2014/main" id="{5E7AA461-2939-4252-B098-F9A6E8C639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4" name="Group 423">
              <a:extLst>
                <a:ext uri="{FF2B5EF4-FFF2-40B4-BE49-F238E27FC236}">
                  <a16:creationId xmlns:a16="http://schemas.microsoft.com/office/drawing/2014/main" id="{3AD00A77-48BA-4D97-B3D2-1C7506DD23D0}"/>
                </a:ext>
              </a:extLst>
            </p:cNvPr>
            <p:cNvGrpSpPr/>
            <p:nvPr/>
          </p:nvGrpSpPr>
          <p:grpSpPr>
            <a:xfrm>
              <a:off x="2414848" y="4367002"/>
              <a:ext cx="271748" cy="271748"/>
              <a:chOff x="381897" y="3070501"/>
              <a:chExt cx="271748" cy="271748"/>
            </a:xfrm>
          </p:grpSpPr>
          <p:sp>
            <p:nvSpPr>
              <p:cNvPr id="425" name="Google Shape;372;p1">
                <a:extLst>
                  <a:ext uri="{FF2B5EF4-FFF2-40B4-BE49-F238E27FC236}">
                    <a16:creationId xmlns:a16="http://schemas.microsoft.com/office/drawing/2014/main" id="{56AAF120-729D-495E-9719-638F958E42C4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6" name="Picture 425">
                <a:extLst>
                  <a:ext uri="{FF2B5EF4-FFF2-40B4-BE49-F238E27FC236}">
                    <a16:creationId xmlns:a16="http://schemas.microsoft.com/office/drawing/2014/main" id="{9923F360-8823-44A3-955E-8F8AB67FE2A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8EA48F6A-2BD0-4EB5-BD20-C718A22633AB}"/>
                </a:ext>
              </a:extLst>
            </p:cNvPr>
            <p:cNvGrpSpPr/>
            <p:nvPr/>
          </p:nvGrpSpPr>
          <p:grpSpPr>
            <a:xfrm>
              <a:off x="2414755" y="3119581"/>
              <a:ext cx="271748" cy="271748"/>
              <a:chOff x="381897" y="3070501"/>
              <a:chExt cx="271748" cy="271748"/>
            </a:xfrm>
          </p:grpSpPr>
          <p:sp>
            <p:nvSpPr>
              <p:cNvPr id="428" name="Google Shape;372;p1">
                <a:extLst>
                  <a:ext uri="{FF2B5EF4-FFF2-40B4-BE49-F238E27FC236}">
                    <a16:creationId xmlns:a16="http://schemas.microsoft.com/office/drawing/2014/main" id="{2B1C14C3-515D-41BB-83E3-5B0D03B738D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9" name="Picture 428">
                <a:extLst>
                  <a:ext uri="{FF2B5EF4-FFF2-40B4-BE49-F238E27FC236}">
                    <a16:creationId xmlns:a16="http://schemas.microsoft.com/office/drawing/2014/main" id="{6B24211B-F98B-44ED-BE72-F374F38414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D046080F-B9A0-4CB2-9142-AD7A7AFA9777}"/>
                </a:ext>
              </a:extLst>
            </p:cNvPr>
            <p:cNvGrpSpPr/>
            <p:nvPr/>
          </p:nvGrpSpPr>
          <p:grpSpPr>
            <a:xfrm>
              <a:off x="4463772" y="4421465"/>
              <a:ext cx="271748" cy="271748"/>
              <a:chOff x="407184" y="1833357"/>
              <a:chExt cx="271748" cy="271748"/>
            </a:xfrm>
          </p:grpSpPr>
          <p:sp>
            <p:nvSpPr>
              <p:cNvPr id="441" name="Google Shape;372;p1">
                <a:extLst>
                  <a:ext uri="{FF2B5EF4-FFF2-40B4-BE49-F238E27FC236}">
                    <a16:creationId xmlns:a16="http://schemas.microsoft.com/office/drawing/2014/main" id="{157167FC-18C9-471F-A947-2B03300CBAEA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2" name="Picture 441">
                <a:extLst>
                  <a:ext uri="{FF2B5EF4-FFF2-40B4-BE49-F238E27FC236}">
                    <a16:creationId xmlns:a16="http://schemas.microsoft.com/office/drawing/2014/main" id="{BBAFF62D-4FFD-43A7-99C4-C0BC3E13A38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id="{FC797C2C-8C2B-46FA-9B7A-3CBD7C0D472F}"/>
                </a:ext>
              </a:extLst>
            </p:cNvPr>
            <p:cNvGrpSpPr/>
            <p:nvPr/>
          </p:nvGrpSpPr>
          <p:grpSpPr>
            <a:xfrm>
              <a:off x="4456638" y="3137849"/>
              <a:ext cx="271748" cy="271748"/>
              <a:chOff x="407184" y="1833357"/>
              <a:chExt cx="271748" cy="271748"/>
            </a:xfrm>
          </p:grpSpPr>
          <p:sp>
            <p:nvSpPr>
              <p:cNvPr id="444" name="Google Shape;372;p1">
                <a:extLst>
                  <a:ext uri="{FF2B5EF4-FFF2-40B4-BE49-F238E27FC236}">
                    <a16:creationId xmlns:a16="http://schemas.microsoft.com/office/drawing/2014/main" id="{1E0B8169-40A9-4EA7-8E84-59828DE268B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5" name="Picture 444">
                <a:extLst>
                  <a:ext uri="{FF2B5EF4-FFF2-40B4-BE49-F238E27FC236}">
                    <a16:creationId xmlns:a16="http://schemas.microsoft.com/office/drawing/2014/main" id="{2C6A8DFA-F309-4BDD-AB41-1CD480529CD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6" name="Group 445">
              <a:extLst>
                <a:ext uri="{FF2B5EF4-FFF2-40B4-BE49-F238E27FC236}">
                  <a16:creationId xmlns:a16="http://schemas.microsoft.com/office/drawing/2014/main" id="{98C1B075-308E-4EDD-92C4-8B0D4B3CFB9D}"/>
                </a:ext>
              </a:extLst>
            </p:cNvPr>
            <p:cNvGrpSpPr/>
            <p:nvPr/>
          </p:nvGrpSpPr>
          <p:grpSpPr>
            <a:xfrm>
              <a:off x="3437893" y="3140253"/>
              <a:ext cx="271748" cy="271748"/>
              <a:chOff x="407184" y="1833357"/>
              <a:chExt cx="271748" cy="271748"/>
            </a:xfrm>
          </p:grpSpPr>
          <p:sp>
            <p:nvSpPr>
              <p:cNvPr id="447" name="Google Shape;372;p1">
                <a:extLst>
                  <a:ext uri="{FF2B5EF4-FFF2-40B4-BE49-F238E27FC236}">
                    <a16:creationId xmlns:a16="http://schemas.microsoft.com/office/drawing/2014/main" id="{491D32DE-E8B5-4405-95FA-EE78A769CAD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1" name="Picture 450">
                <a:extLst>
                  <a:ext uri="{FF2B5EF4-FFF2-40B4-BE49-F238E27FC236}">
                    <a16:creationId xmlns:a16="http://schemas.microsoft.com/office/drawing/2014/main" id="{7CD8BB03-98A8-43C2-BC84-86E55FAEDD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2" name="Group 451">
              <a:extLst>
                <a:ext uri="{FF2B5EF4-FFF2-40B4-BE49-F238E27FC236}">
                  <a16:creationId xmlns:a16="http://schemas.microsoft.com/office/drawing/2014/main" id="{AFF6A732-02EB-460A-AA00-A82736C98FDB}"/>
                </a:ext>
              </a:extLst>
            </p:cNvPr>
            <p:cNvGrpSpPr/>
            <p:nvPr/>
          </p:nvGrpSpPr>
          <p:grpSpPr>
            <a:xfrm>
              <a:off x="3411758" y="1879903"/>
              <a:ext cx="271748" cy="271748"/>
              <a:chOff x="407184" y="1833357"/>
              <a:chExt cx="271748" cy="271748"/>
            </a:xfrm>
          </p:grpSpPr>
          <p:sp>
            <p:nvSpPr>
              <p:cNvPr id="453" name="Google Shape;372;p1">
                <a:extLst>
                  <a:ext uri="{FF2B5EF4-FFF2-40B4-BE49-F238E27FC236}">
                    <a16:creationId xmlns:a16="http://schemas.microsoft.com/office/drawing/2014/main" id="{AC4E0506-7156-43EF-A03A-279DCD7A9C3C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4" name="Picture 453">
                <a:extLst>
                  <a:ext uri="{FF2B5EF4-FFF2-40B4-BE49-F238E27FC236}">
                    <a16:creationId xmlns:a16="http://schemas.microsoft.com/office/drawing/2014/main" id="{44F74D97-8D64-4295-9B78-BE11789320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8" name="Group 457">
              <a:extLst>
                <a:ext uri="{FF2B5EF4-FFF2-40B4-BE49-F238E27FC236}">
                  <a16:creationId xmlns:a16="http://schemas.microsoft.com/office/drawing/2014/main" id="{29B47B4D-2F24-462B-A258-1F090606A0AC}"/>
                </a:ext>
              </a:extLst>
            </p:cNvPr>
            <p:cNvGrpSpPr/>
            <p:nvPr/>
          </p:nvGrpSpPr>
          <p:grpSpPr>
            <a:xfrm>
              <a:off x="3918817" y="5581370"/>
              <a:ext cx="271748" cy="271748"/>
              <a:chOff x="407184" y="1833357"/>
              <a:chExt cx="271748" cy="271748"/>
            </a:xfrm>
          </p:grpSpPr>
          <p:sp>
            <p:nvSpPr>
              <p:cNvPr id="459" name="Google Shape;372;p1">
                <a:extLst>
                  <a:ext uri="{FF2B5EF4-FFF2-40B4-BE49-F238E27FC236}">
                    <a16:creationId xmlns:a16="http://schemas.microsoft.com/office/drawing/2014/main" id="{D738CA0B-99F2-4882-B1AD-56577660350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0" name="Picture 459">
                <a:extLst>
                  <a:ext uri="{FF2B5EF4-FFF2-40B4-BE49-F238E27FC236}">
                    <a16:creationId xmlns:a16="http://schemas.microsoft.com/office/drawing/2014/main" id="{3C7731EA-6BA0-4478-B6C6-7C3BF6A15A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807E2305-F40B-4FED-A7E3-B46DF4972561}"/>
                </a:ext>
              </a:extLst>
            </p:cNvPr>
            <p:cNvGrpSpPr/>
            <p:nvPr/>
          </p:nvGrpSpPr>
          <p:grpSpPr>
            <a:xfrm>
              <a:off x="5960126" y="5569506"/>
              <a:ext cx="271748" cy="271748"/>
              <a:chOff x="407184" y="1833357"/>
              <a:chExt cx="271748" cy="271748"/>
            </a:xfrm>
          </p:grpSpPr>
          <p:sp>
            <p:nvSpPr>
              <p:cNvPr id="462" name="Google Shape;372;p1">
                <a:extLst>
                  <a:ext uri="{FF2B5EF4-FFF2-40B4-BE49-F238E27FC236}">
                    <a16:creationId xmlns:a16="http://schemas.microsoft.com/office/drawing/2014/main" id="{7F9DF96C-7B15-4C91-AC4E-DF54845CF88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5" name="Picture 474">
                <a:extLst>
                  <a:ext uri="{FF2B5EF4-FFF2-40B4-BE49-F238E27FC236}">
                    <a16:creationId xmlns:a16="http://schemas.microsoft.com/office/drawing/2014/main" id="{240B0D26-4CF4-4EC8-99FD-CEC9886312E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76" name="Group 475">
              <a:extLst>
                <a:ext uri="{FF2B5EF4-FFF2-40B4-BE49-F238E27FC236}">
                  <a16:creationId xmlns:a16="http://schemas.microsoft.com/office/drawing/2014/main" id="{2B33AAFC-2F54-4340-AEDA-072F60AA3CF7}"/>
                </a:ext>
              </a:extLst>
            </p:cNvPr>
            <p:cNvGrpSpPr/>
            <p:nvPr/>
          </p:nvGrpSpPr>
          <p:grpSpPr>
            <a:xfrm>
              <a:off x="3433371" y="4391712"/>
              <a:ext cx="271748" cy="271748"/>
              <a:chOff x="407184" y="1833357"/>
              <a:chExt cx="271748" cy="271748"/>
            </a:xfrm>
          </p:grpSpPr>
          <p:sp>
            <p:nvSpPr>
              <p:cNvPr id="477" name="Google Shape;372;p1">
                <a:extLst>
                  <a:ext uri="{FF2B5EF4-FFF2-40B4-BE49-F238E27FC236}">
                    <a16:creationId xmlns:a16="http://schemas.microsoft.com/office/drawing/2014/main" id="{499D9C8F-7A5C-474C-8D01-C290B8B2E81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8" name="Picture 477">
                <a:extLst>
                  <a:ext uri="{FF2B5EF4-FFF2-40B4-BE49-F238E27FC236}">
                    <a16:creationId xmlns:a16="http://schemas.microsoft.com/office/drawing/2014/main" id="{65CEE324-768F-497A-974C-58F403F72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2" name="Group 481">
              <a:extLst>
                <a:ext uri="{FF2B5EF4-FFF2-40B4-BE49-F238E27FC236}">
                  <a16:creationId xmlns:a16="http://schemas.microsoft.com/office/drawing/2014/main" id="{E8369478-80F1-4FB0-99F3-5566D4361464}"/>
                </a:ext>
              </a:extLst>
            </p:cNvPr>
            <p:cNvGrpSpPr/>
            <p:nvPr/>
          </p:nvGrpSpPr>
          <p:grpSpPr>
            <a:xfrm>
              <a:off x="9473566" y="1874405"/>
              <a:ext cx="340325" cy="281889"/>
              <a:chOff x="8957590" y="1417387"/>
              <a:chExt cx="340325" cy="281889"/>
            </a:xfrm>
          </p:grpSpPr>
          <p:sp>
            <p:nvSpPr>
              <p:cNvPr id="483" name="Google Shape;413;p1">
                <a:extLst>
                  <a:ext uri="{FF2B5EF4-FFF2-40B4-BE49-F238E27FC236}">
                    <a16:creationId xmlns:a16="http://schemas.microsoft.com/office/drawing/2014/main" id="{DDF199FF-0A74-4B71-82AB-82C77B157447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4" name="Picture 483">
                <a:extLst>
                  <a:ext uri="{FF2B5EF4-FFF2-40B4-BE49-F238E27FC236}">
                    <a16:creationId xmlns:a16="http://schemas.microsoft.com/office/drawing/2014/main" id="{342AC2F1-4434-4BF8-8B34-10386614DDA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85" name="Group 484">
              <a:extLst>
                <a:ext uri="{FF2B5EF4-FFF2-40B4-BE49-F238E27FC236}">
                  <a16:creationId xmlns:a16="http://schemas.microsoft.com/office/drawing/2014/main" id="{20AB2123-668E-4811-815A-27ECFC3AFAD5}"/>
                </a:ext>
              </a:extLst>
            </p:cNvPr>
            <p:cNvGrpSpPr/>
            <p:nvPr/>
          </p:nvGrpSpPr>
          <p:grpSpPr>
            <a:xfrm>
              <a:off x="9488563" y="3111528"/>
              <a:ext cx="340325" cy="281889"/>
              <a:chOff x="8957590" y="1417387"/>
              <a:chExt cx="340325" cy="281889"/>
            </a:xfrm>
          </p:grpSpPr>
          <p:sp>
            <p:nvSpPr>
              <p:cNvPr id="486" name="Google Shape;413;p1">
                <a:extLst>
                  <a:ext uri="{FF2B5EF4-FFF2-40B4-BE49-F238E27FC236}">
                    <a16:creationId xmlns:a16="http://schemas.microsoft.com/office/drawing/2014/main" id="{FF56F425-4B40-41F9-BD98-85C7C3517720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7" name="Picture 486">
                <a:extLst>
                  <a:ext uri="{FF2B5EF4-FFF2-40B4-BE49-F238E27FC236}">
                    <a16:creationId xmlns:a16="http://schemas.microsoft.com/office/drawing/2014/main" id="{D206855D-E80D-44FE-BD59-5480C6A273C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6DEB05B3-86C6-4130-950C-26DAF75D72E8}"/>
                </a:ext>
              </a:extLst>
            </p:cNvPr>
            <p:cNvGrpSpPr/>
            <p:nvPr/>
          </p:nvGrpSpPr>
          <p:grpSpPr>
            <a:xfrm>
              <a:off x="9957820" y="5600583"/>
              <a:ext cx="340325" cy="281889"/>
              <a:chOff x="8957590" y="1417387"/>
              <a:chExt cx="340325" cy="281889"/>
            </a:xfrm>
          </p:grpSpPr>
          <p:sp>
            <p:nvSpPr>
              <p:cNvPr id="489" name="Google Shape;413;p1">
                <a:extLst>
                  <a:ext uri="{FF2B5EF4-FFF2-40B4-BE49-F238E27FC236}">
                    <a16:creationId xmlns:a16="http://schemas.microsoft.com/office/drawing/2014/main" id="{78B45997-DB40-4E3D-A1FD-CA788BE526E0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0" name="Picture 489">
                <a:extLst>
                  <a:ext uri="{FF2B5EF4-FFF2-40B4-BE49-F238E27FC236}">
                    <a16:creationId xmlns:a16="http://schemas.microsoft.com/office/drawing/2014/main" id="{D1934A15-DD62-456E-9754-F8F29B9B63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D49D2BF1-FA23-4364-B184-53AB1BF769AF}"/>
                </a:ext>
              </a:extLst>
            </p:cNvPr>
            <p:cNvGrpSpPr/>
            <p:nvPr/>
          </p:nvGrpSpPr>
          <p:grpSpPr>
            <a:xfrm>
              <a:off x="9472784" y="4351076"/>
              <a:ext cx="340325" cy="281889"/>
              <a:chOff x="8957590" y="1417387"/>
              <a:chExt cx="340325" cy="281889"/>
            </a:xfrm>
          </p:grpSpPr>
          <p:sp>
            <p:nvSpPr>
              <p:cNvPr id="492" name="Google Shape;413;p1">
                <a:extLst>
                  <a:ext uri="{FF2B5EF4-FFF2-40B4-BE49-F238E27FC236}">
                    <a16:creationId xmlns:a16="http://schemas.microsoft.com/office/drawing/2014/main" id="{0ED53181-DF4E-4C46-A019-59CEBBB94035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3" name="Picture 492">
                <a:extLst>
                  <a:ext uri="{FF2B5EF4-FFF2-40B4-BE49-F238E27FC236}">
                    <a16:creationId xmlns:a16="http://schemas.microsoft.com/office/drawing/2014/main" id="{713E6B50-18D1-48F7-AEBB-95E54DAB6E5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9938EFD0-226B-4BBF-B89D-10F243C345EC}"/>
                </a:ext>
              </a:extLst>
            </p:cNvPr>
            <p:cNvGrpSpPr/>
            <p:nvPr/>
          </p:nvGrpSpPr>
          <p:grpSpPr>
            <a:xfrm>
              <a:off x="10505532" y="4338504"/>
              <a:ext cx="340325" cy="281889"/>
              <a:chOff x="8957590" y="1417387"/>
              <a:chExt cx="340325" cy="281889"/>
            </a:xfrm>
          </p:grpSpPr>
          <p:sp>
            <p:nvSpPr>
              <p:cNvPr id="495" name="Google Shape;413;p1">
                <a:extLst>
                  <a:ext uri="{FF2B5EF4-FFF2-40B4-BE49-F238E27FC236}">
                    <a16:creationId xmlns:a16="http://schemas.microsoft.com/office/drawing/2014/main" id="{8A6FAB05-577F-40A0-854A-525E6D0288F5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6" name="Picture 495">
                <a:extLst>
                  <a:ext uri="{FF2B5EF4-FFF2-40B4-BE49-F238E27FC236}">
                    <a16:creationId xmlns:a16="http://schemas.microsoft.com/office/drawing/2014/main" id="{1F162495-C9D8-4841-820A-F7DEC7A6D4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B82A87AF-FD02-400B-B582-B22AC0C5E321}"/>
                </a:ext>
              </a:extLst>
            </p:cNvPr>
            <p:cNvGrpSpPr/>
            <p:nvPr/>
          </p:nvGrpSpPr>
          <p:grpSpPr>
            <a:xfrm>
              <a:off x="10488083" y="3109858"/>
              <a:ext cx="340325" cy="281889"/>
              <a:chOff x="8957590" y="1417387"/>
              <a:chExt cx="340325" cy="281889"/>
            </a:xfrm>
          </p:grpSpPr>
          <p:sp>
            <p:nvSpPr>
              <p:cNvPr id="498" name="Google Shape;413;p1">
                <a:extLst>
                  <a:ext uri="{FF2B5EF4-FFF2-40B4-BE49-F238E27FC236}">
                    <a16:creationId xmlns:a16="http://schemas.microsoft.com/office/drawing/2014/main" id="{A0C86B97-CB5F-4E04-9ADA-FBC9CE75DEB9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9" name="Picture 498">
                <a:extLst>
                  <a:ext uri="{FF2B5EF4-FFF2-40B4-BE49-F238E27FC236}">
                    <a16:creationId xmlns:a16="http://schemas.microsoft.com/office/drawing/2014/main" id="{56344178-6F84-4424-900F-981BA4E520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7BCD9B7C-A965-4FE4-BE16-CAF7E1A4A451}"/>
                </a:ext>
              </a:extLst>
            </p:cNvPr>
            <p:cNvGrpSpPr/>
            <p:nvPr/>
          </p:nvGrpSpPr>
          <p:grpSpPr>
            <a:xfrm>
              <a:off x="10503828" y="1919350"/>
              <a:ext cx="340325" cy="281889"/>
              <a:chOff x="8957590" y="1417387"/>
              <a:chExt cx="340325" cy="281889"/>
            </a:xfrm>
          </p:grpSpPr>
          <p:sp>
            <p:nvSpPr>
              <p:cNvPr id="510" name="Google Shape;413;p1">
                <a:extLst>
                  <a:ext uri="{FF2B5EF4-FFF2-40B4-BE49-F238E27FC236}">
                    <a16:creationId xmlns:a16="http://schemas.microsoft.com/office/drawing/2014/main" id="{314A271F-5B3A-467F-95CC-EB6A54ECB5DF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2" name="Picture 511">
                <a:extLst>
                  <a:ext uri="{FF2B5EF4-FFF2-40B4-BE49-F238E27FC236}">
                    <a16:creationId xmlns:a16="http://schemas.microsoft.com/office/drawing/2014/main" id="{F245F1AF-B296-47D8-B133-14107727ED5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390" name="Google Shape;152;p1">
              <a:extLst>
                <a:ext uri="{FF2B5EF4-FFF2-40B4-BE49-F238E27FC236}">
                  <a16:creationId xmlns:a16="http://schemas.microsoft.com/office/drawing/2014/main" id="{355877FB-53C6-4C3E-8FF1-4025EE03B945}"/>
                </a:ext>
              </a:extLst>
            </p:cNvPr>
            <p:cNvSpPr/>
            <p:nvPr/>
          </p:nvSpPr>
          <p:spPr>
            <a:xfrm>
              <a:off x="5204484" y="332729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animation against the success criteria.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6AB7B235-3549-4B5B-81BF-9F2180737FAB}"/>
                </a:ext>
              </a:extLst>
            </p:cNvPr>
            <p:cNvGrpSpPr/>
            <p:nvPr/>
          </p:nvGrpSpPr>
          <p:grpSpPr>
            <a:xfrm>
              <a:off x="11475743" y="1911725"/>
              <a:ext cx="340325" cy="281889"/>
              <a:chOff x="8957590" y="1417387"/>
              <a:chExt cx="340325" cy="281889"/>
            </a:xfrm>
          </p:grpSpPr>
          <p:sp>
            <p:nvSpPr>
              <p:cNvPr id="514" name="Google Shape;413;p1">
                <a:extLst>
                  <a:ext uri="{FF2B5EF4-FFF2-40B4-BE49-F238E27FC236}">
                    <a16:creationId xmlns:a16="http://schemas.microsoft.com/office/drawing/2014/main" id="{1B8CB94D-92E8-4860-81DF-B6A4BC31772C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5" name="Picture 514">
                <a:extLst>
                  <a:ext uri="{FF2B5EF4-FFF2-40B4-BE49-F238E27FC236}">
                    <a16:creationId xmlns:a16="http://schemas.microsoft.com/office/drawing/2014/main" id="{DB6C49CD-7FBD-4778-80E9-BC40504AD9C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B65961A9-AEF5-4C4C-BE4E-6279725E718C}"/>
                </a:ext>
              </a:extLst>
            </p:cNvPr>
            <p:cNvGrpSpPr/>
            <p:nvPr/>
          </p:nvGrpSpPr>
          <p:grpSpPr>
            <a:xfrm>
              <a:off x="11494909" y="4381065"/>
              <a:ext cx="340325" cy="281889"/>
              <a:chOff x="8957590" y="1417387"/>
              <a:chExt cx="340325" cy="281889"/>
            </a:xfrm>
          </p:grpSpPr>
          <p:sp>
            <p:nvSpPr>
              <p:cNvPr id="517" name="Google Shape;413;p1">
                <a:extLst>
                  <a:ext uri="{FF2B5EF4-FFF2-40B4-BE49-F238E27FC236}">
                    <a16:creationId xmlns:a16="http://schemas.microsoft.com/office/drawing/2014/main" id="{02CCA8CF-E247-43E7-86F9-ED6BDB1705A4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8" name="Picture 517">
                <a:extLst>
                  <a:ext uri="{FF2B5EF4-FFF2-40B4-BE49-F238E27FC236}">
                    <a16:creationId xmlns:a16="http://schemas.microsoft.com/office/drawing/2014/main" id="{AE4ADFCF-2902-462B-967B-C93728A46AE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391" name="Google Shape;162;p1">
              <a:extLst>
                <a:ext uri="{FF2B5EF4-FFF2-40B4-BE49-F238E27FC236}">
                  <a16:creationId xmlns:a16="http://schemas.microsoft.com/office/drawing/2014/main" id="{AE563272-BE70-4624-843B-76979B29380C}"/>
                </a:ext>
              </a:extLst>
            </p:cNvPr>
            <p:cNvSpPr/>
            <p:nvPr/>
          </p:nvSpPr>
          <p:spPr>
            <a:xfrm>
              <a:off x="6236142" y="3256259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Databases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92" name="Group 391">
              <a:extLst>
                <a:ext uri="{FF2B5EF4-FFF2-40B4-BE49-F238E27FC236}">
                  <a16:creationId xmlns:a16="http://schemas.microsoft.com/office/drawing/2014/main" id="{0B663BFD-1B8E-44FE-9BE0-0183F6C624BA}"/>
                </a:ext>
              </a:extLst>
            </p:cNvPr>
            <p:cNvGrpSpPr/>
            <p:nvPr/>
          </p:nvGrpSpPr>
          <p:grpSpPr>
            <a:xfrm>
              <a:off x="8472758" y="4357696"/>
              <a:ext cx="293073" cy="271748"/>
              <a:chOff x="3433919" y="3084302"/>
              <a:chExt cx="293073" cy="271748"/>
            </a:xfrm>
          </p:grpSpPr>
          <p:sp>
            <p:nvSpPr>
              <p:cNvPr id="393" name="Google Shape;383;p1">
                <a:extLst>
                  <a:ext uri="{FF2B5EF4-FFF2-40B4-BE49-F238E27FC236}">
                    <a16:creationId xmlns:a16="http://schemas.microsoft.com/office/drawing/2014/main" id="{BD790058-1FAC-4A68-9C1D-DD798E6B6B91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4" name="Picture 393">
                <a:extLst>
                  <a:ext uri="{FF2B5EF4-FFF2-40B4-BE49-F238E27FC236}">
                    <a16:creationId xmlns:a16="http://schemas.microsoft.com/office/drawing/2014/main" id="{3466F6DF-C734-4AAE-AD04-C3A3EA7C9F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395" name="Google Shape;454;p1">
              <a:extLst>
                <a:ext uri="{FF2B5EF4-FFF2-40B4-BE49-F238E27FC236}">
                  <a16:creationId xmlns:a16="http://schemas.microsoft.com/office/drawing/2014/main" id="{E2135082-71B9-4B1B-8BF0-F5FF7D99206C}"/>
                </a:ext>
              </a:extLst>
            </p:cNvPr>
            <p:cNvGrpSpPr/>
            <p:nvPr/>
          </p:nvGrpSpPr>
          <p:grpSpPr>
            <a:xfrm>
              <a:off x="2430548" y="1891375"/>
              <a:ext cx="271748" cy="271748"/>
              <a:chOff x="380343" y="4002282"/>
              <a:chExt cx="271748" cy="271748"/>
            </a:xfrm>
          </p:grpSpPr>
          <p:sp>
            <p:nvSpPr>
              <p:cNvPr id="396" name="Google Shape;455;p1">
                <a:extLst>
                  <a:ext uri="{FF2B5EF4-FFF2-40B4-BE49-F238E27FC236}">
                    <a16:creationId xmlns:a16="http://schemas.microsoft.com/office/drawing/2014/main" id="{9F1822E7-25AD-4DF7-9304-A9B6EA7200B0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8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780868AD-FFD0-4D9C-8805-687909C48AC1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9" name="Google Shape;454;p1">
              <a:extLst>
                <a:ext uri="{FF2B5EF4-FFF2-40B4-BE49-F238E27FC236}">
                  <a16:creationId xmlns:a16="http://schemas.microsoft.com/office/drawing/2014/main" id="{3234905D-92EC-46C8-9D62-C947897D219D}"/>
                </a:ext>
              </a:extLst>
            </p:cNvPr>
            <p:cNvGrpSpPr/>
            <p:nvPr/>
          </p:nvGrpSpPr>
          <p:grpSpPr>
            <a:xfrm>
              <a:off x="6477188" y="3144323"/>
              <a:ext cx="271748" cy="271748"/>
              <a:chOff x="380343" y="4002282"/>
              <a:chExt cx="271748" cy="271748"/>
            </a:xfrm>
          </p:grpSpPr>
          <p:sp>
            <p:nvSpPr>
              <p:cNvPr id="400" name="Google Shape;455;p1">
                <a:extLst>
                  <a:ext uri="{FF2B5EF4-FFF2-40B4-BE49-F238E27FC236}">
                    <a16:creationId xmlns:a16="http://schemas.microsoft.com/office/drawing/2014/main" id="{2AAAA422-1197-4330-9FF3-6CE151EA2F88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2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CA1A4929-E28C-4501-8658-D262A41E6911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9429EDE6-118D-4B3E-A187-C152267505F1}"/>
                </a:ext>
              </a:extLst>
            </p:cNvPr>
            <p:cNvGrpSpPr/>
            <p:nvPr/>
          </p:nvGrpSpPr>
          <p:grpSpPr>
            <a:xfrm>
              <a:off x="5442513" y="3095143"/>
              <a:ext cx="271748" cy="271748"/>
              <a:chOff x="407184" y="1833357"/>
              <a:chExt cx="271748" cy="271748"/>
            </a:xfrm>
          </p:grpSpPr>
          <p:sp>
            <p:nvSpPr>
              <p:cNvPr id="456" name="Google Shape;372;p1">
                <a:extLst>
                  <a:ext uri="{FF2B5EF4-FFF2-40B4-BE49-F238E27FC236}">
                    <a16:creationId xmlns:a16="http://schemas.microsoft.com/office/drawing/2014/main" id="{4295C204-6B1A-49FB-A875-037F6BE576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7" name="Picture 456">
                <a:extLst>
                  <a:ext uri="{FF2B5EF4-FFF2-40B4-BE49-F238E27FC236}">
                    <a16:creationId xmlns:a16="http://schemas.microsoft.com/office/drawing/2014/main" id="{35CF9DF3-BA7E-44AE-8A0F-2BBFB99099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5BDAC7D3-3995-48BF-82E7-D6E208F53771}"/>
                </a:ext>
              </a:extLst>
            </p:cNvPr>
            <p:cNvGrpSpPr/>
            <p:nvPr/>
          </p:nvGrpSpPr>
          <p:grpSpPr>
            <a:xfrm>
              <a:off x="4436688" y="1877405"/>
              <a:ext cx="271748" cy="271748"/>
              <a:chOff x="407184" y="1833357"/>
              <a:chExt cx="271748" cy="271748"/>
            </a:xfrm>
          </p:grpSpPr>
          <p:sp>
            <p:nvSpPr>
              <p:cNvPr id="404" name="Google Shape;372;p1">
                <a:extLst>
                  <a:ext uri="{FF2B5EF4-FFF2-40B4-BE49-F238E27FC236}">
                    <a16:creationId xmlns:a16="http://schemas.microsoft.com/office/drawing/2014/main" id="{BB10E3C0-6FEA-40C9-916B-F679939499E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3" name="Picture 412">
                <a:extLst>
                  <a:ext uri="{FF2B5EF4-FFF2-40B4-BE49-F238E27FC236}">
                    <a16:creationId xmlns:a16="http://schemas.microsoft.com/office/drawing/2014/main" id="{118C7BCE-9CEC-44AE-B127-79B361E0A3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id="{CA0D06ED-A5FF-4EAC-BBF7-8D6701DFCC13}"/>
                </a:ext>
              </a:extLst>
            </p:cNvPr>
            <p:cNvGrpSpPr/>
            <p:nvPr/>
          </p:nvGrpSpPr>
          <p:grpSpPr>
            <a:xfrm>
              <a:off x="5466754" y="1910060"/>
              <a:ext cx="271748" cy="271748"/>
              <a:chOff x="407184" y="1833357"/>
              <a:chExt cx="271748" cy="271748"/>
            </a:xfrm>
          </p:grpSpPr>
          <p:sp>
            <p:nvSpPr>
              <p:cNvPr id="511" name="Google Shape;372;p1">
                <a:extLst>
                  <a:ext uri="{FF2B5EF4-FFF2-40B4-BE49-F238E27FC236}">
                    <a16:creationId xmlns:a16="http://schemas.microsoft.com/office/drawing/2014/main" id="{E158DC12-AC19-4CEA-B974-B7DD1131328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9" name="Picture 518">
                <a:extLst>
                  <a:ext uri="{FF2B5EF4-FFF2-40B4-BE49-F238E27FC236}">
                    <a16:creationId xmlns:a16="http://schemas.microsoft.com/office/drawing/2014/main" id="{AE2454DB-ADC8-43D4-A384-3AB2DD01CF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7305ACFD-F542-4A1A-8630-EAEB55A1CE5F}"/>
                </a:ext>
              </a:extLst>
            </p:cNvPr>
            <p:cNvGrpSpPr/>
            <p:nvPr/>
          </p:nvGrpSpPr>
          <p:grpSpPr>
            <a:xfrm>
              <a:off x="6456700" y="4341928"/>
              <a:ext cx="271748" cy="271748"/>
              <a:chOff x="407184" y="1833357"/>
              <a:chExt cx="271748" cy="271748"/>
            </a:xfrm>
          </p:grpSpPr>
          <p:sp>
            <p:nvSpPr>
              <p:cNvPr id="521" name="Google Shape;372;p1">
                <a:extLst>
                  <a:ext uri="{FF2B5EF4-FFF2-40B4-BE49-F238E27FC236}">
                    <a16:creationId xmlns:a16="http://schemas.microsoft.com/office/drawing/2014/main" id="{903BC2DE-A775-4863-AD69-47289DEF984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2" name="Picture 521">
                <a:extLst>
                  <a:ext uri="{FF2B5EF4-FFF2-40B4-BE49-F238E27FC236}">
                    <a16:creationId xmlns:a16="http://schemas.microsoft.com/office/drawing/2014/main" id="{5BF3FB28-2AAE-4167-A05F-69BDBE68D51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23" name="Group 522">
              <a:extLst>
                <a:ext uri="{FF2B5EF4-FFF2-40B4-BE49-F238E27FC236}">
                  <a16:creationId xmlns:a16="http://schemas.microsoft.com/office/drawing/2014/main" id="{E3A89646-AC29-4C0E-9829-FE4C88D586E1}"/>
                </a:ext>
              </a:extLst>
            </p:cNvPr>
            <p:cNvGrpSpPr/>
            <p:nvPr/>
          </p:nvGrpSpPr>
          <p:grpSpPr>
            <a:xfrm>
              <a:off x="4964463" y="1402956"/>
              <a:ext cx="271748" cy="271748"/>
              <a:chOff x="407184" y="1833357"/>
              <a:chExt cx="271748" cy="271748"/>
            </a:xfrm>
          </p:grpSpPr>
          <p:sp>
            <p:nvSpPr>
              <p:cNvPr id="524" name="Google Shape;372;p1">
                <a:extLst>
                  <a:ext uri="{FF2B5EF4-FFF2-40B4-BE49-F238E27FC236}">
                    <a16:creationId xmlns:a16="http://schemas.microsoft.com/office/drawing/2014/main" id="{C78064DA-3C26-4317-873B-8B134018F83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5" name="Picture 524">
                <a:extLst>
                  <a:ext uri="{FF2B5EF4-FFF2-40B4-BE49-F238E27FC236}">
                    <a16:creationId xmlns:a16="http://schemas.microsoft.com/office/drawing/2014/main" id="{2C9A760C-6825-4097-A4B8-9E4A9F9E91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9DBD2215-6BC4-453A-AE3D-439494E00D2F}"/>
                </a:ext>
              </a:extLst>
            </p:cNvPr>
            <p:cNvGrpSpPr/>
            <p:nvPr/>
          </p:nvGrpSpPr>
          <p:grpSpPr>
            <a:xfrm>
              <a:off x="2926090" y="1390132"/>
              <a:ext cx="271748" cy="271748"/>
              <a:chOff x="407184" y="1833357"/>
              <a:chExt cx="271748" cy="271748"/>
            </a:xfrm>
          </p:grpSpPr>
          <p:sp>
            <p:nvSpPr>
              <p:cNvPr id="437" name="Google Shape;372;p1">
                <a:extLst>
                  <a:ext uri="{FF2B5EF4-FFF2-40B4-BE49-F238E27FC236}">
                    <a16:creationId xmlns:a16="http://schemas.microsoft.com/office/drawing/2014/main" id="{393E16AC-64F9-4237-9FE0-31D67B9510C0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8" name="Picture 437">
                <a:extLst>
                  <a:ext uri="{FF2B5EF4-FFF2-40B4-BE49-F238E27FC236}">
                    <a16:creationId xmlns:a16="http://schemas.microsoft.com/office/drawing/2014/main" id="{02F50F00-248E-4EAD-9FB3-6AF892C0B74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sp>
          <p:nvSpPr>
            <p:cNvPr id="439" name="Google Shape;152;p1">
              <a:extLst>
                <a:ext uri="{FF2B5EF4-FFF2-40B4-BE49-F238E27FC236}">
                  <a16:creationId xmlns:a16="http://schemas.microsoft.com/office/drawing/2014/main" id="{45AE549D-6FE8-474A-BF1A-78218117030B}"/>
                </a:ext>
              </a:extLst>
            </p:cNvPr>
            <p:cNvSpPr/>
            <p:nvPr/>
          </p:nvSpPr>
          <p:spPr>
            <a:xfrm>
              <a:off x="5220231" y="451889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</a:t>
              </a:r>
            </a:p>
          </p:txBody>
        </p:sp>
        <p:grpSp>
          <p:nvGrpSpPr>
            <p:cNvPr id="479" name="Group 478">
              <a:extLst>
                <a:ext uri="{FF2B5EF4-FFF2-40B4-BE49-F238E27FC236}">
                  <a16:creationId xmlns:a16="http://schemas.microsoft.com/office/drawing/2014/main" id="{C1A8A138-CF40-4C62-8D74-151112BA76D8}"/>
                </a:ext>
              </a:extLst>
            </p:cNvPr>
            <p:cNvGrpSpPr/>
            <p:nvPr/>
          </p:nvGrpSpPr>
          <p:grpSpPr>
            <a:xfrm>
              <a:off x="5475561" y="4349695"/>
              <a:ext cx="271748" cy="271748"/>
              <a:chOff x="407184" y="1833357"/>
              <a:chExt cx="271748" cy="271748"/>
            </a:xfrm>
          </p:grpSpPr>
          <p:sp>
            <p:nvSpPr>
              <p:cNvPr id="480" name="Google Shape;372;p1">
                <a:extLst>
                  <a:ext uri="{FF2B5EF4-FFF2-40B4-BE49-F238E27FC236}">
                    <a16:creationId xmlns:a16="http://schemas.microsoft.com/office/drawing/2014/main" id="{EED7BB8E-DCB0-4524-814F-A72718CF6C6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1" name="Picture 480">
                <a:extLst>
                  <a:ext uri="{FF2B5EF4-FFF2-40B4-BE49-F238E27FC236}">
                    <a16:creationId xmlns:a16="http://schemas.microsoft.com/office/drawing/2014/main" id="{F317D370-4605-4729-8085-50642ECD00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30" name="Group 529">
              <a:extLst>
                <a:ext uri="{FF2B5EF4-FFF2-40B4-BE49-F238E27FC236}">
                  <a16:creationId xmlns:a16="http://schemas.microsoft.com/office/drawing/2014/main" id="{66CFB616-4E87-427A-B016-449B665ECAAE}"/>
                </a:ext>
              </a:extLst>
            </p:cNvPr>
            <p:cNvGrpSpPr/>
            <p:nvPr/>
          </p:nvGrpSpPr>
          <p:grpSpPr>
            <a:xfrm>
              <a:off x="8939250" y="1442209"/>
              <a:ext cx="340325" cy="281889"/>
              <a:chOff x="8957590" y="1417387"/>
              <a:chExt cx="340325" cy="281889"/>
            </a:xfrm>
          </p:grpSpPr>
          <p:sp>
            <p:nvSpPr>
              <p:cNvPr id="531" name="Google Shape;413;p1">
                <a:extLst>
                  <a:ext uri="{FF2B5EF4-FFF2-40B4-BE49-F238E27FC236}">
                    <a16:creationId xmlns:a16="http://schemas.microsoft.com/office/drawing/2014/main" id="{359B5CC4-8F7C-4F4E-ABA0-A1E2C00BAEFB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32" name="Picture 531">
                <a:extLst>
                  <a:ext uri="{FF2B5EF4-FFF2-40B4-BE49-F238E27FC236}">
                    <a16:creationId xmlns:a16="http://schemas.microsoft.com/office/drawing/2014/main" id="{FF689134-AF41-44E1-8914-BACD06FFB2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535" name="Google Shape;150;p1">
              <a:extLst>
                <a:ext uri="{FF2B5EF4-FFF2-40B4-BE49-F238E27FC236}">
                  <a16:creationId xmlns:a16="http://schemas.microsoft.com/office/drawing/2014/main" id="{31A9D3D6-B7AD-482A-A895-B80A98C8C6B8}"/>
                </a:ext>
              </a:extLst>
            </p:cNvPr>
            <p:cNvSpPr/>
            <p:nvPr/>
          </p:nvSpPr>
          <p:spPr>
            <a:xfrm>
              <a:off x="11265151" y="333130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6C89E0ED-CD68-459C-B405-18FA8D5C16C9}"/>
                </a:ext>
              </a:extLst>
            </p:cNvPr>
            <p:cNvGrpSpPr/>
            <p:nvPr/>
          </p:nvGrpSpPr>
          <p:grpSpPr>
            <a:xfrm>
              <a:off x="11496468" y="3187360"/>
              <a:ext cx="340325" cy="281889"/>
              <a:chOff x="8957590" y="1417387"/>
              <a:chExt cx="340325" cy="281889"/>
            </a:xfrm>
          </p:grpSpPr>
          <p:sp>
            <p:nvSpPr>
              <p:cNvPr id="537" name="Google Shape;413;p1">
                <a:extLst>
                  <a:ext uri="{FF2B5EF4-FFF2-40B4-BE49-F238E27FC236}">
                    <a16:creationId xmlns:a16="http://schemas.microsoft.com/office/drawing/2014/main" id="{42BBBA3F-0A67-4164-9889-F07C4CD3C60A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38" name="Picture 537">
                <a:extLst>
                  <a:ext uri="{FF2B5EF4-FFF2-40B4-BE49-F238E27FC236}">
                    <a16:creationId xmlns:a16="http://schemas.microsoft.com/office/drawing/2014/main" id="{7B3DF455-16AB-487A-8A4C-3F6B06BF33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76727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598F8C4-E9D8-4E52-9B19-D10066AF7934}"/>
              </a:ext>
            </a:extLst>
          </p:cNvPr>
          <p:cNvGrpSpPr/>
          <p:nvPr/>
        </p:nvGrpSpPr>
        <p:grpSpPr>
          <a:xfrm>
            <a:off x="-24230" y="-58208"/>
            <a:ext cx="12298878" cy="6959283"/>
            <a:chOff x="-24230" y="-58208"/>
            <a:chExt cx="12298878" cy="6959283"/>
          </a:xfrm>
        </p:grpSpPr>
        <p:pic>
          <p:nvPicPr>
            <p:cNvPr id="95" name="Google Shape;95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92939" y="842506"/>
              <a:ext cx="10199697" cy="71356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1"/>
            <p:cNvCxnSpPr>
              <a:cxnSpLocks/>
            </p:cNvCxnSpPr>
            <p:nvPr/>
          </p:nvCxnSpPr>
          <p:spPr>
            <a:xfrm>
              <a:off x="379717" y="602593"/>
              <a:ext cx="11732442" cy="0"/>
            </a:xfrm>
            <a:prstGeom prst="straightConnector1">
              <a:avLst/>
            </a:prstGeom>
            <a:noFill/>
            <a:ln w="762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pic>
          <p:nvPicPr>
            <p:cNvPr id="97" name="Google Shape;97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07292" y="4309283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"/>
            <p:cNvSpPr/>
            <p:nvPr/>
          </p:nvSpPr>
          <p:spPr>
            <a:xfrm>
              <a:off x="2741026" y="33094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2" name="Google Shape;102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24230" y="6517820"/>
              <a:ext cx="12298878" cy="383255"/>
            </a:xfrm>
            <a:prstGeom prst="rect">
              <a:avLst/>
            </a:prstGeom>
            <a:noFill/>
            <a:ln>
              <a:solidFill>
                <a:srgbClr val="E6E6E6"/>
              </a:solidFill>
            </a:ln>
          </p:spPr>
        </p:pic>
        <p:pic>
          <p:nvPicPr>
            <p:cNvPr id="103" name="Google Shape;103;p1" descr="A close up of a logo&#10;&#10;Description automatically generated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033" y="3161260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4" name="Google Shape;104;p1"/>
            <p:cNvGrpSpPr/>
            <p:nvPr/>
          </p:nvGrpSpPr>
          <p:grpSpPr>
            <a:xfrm>
              <a:off x="428280" y="1401032"/>
              <a:ext cx="1852413" cy="4403626"/>
              <a:chOff x="789395" y="628924"/>
              <a:chExt cx="3381375" cy="8038329"/>
            </a:xfrm>
          </p:grpSpPr>
          <p:pic>
            <p:nvPicPr>
              <p:cNvPr id="105" name="Google Shape;105;p1"/>
              <p:cNvPicPr preferRelativeResize="0"/>
              <p:nvPr/>
            </p:nvPicPr>
            <p:blipFill rotWithShape="1">
              <a:blip r:embed="rId4">
                <a:alphaModFix/>
              </a:blip>
              <a:srcRect b="40349"/>
              <a:stretch/>
            </p:blipFill>
            <p:spPr>
              <a:xfrm>
                <a:off x="789395" y="628924"/>
                <a:ext cx="3381375" cy="280007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89395" y="3428999"/>
                <a:ext cx="685801" cy="5238254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2284004" y="2607906"/>
              <a:ext cx="375701" cy="101863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1"/>
            <p:cNvGrpSpPr/>
            <p:nvPr/>
          </p:nvGrpSpPr>
          <p:grpSpPr>
            <a:xfrm flipH="1">
              <a:off x="1817966" y="1431515"/>
              <a:ext cx="1852413" cy="2966301"/>
              <a:chOff x="776288" y="628924"/>
              <a:chExt cx="3381375" cy="5414651"/>
            </a:xfrm>
          </p:grpSpPr>
          <p:pic>
            <p:nvPicPr>
              <p:cNvPr id="109" name="Google Shape;109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90" y="2653327"/>
                <a:ext cx="685801" cy="339024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2833454" y="4333489"/>
              <a:ext cx="1852413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4312189" y="2011007"/>
              <a:ext cx="375701" cy="104284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" name="Google Shape;113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3842562" y="1455722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4857678" y="4333489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" name="Google Shape;11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 rot="10800000">
              <a:off x="6331581" y="2011007"/>
              <a:ext cx="375701" cy="104284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" name="Google Shape;116;p1"/>
            <p:cNvGrpSpPr/>
            <p:nvPr/>
          </p:nvGrpSpPr>
          <p:grpSpPr>
            <a:xfrm flipH="1">
              <a:off x="5861954" y="1455722"/>
              <a:ext cx="1852414" cy="2151868"/>
              <a:chOff x="776288" y="628924"/>
              <a:chExt cx="3381375" cy="3927997"/>
            </a:xfrm>
          </p:grpSpPr>
          <p:pic>
            <p:nvPicPr>
              <p:cNvPr id="117" name="Google Shape;117;p1"/>
              <p:cNvPicPr preferRelativeResize="0"/>
              <p:nvPr/>
            </p:nvPicPr>
            <p:blipFill rotWithShape="1">
              <a:blip r:embed="rId4">
                <a:alphaModFix/>
              </a:blip>
              <a:srcRect b="41849"/>
              <a:stretch/>
            </p:blipFill>
            <p:spPr>
              <a:xfrm>
                <a:off x="776288" y="628924"/>
                <a:ext cx="3381375" cy="272964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" name="Google Shape;118;p1"/>
              <p:cNvPicPr preferRelativeResize="0"/>
              <p:nvPr/>
            </p:nvPicPr>
            <p:blipFill rotWithShape="1">
              <a:blip r:embed="rId4">
                <a:alphaModFix/>
              </a:blip>
              <a:srcRect t="59448" r="79718"/>
              <a:stretch/>
            </p:blipFill>
            <p:spPr>
              <a:xfrm>
                <a:off x="776288" y="2653328"/>
                <a:ext cx="685800" cy="190359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9" name="Google Shape;119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6874048" y="4321375"/>
              <a:ext cx="1852413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" name="Google Shape;120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7887916" y="1455722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rot="10800000">
              <a:off x="8899603" y="4333490"/>
              <a:ext cx="1852414" cy="1495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p1"/>
            <p:cNvPicPr preferRelativeResize="0"/>
            <p:nvPr/>
          </p:nvPicPr>
          <p:blipFill rotWithShape="1">
            <a:blip r:embed="rId4">
              <a:alphaModFix/>
            </a:blip>
            <a:srcRect b="41849"/>
            <a:stretch/>
          </p:blipFill>
          <p:spPr>
            <a:xfrm flipH="1">
              <a:off x="9915971" y="1455723"/>
              <a:ext cx="1852414" cy="14953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" name="Google Shape;123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29219"/>
              <a:ext cx="375701" cy="28028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440052" y="2823734"/>
              <a:ext cx="375701" cy="16690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" name="Google Shape;125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2448616" y="3018183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" name="Google Shape;126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4475021" y="2967010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5483731" y="2856802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8" name="Google Shape;12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4475" y="2951096"/>
              <a:ext cx="375701" cy="1665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7503158" y="3195149"/>
              <a:ext cx="375701" cy="143080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" name="Google Shape;130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8514520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" name="Google Shape;131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9530636" y="2904234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0546873" y="2892187"/>
              <a:ext cx="375701" cy="160063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3" name="Google Shape;133;p1"/>
            <p:cNvSpPr/>
            <p:nvPr/>
          </p:nvSpPr>
          <p:spPr>
            <a:xfrm>
              <a:off x="729691" y="332290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145061" y="4459261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Big Data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153507" y="322842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6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difference between Data &amp; Information. </a:t>
              </a:r>
              <a:endParaRPr sz="56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8" name="Google Shape;138;p1"/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6492233" y="2993615"/>
              <a:ext cx="341230" cy="143080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3" name="Google Shape;143;p1"/>
            <p:cNvSpPr/>
            <p:nvPr/>
          </p:nvSpPr>
          <p:spPr>
            <a:xfrm>
              <a:off x="1138732" y="3233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concept of Big Data and the impact it can have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149329" y="324708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Does my questionnaire meet the criteria?</a:t>
              </a:r>
              <a:endParaRPr sz="1600" dirty="0"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160229" y="45231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Analyse the results of a questionnaire.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1158871" y="451630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and create a suitable questionnaire</a:t>
              </a: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95003" y="32896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you can use lights, camera and render to enhance your animation.</a:t>
              </a:r>
              <a:endParaRPr sz="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6201370" y="451112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228008" y="205804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latin typeface="Calibri" panose="020F0502020204030204" pitchFamily="34" charset="0"/>
                  <a:cs typeface="Calibri" panose="020F0502020204030204" pitchFamily="34" charset="0"/>
                </a:rPr>
                <a:t>Explain the role of a Primary Key.</a:t>
              </a:r>
              <a:endParaRPr sz="100" dirty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endParaRPr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8284785" y="450248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a Report in a database.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9245884" y="202399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Laws protect us? What is GDPR?. 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9248779" y="449050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private is your information? </a:t>
              </a:r>
              <a:endParaRPr sz="5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10294190" y="4509487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can technology affect your social well-being?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4775387" y="325368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6778474" y="337931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8809446" y="309869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8" name="Google Shape;198;p1"/>
            <p:cNvSpPr/>
            <p:nvPr/>
          </p:nvSpPr>
          <p:spPr>
            <a:xfrm>
              <a:off x="10850785" y="339615"/>
              <a:ext cx="626802" cy="626802"/>
            </a:xfrm>
            <a:prstGeom prst="ellipse">
              <a:avLst/>
            </a:prstGeom>
            <a:solidFill>
              <a:srgbClr val="A5A5A5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200" name="Google Shape;20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03982" y="360271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1" name="Google Shape;201;p1"/>
            <p:cNvSpPr/>
            <p:nvPr/>
          </p:nvSpPr>
          <p:spPr>
            <a:xfrm>
              <a:off x="846544" y="712489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HT1</a:t>
              </a:r>
              <a:endParaRPr/>
            </a:p>
          </p:txBody>
        </p:sp>
        <p:pic>
          <p:nvPicPr>
            <p:cNvPr id="202" name="Google Shape;202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819976" y="351968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3" name="Google Shape;203;p1"/>
            <p:cNvSpPr/>
            <p:nvPr/>
          </p:nvSpPr>
          <p:spPr>
            <a:xfrm>
              <a:off x="2862538" y="704186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HT2</a:t>
              </a:r>
              <a:endParaRPr/>
            </a:p>
          </p:txBody>
        </p:sp>
        <p:pic>
          <p:nvPicPr>
            <p:cNvPr id="204" name="Google Shape;204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4856848" y="348554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5" name="Google Shape;205;p1"/>
            <p:cNvSpPr/>
            <p:nvPr/>
          </p:nvSpPr>
          <p:spPr>
            <a:xfrm>
              <a:off x="4899410" y="700772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HT3</a:t>
              </a:r>
              <a:endParaRPr/>
            </a:p>
          </p:txBody>
        </p:sp>
        <p:pic>
          <p:nvPicPr>
            <p:cNvPr id="206" name="Google Shape;206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868792" y="36095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7" name="Google Shape;207;p1"/>
            <p:cNvSpPr/>
            <p:nvPr/>
          </p:nvSpPr>
          <p:spPr>
            <a:xfrm>
              <a:off x="6911354" y="71317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HT4</a:t>
              </a:r>
              <a:endParaRPr/>
            </a:p>
          </p:txBody>
        </p:sp>
        <p:pic>
          <p:nvPicPr>
            <p:cNvPr id="208" name="Google Shape;208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8890195" y="336553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9" name="Google Shape;209;p1"/>
            <p:cNvSpPr/>
            <p:nvPr/>
          </p:nvSpPr>
          <p:spPr>
            <a:xfrm>
              <a:off x="8932757" y="688771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HT5</a:t>
              </a:r>
              <a:endParaRPr/>
            </a:p>
          </p:txBody>
        </p:sp>
        <p:pic>
          <p:nvPicPr>
            <p:cNvPr id="210" name="Google Shape;210;p1" descr="A picture containing drawing&#10;&#10;Description automatically generated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10931858" y="364225"/>
              <a:ext cx="460778" cy="425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1"/>
            <p:cNvSpPr/>
            <p:nvPr/>
          </p:nvSpPr>
          <p:spPr>
            <a:xfrm>
              <a:off x="10974420" y="716443"/>
              <a:ext cx="370615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HT6</a:t>
              </a:r>
              <a:endParaRPr/>
            </a:p>
          </p:txBody>
        </p:sp>
        <p:sp>
          <p:nvSpPr>
            <p:cNvPr id="215" name="Google Shape;215;p1"/>
            <p:cNvSpPr/>
            <p:nvPr/>
          </p:nvSpPr>
          <p:spPr>
            <a:xfrm>
              <a:off x="1605865" y="609600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1"/>
            <p:cNvSpPr/>
            <p:nvPr/>
          </p:nvSpPr>
          <p:spPr>
            <a:xfrm>
              <a:off x="5656105" y="6095877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"/>
            <p:cNvSpPr/>
            <p:nvPr/>
          </p:nvSpPr>
          <p:spPr>
            <a:xfrm>
              <a:off x="7682179" y="6090586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1"/>
            <p:cNvSpPr/>
            <p:nvPr/>
          </p:nvSpPr>
          <p:spPr>
            <a:xfrm>
              <a:off x="9702677" y="608476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"/>
            <p:cNvSpPr/>
            <p:nvPr/>
          </p:nvSpPr>
          <p:spPr>
            <a:xfrm rot="-2896229">
              <a:off x="4584944" y="1563469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"/>
            <p:cNvSpPr/>
            <p:nvPr/>
          </p:nvSpPr>
          <p:spPr>
            <a:xfrm>
              <a:off x="4611613" y="179120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1"/>
            <p:cNvSpPr/>
            <p:nvPr/>
          </p:nvSpPr>
          <p:spPr>
            <a:xfrm>
              <a:off x="5482672" y="1796116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1"/>
            <p:cNvSpPr/>
            <p:nvPr/>
          </p:nvSpPr>
          <p:spPr>
            <a:xfrm rot="-2896229">
              <a:off x="6607462" y="15570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4" name="Google Shape;224;p1"/>
            <p:cNvSpPr/>
            <p:nvPr/>
          </p:nvSpPr>
          <p:spPr>
            <a:xfrm>
              <a:off x="6634131" y="17848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1"/>
            <p:cNvSpPr/>
            <p:nvPr/>
          </p:nvSpPr>
          <p:spPr>
            <a:xfrm>
              <a:off x="7505190" y="17897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"/>
            <p:cNvSpPr/>
            <p:nvPr/>
          </p:nvSpPr>
          <p:spPr>
            <a:xfrm rot="-2896229">
              <a:off x="2564627" y="1533944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1"/>
            <p:cNvSpPr/>
            <p:nvPr/>
          </p:nvSpPr>
          <p:spPr>
            <a:xfrm>
              <a:off x="2591296" y="176168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"/>
            <p:cNvSpPr/>
            <p:nvPr/>
          </p:nvSpPr>
          <p:spPr>
            <a:xfrm>
              <a:off x="3462355" y="1766591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"/>
            <p:cNvSpPr/>
            <p:nvPr/>
          </p:nvSpPr>
          <p:spPr>
            <a:xfrm rot="-2896229">
              <a:off x="542427" y="1511385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"/>
            <p:cNvSpPr/>
            <p:nvPr/>
          </p:nvSpPr>
          <p:spPr>
            <a:xfrm>
              <a:off x="569096" y="173912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1"/>
            <p:cNvSpPr/>
            <p:nvPr/>
          </p:nvSpPr>
          <p:spPr>
            <a:xfrm>
              <a:off x="1440155" y="1744032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1"/>
            <p:cNvSpPr/>
            <p:nvPr/>
          </p:nvSpPr>
          <p:spPr>
            <a:xfrm rot="-2896229">
              <a:off x="8627846" y="1555991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1"/>
            <p:cNvSpPr/>
            <p:nvPr/>
          </p:nvSpPr>
          <p:spPr>
            <a:xfrm>
              <a:off x="8654515" y="1783729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4" name="Google Shape;234;p1"/>
            <p:cNvSpPr/>
            <p:nvPr/>
          </p:nvSpPr>
          <p:spPr>
            <a:xfrm>
              <a:off x="9516049" y="1741013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1"/>
            <p:cNvSpPr/>
            <p:nvPr/>
          </p:nvSpPr>
          <p:spPr>
            <a:xfrm rot="-2896229">
              <a:off x="10655902" y="1555430"/>
              <a:ext cx="988953" cy="988953"/>
            </a:xfrm>
            <a:prstGeom prst="arc">
              <a:avLst>
                <a:gd name="adj1" fmla="val 15237501"/>
                <a:gd name="adj2" fmla="val 1150345"/>
              </a:avLst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6" name="Google Shape;236;p1"/>
            <p:cNvSpPr/>
            <p:nvPr/>
          </p:nvSpPr>
          <p:spPr>
            <a:xfrm>
              <a:off x="10682571" y="1783168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1"/>
            <p:cNvSpPr/>
            <p:nvPr/>
          </p:nvSpPr>
          <p:spPr>
            <a:xfrm>
              <a:off x="11553630" y="1788077"/>
              <a:ext cx="65825" cy="65825"/>
            </a:xfrm>
            <a:prstGeom prst="ellipse">
              <a:avLst/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rgbClr val="002A3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38" name="Google Shape;238;p1"/>
            <p:cNvGrpSpPr/>
            <p:nvPr/>
          </p:nvGrpSpPr>
          <p:grpSpPr>
            <a:xfrm rot="10800000">
              <a:off x="1353911" y="4519564"/>
              <a:ext cx="1396313" cy="1396313"/>
              <a:chOff x="8313193" y="5532090"/>
              <a:chExt cx="1396313" cy="1396313"/>
            </a:xfrm>
          </p:grpSpPr>
          <p:sp>
            <p:nvSpPr>
              <p:cNvPr id="239" name="Google Shape;239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0" name="Google Shape;240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2" name="Google Shape;242;p1"/>
            <p:cNvGrpSpPr/>
            <p:nvPr/>
          </p:nvGrpSpPr>
          <p:grpSpPr>
            <a:xfrm rot="10800000">
              <a:off x="3377003" y="4534847"/>
              <a:ext cx="1396313" cy="1396313"/>
              <a:chOff x="8313193" y="5532090"/>
              <a:chExt cx="1396313" cy="1396313"/>
            </a:xfrm>
          </p:grpSpPr>
          <p:sp>
            <p:nvSpPr>
              <p:cNvPr id="243" name="Google Shape;243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5" name="Google Shape;245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6" name="Google Shape;246;p1"/>
            <p:cNvGrpSpPr/>
            <p:nvPr/>
          </p:nvGrpSpPr>
          <p:grpSpPr>
            <a:xfrm rot="10800000">
              <a:off x="5403778" y="4545267"/>
              <a:ext cx="1396313" cy="1396313"/>
              <a:chOff x="8313193" y="5532090"/>
              <a:chExt cx="1396313" cy="1396313"/>
            </a:xfrm>
          </p:grpSpPr>
          <p:sp>
            <p:nvSpPr>
              <p:cNvPr id="247" name="Google Shape;247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0" name="Google Shape;250;p1"/>
            <p:cNvGrpSpPr/>
            <p:nvPr/>
          </p:nvGrpSpPr>
          <p:grpSpPr>
            <a:xfrm rot="10800000">
              <a:off x="7421949" y="4572519"/>
              <a:ext cx="1396313" cy="1396313"/>
              <a:chOff x="8313193" y="5532090"/>
              <a:chExt cx="1396313" cy="1396313"/>
            </a:xfrm>
          </p:grpSpPr>
          <p:sp>
            <p:nvSpPr>
              <p:cNvPr id="251" name="Google Shape;251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2" name="Google Shape;252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3" name="Google Shape;253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54" name="Google Shape;254;p1"/>
            <p:cNvGrpSpPr/>
            <p:nvPr/>
          </p:nvGrpSpPr>
          <p:grpSpPr>
            <a:xfrm rot="10800000">
              <a:off x="9451521" y="4548791"/>
              <a:ext cx="1396313" cy="1396313"/>
              <a:chOff x="8313193" y="5532090"/>
              <a:chExt cx="1396313" cy="1396313"/>
            </a:xfrm>
          </p:grpSpPr>
          <p:sp>
            <p:nvSpPr>
              <p:cNvPr id="255" name="Google Shape;255;p1"/>
              <p:cNvSpPr/>
              <p:nvPr/>
            </p:nvSpPr>
            <p:spPr>
              <a:xfrm rot="-2896229">
                <a:off x="8516873" y="5735770"/>
                <a:ext cx="988953" cy="988953"/>
              </a:xfrm>
              <a:prstGeom prst="arc">
                <a:avLst>
                  <a:gd name="adj1" fmla="val 15237501"/>
                  <a:gd name="adj2" fmla="val 1150345"/>
                </a:avLst>
              </a:prstGeom>
              <a:noFill/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6" name="Google Shape;256;p1"/>
              <p:cNvSpPr/>
              <p:nvPr/>
            </p:nvSpPr>
            <p:spPr>
              <a:xfrm>
                <a:off x="8543542" y="5963508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7" name="Google Shape;257;p1"/>
              <p:cNvSpPr/>
              <p:nvPr/>
            </p:nvSpPr>
            <p:spPr>
              <a:xfrm>
                <a:off x="9414601" y="5968417"/>
                <a:ext cx="65825" cy="65825"/>
              </a:xfrm>
              <a:prstGeom prst="ellipse">
                <a:avLst/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rgbClr val="002A39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258" name="Google Shape;258;p1"/>
            <p:cNvSpPr/>
            <p:nvPr/>
          </p:nvSpPr>
          <p:spPr>
            <a:xfrm>
              <a:off x="78075" y="5567269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1"/>
            <p:cNvSpPr/>
            <p:nvPr/>
          </p:nvSpPr>
          <p:spPr>
            <a:xfrm>
              <a:off x="147442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0" name="Google Shape;260;p1"/>
            <p:cNvSpPr/>
            <p:nvPr/>
          </p:nvSpPr>
          <p:spPr>
            <a:xfrm>
              <a:off x="11199068" y="5563753"/>
              <a:ext cx="915308" cy="915308"/>
            </a:xfrm>
            <a:prstGeom prst="ellipse">
              <a:avLst/>
            </a:prstGeom>
            <a:solidFill>
              <a:schemeClr val="lt1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1"/>
            <p:cNvSpPr/>
            <p:nvPr/>
          </p:nvSpPr>
          <p:spPr>
            <a:xfrm>
              <a:off x="11270844" y="56320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2" name="Google Shape;262;p1"/>
            <p:cNvSpPr/>
            <p:nvPr/>
          </p:nvSpPr>
          <p:spPr>
            <a:xfrm>
              <a:off x="196782" y="5669759"/>
              <a:ext cx="667169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September</a:t>
              </a: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263" name="Google Shape;263;p1"/>
            <p:cNvSpPr/>
            <p:nvPr/>
          </p:nvSpPr>
          <p:spPr>
            <a:xfrm>
              <a:off x="11500136" y="5662639"/>
              <a:ext cx="364202" cy="2154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July </a:t>
              </a:r>
              <a:endParaRPr dirty="0">
                <a:solidFill>
                  <a:schemeClr val="bg1"/>
                </a:solidFill>
              </a:endParaRPr>
            </a:p>
          </p:txBody>
        </p:sp>
        <p:pic>
          <p:nvPicPr>
            <p:cNvPr id="264" name="Google Shape;264;p1" descr="A picture containing drawing&#10;&#10;Description automatically generated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67011" y="5824844"/>
              <a:ext cx="492362" cy="4203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" descr="A picture containing light&#10;&#10;Description automatically generated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1418027" y="5816957"/>
              <a:ext cx="479516" cy="467528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67" name="Google Shape;267;p1"/>
            <p:cNvCxnSpPr>
              <a:cxnSpLocks/>
            </p:cNvCxnSpPr>
            <p:nvPr/>
          </p:nvCxnSpPr>
          <p:spPr>
            <a:xfrm rot="10800000">
              <a:off x="536733" y="41048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8" name="Google Shape;268;p1"/>
            <p:cNvCxnSpPr>
              <a:cxnSpLocks/>
            </p:cNvCxnSpPr>
            <p:nvPr/>
          </p:nvCxnSpPr>
          <p:spPr>
            <a:xfrm rot="10800000">
              <a:off x="2559208" y="410806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69" name="Google Shape;269;p1"/>
            <p:cNvCxnSpPr>
              <a:cxnSpLocks/>
            </p:cNvCxnSpPr>
            <p:nvPr/>
          </p:nvCxnSpPr>
          <p:spPr>
            <a:xfrm rot="10800000">
              <a:off x="4579957" y="28931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0" name="Google Shape;270;p1"/>
            <p:cNvCxnSpPr>
              <a:cxnSpLocks/>
            </p:cNvCxnSpPr>
            <p:nvPr/>
          </p:nvCxnSpPr>
          <p:spPr>
            <a:xfrm rot="10800000">
              <a:off x="6585646" y="41882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1" name="Google Shape;271;p1"/>
            <p:cNvCxnSpPr>
              <a:cxnSpLocks/>
            </p:cNvCxnSpPr>
            <p:nvPr/>
          </p:nvCxnSpPr>
          <p:spPr>
            <a:xfrm rot="10800000">
              <a:off x="8622458" y="41246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2" name="Google Shape;272;p1"/>
            <p:cNvCxnSpPr>
              <a:cxnSpLocks/>
            </p:cNvCxnSpPr>
            <p:nvPr/>
          </p:nvCxnSpPr>
          <p:spPr>
            <a:xfrm rot="10800000">
              <a:off x="10646896" y="412485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3" name="Google Shape;273;p1"/>
            <p:cNvCxnSpPr>
              <a:cxnSpLocks/>
            </p:cNvCxnSpPr>
            <p:nvPr/>
          </p:nvCxnSpPr>
          <p:spPr>
            <a:xfrm>
              <a:off x="1544156" y="4117594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4" name="Google Shape;274;p1"/>
            <p:cNvCxnSpPr>
              <a:cxnSpLocks/>
            </p:cNvCxnSpPr>
            <p:nvPr/>
          </p:nvCxnSpPr>
          <p:spPr>
            <a:xfrm>
              <a:off x="3566631" y="42033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5" name="Google Shape;275;p1"/>
            <p:cNvCxnSpPr>
              <a:cxnSpLocks/>
            </p:cNvCxnSpPr>
            <p:nvPr/>
          </p:nvCxnSpPr>
          <p:spPr>
            <a:xfrm>
              <a:off x="5590555" y="290580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6" name="Google Shape;276;p1"/>
            <p:cNvCxnSpPr>
              <a:cxnSpLocks/>
            </p:cNvCxnSpPr>
            <p:nvPr/>
          </p:nvCxnSpPr>
          <p:spPr>
            <a:xfrm>
              <a:off x="7604056" y="29425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277" name="Google Shape;277;p1"/>
            <p:cNvCxnSpPr>
              <a:cxnSpLocks/>
            </p:cNvCxnSpPr>
            <p:nvPr/>
          </p:nvCxnSpPr>
          <p:spPr>
            <a:xfrm>
              <a:off x="9652133" y="411934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78" name="Google Shape;278;p1"/>
            <p:cNvSpPr/>
            <p:nvPr/>
          </p:nvSpPr>
          <p:spPr>
            <a:xfrm rot="10800000">
              <a:off x="-17419" y="-32045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"/>
            <p:cNvSpPr/>
            <p:nvPr/>
          </p:nvSpPr>
          <p:spPr>
            <a:xfrm rot="-2768532">
              <a:off x="45001" y="401385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1"/>
            <p:cNvSpPr txBox="1"/>
            <p:nvPr/>
          </p:nvSpPr>
          <p:spPr>
            <a:xfrm>
              <a:off x="-7273" y="450879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SEP</a:t>
              </a:r>
              <a:endParaRPr/>
            </a:p>
          </p:txBody>
        </p:sp>
        <p:sp>
          <p:nvSpPr>
            <p:cNvPr id="281" name="Google Shape;281;p1"/>
            <p:cNvSpPr/>
            <p:nvPr/>
          </p:nvSpPr>
          <p:spPr>
            <a:xfrm rot="10800000">
              <a:off x="1807626" y="-55944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 rot="-2768532">
              <a:off x="1870046" y="4334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1817772" y="4829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OCT</a:t>
              </a:r>
              <a:endParaRPr/>
            </a:p>
          </p:txBody>
        </p:sp>
        <p:sp>
          <p:nvSpPr>
            <p:cNvPr id="284" name="Google Shape;284;p1"/>
            <p:cNvSpPr/>
            <p:nvPr/>
          </p:nvSpPr>
          <p:spPr>
            <a:xfrm rot="10800000">
              <a:off x="3824627" y="-11200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"/>
            <p:cNvSpPr/>
            <p:nvPr/>
          </p:nvSpPr>
          <p:spPr>
            <a:xfrm rot="-2768532">
              <a:off x="3887047" y="422230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834773" y="471724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DEC</a:t>
              </a:r>
              <a:endParaRPr/>
            </a:p>
          </p:txBody>
        </p:sp>
        <p:sp>
          <p:nvSpPr>
            <p:cNvPr id="287" name="Google Shape;287;p1"/>
            <p:cNvSpPr/>
            <p:nvPr/>
          </p:nvSpPr>
          <p:spPr>
            <a:xfrm rot="10800000">
              <a:off x="5839437" y="-56785"/>
              <a:ext cx="473576" cy="776760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8" name="Google Shape;288;p1"/>
            <p:cNvSpPr/>
            <p:nvPr/>
          </p:nvSpPr>
          <p:spPr>
            <a:xfrm rot="-2768532">
              <a:off x="5901857" y="432589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5849583" y="482083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FEB</a:t>
              </a:r>
              <a:endParaRPr/>
            </a:p>
          </p:txBody>
        </p:sp>
        <p:sp>
          <p:nvSpPr>
            <p:cNvPr id="290" name="Google Shape;290;p1"/>
            <p:cNvSpPr/>
            <p:nvPr/>
          </p:nvSpPr>
          <p:spPr>
            <a:xfrm rot="10800000">
              <a:off x="7854706" y="-58208"/>
              <a:ext cx="473576" cy="776761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"/>
            <p:cNvSpPr/>
            <p:nvPr/>
          </p:nvSpPr>
          <p:spPr>
            <a:xfrm rot="-2768532">
              <a:off x="7917126" y="437066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7864852" y="486560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APR</a:t>
              </a:r>
              <a:endParaRPr/>
            </a:p>
          </p:txBody>
        </p:sp>
        <p:sp>
          <p:nvSpPr>
            <p:cNvPr id="293" name="Google Shape;293;p1"/>
            <p:cNvSpPr/>
            <p:nvPr/>
          </p:nvSpPr>
          <p:spPr>
            <a:xfrm rot="10800000">
              <a:off x="9897187" y="-8819"/>
              <a:ext cx="473576" cy="720816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4" name="Google Shape;294;p1"/>
            <p:cNvSpPr/>
            <p:nvPr/>
          </p:nvSpPr>
          <p:spPr>
            <a:xfrm rot="-2768532">
              <a:off x="9959607" y="42461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9907333" y="47410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JUN</a:t>
              </a:r>
              <a:endParaRPr/>
            </a:p>
          </p:txBody>
        </p:sp>
        <p:sp>
          <p:nvSpPr>
            <p:cNvPr id="296" name="Google Shape;296;p1"/>
            <p:cNvSpPr/>
            <p:nvPr/>
          </p:nvSpPr>
          <p:spPr>
            <a:xfrm rot="10800000">
              <a:off x="11718424" y="-29603"/>
              <a:ext cx="473576" cy="744932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 rot="-2768532">
              <a:off x="11780844" y="439741"/>
              <a:ext cx="355325" cy="355325"/>
            </a:xfrm>
            <a:prstGeom prst="teardrop">
              <a:avLst>
                <a:gd name="adj" fmla="val 100000"/>
              </a:avLst>
            </a:prstGeom>
            <a:solidFill>
              <a:schemeClr val="lt1"/>
            </a:solidFill>
            <a:ln w="38100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8" name="Google Shape;298;p1"/>
            <p:cNvSpPr txBox="1"/>
            <p:nvPr/>
          </p:nvSpPr>
          <p:spPr>
            <a:xfrm>
              <a:off x="11728570" y="489235"/>
              <a:ext cx="460720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JUL</a:t>
              </a:r>
              <a:endParaRPr/>
            </a:p>
          </p:txBody>
        </p:sp>
        <p:cxnSp>
          <p:nvCxnSpPr>
            <p:cNvPr id="299" name="Google Shape;299;p1"/>
            <p:cNvCxnSpPr>
              <a:cxnSpLocks/>
            </p:cNvCxnSpPr>
            <p:nvPr/>
          </p:nvCxnSpPr>
          <p:spPr>
            <a:xfrm>
              <a:off x="15013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0" name="Google Shape;300;p1"/>
            <p:cNvCxnSpPr>
              <a:cxnSpLocks/>
            </p:cNvCxnSpPr>
            <p:nvPr/>
          </p:nvCxnSpPr>
          <p:spPr>
            <a:xfrm>
              <a:off x="197311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1" name="Google Shape;301;p1"/>
            <p:cNvCxnSpPr>
              <a:cxnSpLocks/>
            </p:cNvCxnSpPr>
            <p:nvPr/>
          </p:nvCxnSpPr>
          <p:spPr>
            <a:xfrm>
              <a:off x="3992550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2" name="Google Shape;302;p1"/>
            <p:cNvCxnSpPr>
              <a:cxnSpLocks/>
            </p:cNvCxnSpPr>
            <p:nvPr/>
          </p:nvCxnSpPr>
          <p:spPr>
            <a:xfrm>
              <a:off x="6004448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3" name="Google Shape;303;p1"/>
            <p:cNvCxnSpPr>
              <a:cxnSpLocks/>
            </p:cNvCxnSpPr>
            <p:nvPr/>
          </p:nvCxnSpPr>
          <p:spPr>
            <a:xfrm>
              <a:off x="8013029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4" name="Google Shape;304;p1"/>
            <p:cNvCxnSpPr>
              <a:cxnSpLocks/>
            </p:cNvCxnSpPr>
            <p:nvPr/>
          </p:nvCxnSpPr>
          <p:spPr>
            <a:xfrm>
              <a:off x="10072615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05" name="Google Shape;305;p1"/>
            <p:cNvCxnSpPr>
              <a:cxnSpLocks/>
            </p:cNvCxnSpPr>
            <p:nvPr/>
          </p:nvCxnSpPr>
          <p:spPr>
            <a:xfrm>
              <a:off x="11894824" y="134161"/>
              <a:ext cx="151874" cy="0"/>
            </a:xfrm>
            <a:prstGeom prst="straightConnector1">
              <a:avLst/>
            </a:prstGeom>
            <a:noFill/>
            <a:ln w="381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309" name="Google Shape;309;p1"/>
            <p:cNvSpPr/>
            <p:nvPr/>
          </p:nvSpPr>
          <p:spPr>
            <a:xfrm rot="10800000">
              <a:off x="3914512" y="894164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3724036" y="1163067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3892794" y="1692183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 rot="10800000">
              <a:off x="7948423" y="881940"/>
              <a:ext cx="291000" cy="973889"/>
            </a:xfrm>
            <a:prstGeom prst="triangle">
              <a:avLst>
                <a:gd name="adj" fmla="val 50000"/>
              </a:avLst>
            </a:prstGeom>
            <a:solidFill>
              <a:srgbClr val="002A3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7757947" y="1150843"/>
              <a:ext cx="677080" cy="369726"/>
            </a:xfrm>
            <a:prstGeom prst="rect">
              <a:avLst/>
            </a:prstGeom>
            <a:solidFill>
              <a:srgbClr val="002A39"/>
            </a:solidFill>
            <a:ln w="28575" cap="flat" cmpd="sng">
              <a:solidFill>
                <a:srgbClr val="7F7F7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Student Voice</a:t>
              </a:r>
              <a:endParaRPr sz="9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7926705" y="1679959"/>
              <a:ext cx="325071" cy="325071"/>
            </a:xfrm>
            <a:prstGeom prst="ellipse">
              <a:avLst/>
            </a:prstGeom>
            <a:solidFill>
              <a:srgbClr val="A5A5A5"/>
            </a:solidFill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46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1" name="Google Shape;321;p1"/>
            <p:cNvGrpSpPr/>
            <p:nvPr/>
          </p:nvGrpSpPr>
          <p:grpSpPr>
            <a:xfrm rot="10800000">
              <a:off x="2885004" y="5401739"/>
              <a:ext cx="325071" cy="1123090"/>
              <a:chOff x="2920318" y="5279361"/>
              <a:chExt cx="325071" cy="1123090"/>
            </a:xfrm>
          </p:grpSpPr>
          <p:sp>
            <p:nvSpPr>
              <p:cNvPr id="322" name="Google Shape;322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4" name="Google Shape;324;p1"/>
            <p:cNvGrpSpPr/>
            <p:nvPr/>
          </p:nvGrpSpPr>
          <p:grpSpPr>
            <a:xfrm rot="10800000">
              <a:off x="1040588" y="5401739"/>
              <a:ext cx="325071" cy="1123090"/>
              <a:chOff x="2920318" y="5279361"/>
              <a:chExt cx="325071" cy="1123090"/>
            </a:xfrm>
          </p:grpSpPr>
          <p:sp>
            <p:nvSpPr>
              <p:cNvPr id="325" name="Google Shape;32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7" name="Google Shape;327;p1"/>
            <p:cNvGrpSpPr/>
            <p:nvPr/>
          </p:nvGrpSpPr>
          <p:grpSpPr>
            <a:xfrm rot="10800000">
              <a:off x="6930863" y="5401739"/>
              <a:ext cx="325071" cy="1123090"/>
              <a:chOff x="2920318" y="5279361"/>
              <a:chExt cx="325071" cy="1123090"/>
            </a:xfrm>
          </p:grpSpPr>
          <p:sp>
            <p:nvSpPr>
              <p:cNvPr id="328" name="Google Shape;32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9" name="Google Shape;32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0" name="Google Shape;330;p1"/>
            <p:cNvGrpSpPr/>
            <p:nvPr/>
          </p:nvGrpSpPr>
          <p:grpSpPr>
            <a:xfrm rot="10800000">
              <a:off x="8979218" y="5401739"/>
              <a:ext cx="325071" cy="1123090"/>
              <a:chOff x="2920318" y="5279361"/>
              <a:chExt cx="325071" cy="1123090"/>
            </a:xfrm>
          </p:grpSpPr>
          <p:sp>
            <p:nvSpPr>
              <p:cNvPr id="331" name="Google Shape;331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2" name="Google Shape;332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3" name="Google Shape;333;p1"/>
            <p:cNvSpPr/>
            <p:nvPr/>
          </p:nvSpPr>
          <p:spPr>
            <a:xfrm>
              <a:off x="2592719" y="6095938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34" name="Google Shape;334;p1"/>
            <p:cNvGrpSpPr/>
            <p:nvPr/>
          </p:nvGrpSpPr>
          <p:grpSpPr>
            <a:xfrm rot="10800000">
              <a:off x="10829675" y="5401739"/>
              <a:ext cx="325071" cy="1123090"/>
              <a:chOff x="2920318" y="5279361"/>
              <a:chExt cx="325071" cy="1123090"/>
            </a:xfrm>
          </p:grpSpPr>
          <p:sp>
            <p:nvSpPr>
              <p:cNvPr id="335" name="Google Shape;335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6" name="Google Shape;336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"/>
            <p:cNvGrpSpPr/>
            <p:nvPr/>
          </p:nvGrpSpPr>
          <p:grpSpPr>
            <a:xfrm rot="10800000">
              <a:off x="4933650" y="5401739"/>
              <a:ext cx="325071" cy="1123090"/>
              <a:chOff x="2920318" y="5279361"/>
              <a:chExt cx="325071" cy="1123090"/>
            </a:xfrm>
          </p:grpSpPr>
          <p:sp>
            <p:nvSpPr>
              <p:cNvPr id="338" name="Google Shape;338;p1"/>
              <p:cNvSpPr/>
              <p:nvPr/>
            </p:nvSpPr>
            <p:spPr>
              <a:xfrm rot="10800000">
                <a:off x="2942036" y="5279361"/>
                <a:ext cx="291000" cy="973889"/>
              </a:xfrm>
              <a:prstGeom prst="triangle">
                <a:avLst>
                  <a:gd name="adj" fmla="val 50000"/>
                </a:avLst>
              </a:prstGeom>
              <a:solidFill>
                <a:srgbClr val="002A39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9" name="Google Shape;339;p1"/>
              <p:cNvSpPr/>
              <p:nvPr/>
            </p:nvSpPr>
            <p:spPr>
              <a:xfrm>
                <a:off x="2920318" y="6077380"/>
                <a:ext cx="325071" cy="325071"/>
              </a:xfrm>
              <a:prstGeom prst="ellipse">
                <a:avLst/>
              </a:prstGeom>
              <a:solidFill>
                <a:srgbClr val="A5A5A5"/>
              </a:solidFill>
              <a:ln w="28575" cap="flat" cmpd="sng">
                <a:solidFill>
                  <a:srgbClr val="002A3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"/>
            <p:cNvSpPr/>
            <p:nvPr/>
          </p:nvSpPr>
          <p:spPr>
            <a:xfrm>
              <a:off x="4646972" y="6107287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6646148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dirty="0"/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8694116" y="6098146"/>
              <a:ext cx="865989" cy="314522"/>
            </a:xfrm>
            <a:prstGeom prst="rect">
              <a:avLst/>
            </a:prstGeom>
            <a:solidFill>
              <a:schemeClr val="lt1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Booklet Review</a:t>
              </a:r>
              <a:endParaRPr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3" name="Google Shape;343;p1"/>
            <p:cNvCxnSpPr>
              <a:cxnSpLocks/>
            </p:cNvCxnSpPr>
            <p:nvPr/>
          </p:nvCxnSpPr>
          <p:spPr>
            <a:xfrm>
              <a:off x="1291190" y="6274882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344" name="Google Shape;344;p1"/>
            <p:cNvCxnSpPr>
              <a:cxnSpLocks/>
            </p:cNvCxnSpPr>
            <p:nvPr/>
          </p:nvCxnSpPr>
          <p:spPr>
            <a:xfrm>
              <a:off x="10580800" y="6251868"/>
              <a:ext cx="256061" cy="0"/>
            </a:xfrm>
            <a:prstGeom prst="straightConnector1">
              <a:avLst/>
            </a:prstGeom>
            <a:noFill/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355" name="Google Shape;355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32714" y="5402798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6" name="Google Shape;356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2879186" y="5401286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7" name="Google Shape;357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4928008" y="54017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8" name="Google Shape;358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6923521" y="5401274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9" name="Google Shape;359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971569" y="5404067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0" name="Google Shape;360;p1" descr="A close up of a logo&#10;&#10;Description automatically generated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0822684" y="5400883"/>
              <a:ext cx="344659" cy="32725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Google Shape;362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968263" y="1742584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4" name="Google Shape;364;p1" descr="A picture containing drawing&#10;&#10;Description automatically generated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8000596" y="1726492"/>
              <a:ext cx="170837" cy="2404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48" name="Google Shape;448;p1"/>
            <p:cNvGrpSpPr/>
            <p:nvPr/>
          </p:nvGrpSpPr>
          <p:grpSpPr>
            <a:xfrm>
              <a:off x="399936" y="4267548"/>
              <a:ext cx="271748" cy="271748"/>
              <a:chOff x="380343" y="4002282"/>
              <a:chExt cx="271748" cy="271748"/>
            </a:xfrm>
          </p:grpSpPr>
          <p:sp>
            <p:nvSpPr>
              <p:cNvPr id="449" name="Google Shape;449;p1"/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0" name="Google Shape;450;p1" descr="A picture containing drawing&#10;&#10;Description automatically generated"/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3" name="Google Shape;463;p1"/>
            <p:cNvGrpSpPr/>
            <p:nvPr/>
          </p:nvGrpSpPr>
          <p:grpSpPr>
            <a:xfrm>
              <a:off x="5983159" y="5966360"/>
              <a:ext cx="219722" cy="219722"/>
              <a:chOff x="3964959" y="5953617"/>
              <a:chExt cx="219722" cy="219722"/>
            </a:xfrm>
          </p:grpSpPr>
          <p:sp>
            <p:nvSpPr>
              <p:cNvPr id="464" name="Google Shape;464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5" name="Google Shape;465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6" name="Google Shape;466;p1"/>
            <p:cNvGrpSpPr/>
            <p:nvPr/>
          </p:nvGrpSpPr>
          <p:grpSpPr>
            <a:xfrm>
              <a:off x="8018907" y="5965447"/>
              <a:ext cx="219722" cy="219722"/>
              <a:chOff x="3964959" y="5953617"/>
              <a:chExt cx="219722" cy="219722"/>
            </a:xfrm>
          </p:grpSpPr>
          <p:sp>
            <p:nvSpPr>
              <p:cNvPr id="467" name="Google Shape;467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8" name="Google Shape;468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9" name="Google Shape;469;p1"/>
            <p:cNvGrpSpPr/>
            <p:nvPr/>
          </p:nvGrpSpPr>
          <p:grpSpPr>
            <a:xfrm>
              <a:off x="10043462" y="5941505"/>
              <a:ext cx="219722" cy="219722"/>
              <a:chOff x="3964959" y="5953617"/>
              <a:chExt cx="219722" cy="219722"/>
            </a:xfrm>
          </p:grpSpPr>
          <p:sp>
            <p:nvSpPr>
              <p:cNvPr id="470" name="Google Shape;470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1" name="Google Shape;471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72" name="Google Shape;472;p1"/>
            <p:cNvGrpSpPr/>
            <p:nvPr/>
          </p:nvGrpSpPr>
          <p:grpSpPr>
            <a:xfrm>
              <a:off x="1939194" y="5953608"/>
              <a:ext cx="219722" cy="219722"/>
              <a:chOff x="3964959" y="5953617"/>
              <a:chExt cx="219722" cy="219722"/>
            </a:xfrm>
          </p:grpSpPr>
          <p:sp>
            <p:nvSpPr>
              <p:cNvPr id="473" name="Google Shape;473;p1"/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4" name="Google Shape;474;p1" descr="A large clock mounted to the side&#10;&#10;Description automatically generated"/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cxnSp>
          <p:nvCxnSpPr>
            <p:cNvPr id="500" name="Google Shape;500;p1"/>
            <p:cNvCxnSpPr>
              <a:cxnSpLocks/>
            </p:cNvCxnSpPr>
            <p:nvPr/>
          </p:nvCxnSpPr>
          <p:spPr>
            <a:xfrm rot="10800000">
              <a:off x="531967" y="53939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5F1F677D-9A21-46D4-BDE5-B00EF3CB7FDA}"/>
                </a:ext>
              </a:extLst>
            </p:cNvPr>
            <p:cNvSpPr txBox="1"/>
            <p:nvPr/>
          </p:nvSpPr>
          <p:spPr>
            <a:xfrm>
              <a:off x="78075" y="6524829"/>
              <a:ext cx="56169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Year 8 Digital Technologies Learning Journey</a:t>
              </a:r>
            </a:p>
          </p:txBody>
        </p:sp>
        <p:pic>
          <p:nvPicPr>
            <p:cNvPr id="501" name="Google Shape;103;p1" descr="A close up of a logo&#10;&#10;Description automatically generated">
              <a:extLst>
                <a:ext uri="{FF2B5EF4-FFF2-40B4-BE49-F238E27FC236}">
                  <a16:creationId xmlns:a16="http://schemas.microsoft.com/office/drawing/2014/main" id="{1A6BF449-07B1-421E-8A93-FA1C24E024B1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90414" y="1954593"/>
              <a:ext cx="1273208" cy="702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02" name="Google Shape;136;p1">
              <a:extLst>
                <a:ext uri="{FF2B5EF4-FFF2-40B4-BE49-F238E27FC236}">
                  <a16:creationId xmlns:a16="http://schemas.microsoft.com/office/drawing/2014/main" id="{9FC08A1C-19FE-418F-9CDB-23348A3816C5}"/>
                </a:ext>
              </a:extLst>
            </p:cNvPr>
            <p:cNvSpPr/>
            <p:nvPr/>
          </p:nvSpPr>
          <p:spPr>
            <a:xfrm>
              <a:off x="153888" y="2021755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7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ways data can be collected. </a:t>
              </a:r>
              <a:endParaRPr sz="7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3" name="Google Shape;143;p1">
              <a:extLst>
                <a:ext uri="{FF2B5EF4-FFF2-40B4-BE49-F238E27FC236}">
                  <a16:creationId xmlns:a16="http://schemas.microsoft.com/office/drawing/2014/main" id="{851EEA8B-907F-472E-B45D-C988F6089898}"/>
                </a:ext>
              </a:extLst>
            </p:cNvPr>
            <p:cNvSpPr/>
            <p:nvPr/>
          </p:nvSpPr>
          <p:spPr>
            <a:xfrm>
              <a:off x="1139113" y="2027082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Describe the different ways data can be collected using IT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06" name="Google Shape;267;p1">
              <a:extLst>
                <a:ext uri="{FF2B5EF4-FFF2-40B4-BE49-F238E27FC236}">
                  <a16:creationId xmlns:a16="http://schemas.microsoft.com/office/drawing/2014/main" id="{C81C3958-9ED7-4A0E-AEF3-A221A23102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37114" y="28601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7" name="Google Shape;268;p1">
              <a:extLst>
                <a:ext uri="{FF2B5EF4-FFF2-40B4-BE49-F238E27FC236}">
                  <a16:creationId xmlns:a16="http://schemas.microsoft.com/office/drawing/2014/main" id="{C4BF9D08-D826-411B-ADFC-2592A4F2F91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2559589" y="2888702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8" name="Google Shape;273;p1">
              <a:extLst>
                <a:ext uri="{FF2B5EF4-FFF2-40B4-BE49-F238E27FC236}">
                  <a16:creationId xmlns:a16="http://schemas.microsoft.com/office/drawing/2014/main" id="{219B2C63-B5E5-4C81-A0A6-520759157239}"/>
                </a:ext>
              </a:extLst>
            </p:cNvPr>
            <p:cNvCxnSpPr>
              <a:cxnSpLocks/>
            </p:cNvCxnSpPr>
            <p:nvPr/>
          </p:nvCxnSpPr>
          <p:spPr>
            <a:xfrm>
              <a:off x="1544537" y="2885527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09" name="Google Shape;274;p1">
              <a:extLst>
                <a:ext uri="{FF2B5EF4-FFF2-40B4-BE49-F238E27FC236}">
                  <a16:creationId xmlns:a16="http://schemas.microsoft.com/office/drawing/2014/main" id="{BFC8B4E0-9776-43B3-BBB1-1F7C165174D8}"/>
                </a:ext>
              </a:extLst>
            </p:cNvPr>
            <p:cNvCxnSpPr>
              <a:cxnSpLocks/>
            </p:cNvCxnSpPr>
            <p:nvPr/>
          </p:nvCxnSpPr>
          <p:spPr>
            <a:xfrm>
              <a:off x="3567012" y="290979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29" name="Google Shape;136;p1">
              <a:extLst>
                <a:ext uri="{FF2B5EF4-FFF2-40B4-BE49-F238E27FC236}">
                  <a16:creationId xmlns:a16="http://schemas.microsoft.com/office/drawing/2014/main" id="{079CAB99-AC5C-4607-A4CD-DCB3F00640F8}"/>
                </a:ext>
              </a:extLst>
            </p:cNvPr>
            <p:cNvSpPr/>
            <p:nvPr/>
          </p:nvSpPr>
          <p:spPr>
            <a:xfrm>
              <a:off x="3185522" y="330536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make simple keyframe animations.</a:t>
              </a:r>
              <a:endParaRPr sz="6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3" name="Google Shape;149;p1">
              <a:extLst>
                <a:ext uri="{FF2B5EF4-FFF2-40B4-BE49-F238E27FC236}">
                  <a16:creationId xmlns:a16="http://schemas.microsoft.com/office/drawing/2014/main" id="{471AFEDB-BB9A-461C-A08A-D9165C859E6A}"/>
                </a:ext>
              </a:extLst>
            </p:cNvPr>
            <p:cNvSpPr/>
            <p:nvPr/>
          </p:nvSpPr>
          <p:spPr>
            <a:xfrm>
              <a:off x="3180596" y="455652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45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Describe how to use complex modelling techniques to make an animation look realistic. </a:t>
              </a:r>
              <a:endParaRPr sz="4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150;p1">
              <a:extLst>
                <a:ext uri="{FF2B5EF4-FFF2-40B4-BE49-F238E27FC236}">
                  <a16:creationId xmlns:a16="http://schemas.microsoft.com/office/drawing/2014/main" id="{A26185B6-79F9-4CC2-870D-0B316DFAA978}"/>
                </a:ext>
              </a:extLst>
            </p:cNvPr>
            <p:cNvSpPr/>
            <p:nvPr/>
          </p:nvSpPr>
          <p:spPr>
            <a:xfrm>
              <a:off x="5231695" y="20618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your animation to meet the success criteria. </a:t>
              </a:r>
            </a:p>
          </p:txBody>
        </p:sp>
        <p:sp>
          <p:nvSpPr>
            <p:cNvPr id="553" name="Google Shape;149;p1">
              <a:extLst>
                <a:ext uri="{FF2B5EF4-FFF2-40B4-BE49-F238E27FC236}">
                  <a16:creationId xmlns:a16="http://schemas.microsoft.com/office/drawing/2014/main" id="{4C4448DE-6A8D-42E4-9F0D-532F497D31DA}"/>
                </a:ext>
              </a:extLst>
            </p:cNvPr>
            <p:cNvSpPr/>
            <p:nvPr/>
          </p:nvSpPr>
          <p:spPr>
            <a:xfrm>
              <a:off x="4213135" y="455190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"organic modelling".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4" name="Google Shape;150;p1">
              <a:extLst>
                <a:ext uri="{FF2B5EF4-FFF2-40B4-BE49-F238E27FC236}">
                  <a16:creationId xmlns:a16="http://schemas.microsoft.com/office/drawing/2014/main" id="{D4850C61-D639-4B5B-A689-D29FE6A94A12}"/>
                </a:ext>
              </a:extLst>
            </p:cNvPr>
            <p:cNvSpPr/>
            <p:nvPr/>
          </p:nvSpPr>
          <p:spPr>
            <a:xfrm>
              <a:off x="4176772" y="205874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your animation to meet the success criteria.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55" name="Google Shape;269;p1">
              <a:extLst>
                <a:ext uri="{FF2B5EF4-FFF2-40B4-BE49-F238E27FC236}">
                  <a16:creationId xmlns:a16="http://schemas.microsoft.com/office/drawing/2014/main" id="{FE2FF14D-772E-4F82-BF7B-5AE97275546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590773" y="41374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56" name="Google Shape;275;p1">
              <a:extLst>
                <a:ext uri="{FF2B5EF4-FFF2-40B4-BE49-F238E27FC236}">
                  <a16:creationId xmlns:a16="http://schemas.microsoft.com/office/drawing/2014/main" id="{80A97402-E882-4694-9765-DBCBC20A3D19}"/>
                </a:ext>
              </a:extLst>
            </p:cNvPr>
            <p:cNvCxnSpPr>
              <a:cxnSpLocks/>
            </p:cNvCxnSpPr>
            <p:nvPr/>
          </p:nvCxnSpPr>
          <p:spPr>
            <a:xfrm>
              <a:off x="5601371" y="415014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568" name="Google Shape;270;p1">
              <a:extLst>
                <a:ext uri="{FF2B5EF4-FFF2-40B4-BE49-F238E27FC236}">
                  <a16:creationId xmlns:a16="http://schemas.microsoft.com/office/drawing/2014/main" id="{CAE1155A-ADAA-4271-9D23-A7AC916E02F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598346" y="297847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75" name="Google Shape;153;p1">
              <a:extLst>
                <a:ext uri="{FF2B5EF4-FFF2-40B4-BE49-F238E27FC236}">
                  <a16:creationId xmlns:a16="http://schemas.microsoft.com/office/drawing/2014/main" id="{C59824D4-2082-4660-9E12-2403341BEF77}"/>
                </a:ext>
              </a:extLst>
            </p:cNvPr>
            <p:cNvSpPr/>
            <p:nvPr/>
          </p:nvSpPr>
          <p:spPr>
            <a:xfrm>
              <a:off x="7216641" y="326354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8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Explore the role of a Simple Query in a database.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576" name="Google Shape;276;p1">
              <a:extLst>
                <a:ext uri="{FF2B5EF4-FFF2-40B4-BE49-F238E27FC236}">
                  <a16:creationId xmlns:a16="http://schemas.microsoft.com/office/drawing/2014/main" id="{82BE2F8F-043E-4676-903A-134AB7F7F615}"/>
                </a:ext>
              </a:extLst>
            </p:cNvPr>
            <p:cNvCxnSpPr>
              <a:cxnSpLocks/>
            </p:cNvCxnSpPr>
            <p:nvPr/>
          </p:nvCxnSpPr>
          <p:spPr>
            <a:xfrm>
              <a:off x="7622185" y="4148090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580" name="Google Shape;153;p1">
              <a:extLst>
                <a:ext uri="{FF2B5EF4-FFF2-40B4-BE49-F238E27FC236}">
                  <a16:creationId xmlns:a16="http://schemas.microsoft.com/office/drawing/2014/main" id="{C433A685-C9D4-453F-AF30-2CD4896BF329}"/>
                </a:ext>
              </a:extLst>
            </p:cNvPr>
            <p:cNvSpPr/>
            <p:nvPr/>
          </p:nvSpPr>
          <p:spPr>
            <a:xfrm>
              <a:off x="7230037" y="449623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create more complex queries.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162;p1">
              <a:extLst>
                <a:ext uri="{FF2B5EF4-FFF2-40B4-BE49-F238E27FC236}">
                  <a16:creationId xmlns:a16="http://schemas.microsoft.com/office/drawing/2014/main" id="{0FFAB11A-23A0-4A17-8F4D-CA333D9312ED}"/>
                </a:ext>
              </a:extLst>
            </p:cNvPr>
            <p:cNvSpPr/>
            <p:nvPr/>
          </p:nvSpPr>
          <p:spPr>
            <a:xfrm>
              <a:off x="2180963" y="2047608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Animation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2" name="Google Shape;144;p1">
              <a:extLst>
                <a:ext uri="{FF2B5EF4-FFF2-40B4-BE49-F238E27FC236}">
                  <a16:creationId xmlns:a16="http://schemas.microsoft.com/office/drawing/2014/main" id="{E03E5815-06F4-4B85-8E1D-AE008E58843E}"/>
                </a:ext>
              </a:extLst>
            </p:cNvPr>
            <p:cNvSpPr/>
            <p:nvPr/>
          </p:nvSpPr>
          <p:spPr>
            <a:xfrm>
              <a:off x="3162561" y="2054216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how to manipulate shapes to meet the criteria. </a:t>
              </a:r>
              <a:endParaRPr sz="1800" dirty="0"/>
            </a:p>
          </p:txBody>
        </p:sp>
        <p:sp>
          <p:nvSpPr>
            <p:cNvPr id="601" name="Google Shape;159;p1">
              <a:extLst>
                <a:ext uri="{FF2B5EF4-FFF2-40B4-BE49-F238E27FC236}">
                  <a16:creationId xmlns:a16="http://schemas.microsoft.com/office/drawing/2014/main" id="{BB78F796-3233-4361-80EF-AFF77D0D8870}"/>
                </a:ext>
              </a:extLst>
            </p:cNvPr>
            <p:cNvSpPr/>
            <p:nvPr/>
          </p:nvSpPr>
          <p:spPr>
            <a:xfrm>
              <a:off x="6209242" y="20534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Explain the term "Database".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0" name="Google Shape;156;p1">
              <a:extLst>
                <a:ext uri="{FF2B5EF4-FFF2-40B4-BE49-F238E27FC236}">
                  <a16:creationId xmlns:a16="http://schemas.microsoft.com/office/drawing/2014/main" id="{6B0F7E22-F12F-487F-B5DF-60ECA47EFC6A}"/>
                </a:ext>
              </a:extLst>
            </p:cNvPr>
            <p:cNvSpPr/>
            <p:nvPr/>
          </p:nvSpPr>
          <p:spPr>
            <a:xfrm>
              <a:off x="8219492" y="3268729"/>
              <a:ext cx="788753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How does my database meet the criteria?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11" name="Google Shape;271;p1">
              <a:extLst>
                <a:ext uri="{FF2B5EF4-FFF2-40B4-BE49-F238E27FC236}">
                  <a16:creationId xmlns:a16="http://schemas.microsoft.com/office/drawing/2014/main" id="{9437CBDD-6E6F-4D70-A94C-6542884B52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31922" y="288252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15" name="Google Shape;159;p1">
              <a:extLst>
                <a:ext uri="{FF2B5EF4-FFF2-40B4-BE49-F238E27FC236}">
                  <a16:creationId xmlns:a16="http://schemas.microsoft.com/office/drawing/2014/main" id="{31DCC155-B83B-449C-813C-4C374FD029C0}"/>
                </a:ext>
              </a:extLst>
            </p:cNvPr>
            <p:cNvSpPr/>
            <p:nvPr/>
          </p:nvSpPr>
          <p:spPr>
            <a:xfrm>
              <a:off x="9280534" y="3243040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What is the Computer Misuse Act? </a:t>
              </a:r>
            </a:p>
          </p:txBody>
        </p:sp>
        <p:sp>
          <p:nvSpPr>
            <p:cNvPr id="620" name="Google Shape;139;p1">
              <a:extLst>
                <a:ext uri="{FF2B5EF4-FFF2-40B4-BE49-F238E27FC236}">
                  <a16:creationId xmlns:a16="http://schemas.microsoft.com/office/drawing/2014/main" id="{AE48B56F-89E6-456B-A5C2-807110A485D1}"/>
                </a:ext>
              </a:extLst>
            </p:cNvPr>
            <p:cNvSpPr/>
            <p:nvPr/>
          </p:nvSpPr>
          <p:spPr>
            <a:xfrm>
              <a:off x="8252640" y="2018744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Ethics</a:t>
              </a:r>
              <a:endParaRPr sz="10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21" name="Google Shape;454;p1">
              <a:extLst>
                <a:ext uri="{FF2B5EF4-FFF2-40B4-BE49-F238E27FC236}">
                  <a16:creationId xmlns:a16="http://schemas.microsoft.com/office/drawing/2014/main" id="{52E42FCD-CEBB-40B1-BBD2-EF43B0817293}"/>
                </a:ext>
              </a:extLst>
            </p:cNvPr>
            <p:cNvGrpSpPr/>
            <p:nvPr/>
          </p:nvGrpSpPr>
          <p:grpSpPr>
            <a:xfrm>
              <a:off x="8493150" y="1934636"/>
              <a:ext cx="271748" cy="271748"/>
              <a:chOff x="380343" y="4002282"/>
              <a:chExt cx="271748" cy="271748"/>
            </a:xfrm>
          </p:grpSpPr>
          <p:sp>
            <p:nvSpPr>
              <p:cNvPr id="622" name="Google Shape;455;p1">
                <a:extLst>
                  <a:ext uri="{FF2B5EF4-FFF2-40B4-BE49-F238E27FC236}">
                    <a16:creationId xmlns:a16="http://schemas.microsoft.com/office/drawing/2014/main" id="{26392561-0318-43C3-B697-2816DD98E19C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23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3752B236-DCD0-4191-9807-E10581A1E77A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624" name="Google Shape;161;p1">
              <a:extLst>
                <a:ext uri="{FF2B5EF4-FFF2-40B4-BE49-F238E27FC236}">
                  <a16:creationId xmlns:a16="http://schemas.microsoft.com/office/drawing/2014/main" id="{0CFD2A67-92AE-4B06-8882-05BD759474A1}"/>
                </a:ext>
              </a:extLst>
            </p:cNvPr>
            <p:cNvSpPr/>
            <p:nvPr/>
          </p:nvSpPr>
          <p:spPr>
            <a:xfrm>
              <a:off x="10271101" y="3300601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tx1"/>
                  </a:solidFill>
                  <a:latin typeface="Calibri"/>
                  <a:ea typeface="Calibri"/>
                  <a:cs typeface="Calibri"/>
                  <a:sym typeface="Calibri"/>
                </a:rPr>
                <a:t>How is our culture being impacted by technology?</a:t>
              </a:r>
              <a:endParaRPr sz="55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25" name="Google Shape;272;p1">
              <a:extLst>
                <a:ext uri="{FF2B5EF4-FFF2-40B4-BE49-F238E27FC236}">
                  <a16:creationId xmlns:a16="http://schemas.microsoft.com/office/drawing/2014/main" id="{1B5DF1AF-F936-4A1E-A88A-A6001173BB8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632930" y="292538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cxnSp>
          <p:nvCxnSpPr>
            <p:cNvPr id="629" name="Google Shape;277;p1">
              <a:extLst>
                <a:ext uri="{FF2B5EF4-FFF2-40B4-BE49-F238E27FC236}">
                  <a16:creationId xmlns:a16="http://schemas.microsoft.com/office/drawing/2014/main" id="{62FC096E-9A82-4D03-80A5-2CEC7F9F7746}"/>
                </a:ext>
              </a:extLst>
            </p:cNvPr>
            <p:cNvCxnSpPr>
              <a:cxnSpLocks/>
            </p:cNvCxnSpPr>
            <p:nvPr/>
          </p:nvCxnSpPr>
          <p:spPr>
            <a:xfrm>
              <a:off x="9638797" y="2890386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pic>
          <p:nvPicPr>
            <p:cNvPr id="630" name="Google Shape;127;p1">
              <a:extLst>
                <a:ext uri="{FF2B5EF4-FFF2-40B4-BE49-F238E27FC236}">
                  <a16:creationId xmlns:a16="http://schemas.microsoft.com/office/drawing/2014/main" id="{5C251C7A-CD7B-4F0C-8F0C-475E51B560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 t="59448" r="79718"/>
            <a:stretch/>
          </p:blipFill>
          <p:spPr>
            <a:xfrm>
              <a:off x="11556996" y="2858625"/>
              <a:ext cx="375701" cy="15685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1" name="Google Shape;150;p1">
              <a:extLst>
                <a:ext uri="{FF2B5EF4-FFF2-40B4-BE49-F238E27FC236}">
                  <a16:creationId xmlns:a16="http://schemas.microsoft.com/office/drawing/2014/main" id="{53BE5E59-7E1E-45BB-AB37-D61778DE6FF6}"/>
                </a:ext>
              </a:extLst>
            </p:cNvPr>
            <p:cNvSpPr/>
            <p:nvPr/>
          </p:nvSpPr>
          <p:spPr>
            <a:xfrm>
              <a:off x="10266007" y="208742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How is technology changing the way we work?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3" name="Google Shape;275;p1">
              <a:extLst>
                <a:ext uri="{FF2B5EF4-FFF2-40B4-BE49-F238E27FC236}">
                  <a16:creationId xmlns:a16="http://schemas.microsoft.com/office/drawing/2014/main" id="{1D2BEC7E-B43B-4A95-A192-E8C2E35AC12F}"/>
                </a:ext>
              </a:extLst>
            </p:cNvPr>
            <p:cNvCxnSpPr>
              <a:cxnSpLocks/>
            </p:cNvCxnSpPr>
            <p:nvPr/>
          </p:nvCxnSpPr>
          <p:spPr>
            <a:xfrm>
              <a:off x="11659050" y="2935213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37" name="Google Shape;150;p1">
              <a:extLst>
                <a:ext uri="{FF2B5EF4-FFF2-40B4-BE49-F238E27FC236}">
                  <a16:creationId xmlns:a16="http://schemas.microsoft.com/office/drawing/2014/main" id="{AD30C87F-31DA-4632-8751-8C8A310FCC7E}"/>
                </a:ext>
              </a:extLst>
            </p:cNvPr>
            <p:cNvSpPr/>
            <p:nvPr/>
          </p:nvSpPr>
          <p:spPr>
            <a:xfrm>
              <a:off x="11248738" y="2095564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FFC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the impact of technology. </a:t>
              </a:r>
              <a:endParaRPr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38" name="Google Shape;275;p1">
              <a:extLst>
                <a:ext uri="{FF2B5EF4-FFF2-40B4-BE49-F238E27FC236}">
                  <a16:creationId xmlns:a16="http://schemas.microsoft.com/office/drawing/2014/main" id="{D5686B18-97A1-41A5-9BA7-9708F3778D98}"/>
                </a:ext>
              </a:extLst>
            </p:cNvPr>
            <p:cNvCxnSpPr>
              <a:cxnSpLocks/>
            </p:cNvCxnSpPr>
            <p:nvPr/>
          </p:nvCxnSpPr>
          <p:spPr>
            <a:xfrm>
              <a:off x="11669866" y="4179548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2" name="Google Shape;150;p1">
              <a:extLst>
                <a:ext uri="{FF2B5EF4-FFF2-40B4-BE49-F238E27FC236}">
                  <a16:creationId xmlns:a16="http://schemas.microsoft.com/office/drawing/2014/main" id="{D13BDD15-91CD-465F-A462-7BCBF66D45C9}"/>
                </a:ext>
              </a:extLst>
            </p:cNvPr>
            <p:cNvSpPr/>
            <p:nvPr/>
          </p:nvSpPr>
          <p:spPr>
            <a:xfrm>
              <a:off x="11263592" y="452501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GRIT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643" name="Google Shape;275;p1">
              <a:extLst>
                <a:ext uri="{FF2B5EF4-FFF2-40B4-BE49-F238E27FC236}">
                  <a16:creationId xmlns:a16="http://schemas.microsoft.com/office/drawing/2014/main" id="{D97FA66E-4345-4572-B436-36C7FA5C926D}"/>
                </a:ext>
              </a:extLst>
            </p:cNvPr>
            <p:cNvCxnSpPr>
              <a:cxnSpLocks/>
            </p:cNvCxnSpPr>
            <p:nvPr/>
          </p:nvCxnSpPr>
          <p:spPr>
            <a:xfrm>
              <a:off x="11649312" y="5387719"/>
              <a:ext cx="0" cy="136034"/>
            </a:xfrm>
            <a:prstGeom prst="straightConnector1">
              <a:avLst/>
            </a:prstGeom>
            <a:noFill/>
            <a:ln w="28575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triangle" w="sm" len="sm"/>
            </a:ln>
          </p:spPr>
        </p:cxnSp>
        <p:sp>
          <p:nvSpPr>
            <p:cNvPr id="647" name="Google Shape;215;p1">
              <a:extLst>
                <a:ext uri="{FF2B5EF4-FFF2-40B4-BE49-F238E27FC236}">
                  <a16:creationId xmlns:a16="http://schemas.microsoft.com/office/drawing/2014/main" id="{B6005A3E-ACCB-4E5C-AFD3-9C209202C86C}"/>
                </a:ext>
              </a:extLst>
            </p:cNvPr>
            <p:cNvSpPr/>
            <p:nvPr/>
          </p:nvSpPr>
          <p:spPr>
            <a:xfrm>
              <a:off x="3634040" y="6076801"/>
              <a:ext cx="865989" cy="332004"/>
            </a:xfrm>
            <a:prstGeom prst="rect">
              <a:avLst/>
            </a:prstGeom>
            <a:solidFill>
              <a:srgbClr val="002A39"/>
            </a:solidFill>
            <a:ln w="38100" cap="flat" cmpd="sng">
              <a:solidFill>
                <a:srgbClr val="A5A5A5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7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 Whole Class Feedback</a:t>
              </a:r>
              <a:endParaRPr sz="7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648" name="Google Shape;472;p1">
              <a:extLst>
                <a:ext uri="{FF2B5EF4-FFF2-40B4-BE49-F238E27FC236}">
                  <a16:creationId xmlns:a16="http://schemas.microsoft.com/office/drawing/2014/main" id="{0C8489E9-FD82-4A25-B66C-011595633547}"/>
                </a:ext>
              </a:extLst>
            </p:cNvPr>
            <p:cNvGrpSpPr/>
            <p:nvPr/>
          </p:nvGrpSpPr>
          <p:grpSpPr>
            <a:xfrm>
              <a:off x="3967369" y="5934402"/>
              <a:ext cx="219722" cy="219722"/>
              <a:chOff x="3964959" y="5953617"/>
              <a:chExt cx="219722" cy="219722"/>
            </a:xfrm>
          </p:grpSpPr>
          <p:sp>
            <p:nvSpPr>
              <p:cNvPr id="649" name="Google Shape;473;p1">
                <a:extLst>
                  <a:ext uri="{FF2B5EF4-FFF2-40B4-BE49-F238E27FC236}">
                    <a16:creationId xmlns:a16="http://schemas.microsoft.com/office/drawing/2014/main" id="{6E3CEFF0-1DF0-44A8-B7D5-734773B79604}"/>
                  </a:ext>
                </a:extLst>
              </p:cNvPr>
              <p:cNvSpPr/>
              <p:nvPr/>
            </p:nvSpPr>
            <p:spPr>
              <a:xfrm>
                <a:off x="3964959" y="5953617"/>
                <a:ext cx="219722" cy="219722"/>
              </a:xfrm>
              <a:prstGeom prst="ellipse">
                <a:avLst/>
              </a:prstGeom>
              <a:solidFill>
                <a:srgbClr val="A5A5A5"/>
              </a:solidFill>
              <a:ln w="19050" cap="flat" cmpd="sng">
                <a:solidFill>
                  <a:srgbClr val="A5A5A5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50" name="Google Shape;474;p1" descr="A large clock mounted to the side&#10;&#10;Description automatically generated">
                <a:extLst>
                  <a:ext uri="{FF2B5EF4-FFF2-40B4-BE49-F238E27FC236}">
                    <a16:creationId xmlns:a16="http://schemas.microsoft.com/office/drawing/2014/main" id="{DCB5C384-7FFC-4228-8131-7ABBEF3B7A43}"/>
                  </a:ext>
                </a:extLst>
              </p:cNvPr>
              <p:cNvPicPr preferRelativeResize="0"/>
              <p:nvPr/>
            </p:nvPicPr>
            <p:blipFill rotWithShape="1">
              <a:blip r:embed="rId11">
                <a:alphaModFix/>
              </a:blip>
              <a:srcRect/>
              <a:stretch/>
            </p:blipFill>
            <p:spPr>
              <a:xfrm>
                <a:off x="3978792" y="5967816"/>
                <a:ext cx="192621" cy="19130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79" name="Group 678">
              <a:extLst>
                <a:ext uri="{FF2B5EF4-FFF2-40B4-BE49-F238E27FC236}">
                  <a16:creationId xmlns:a16="http://schemas.microsoft.com/office/drawing/2014/main" id="{03725BCD-2F1D-48D7-B39B-C912CE713059}"/>
                </a:ext>
              </a:extLst>
            </p:cNvPr>
            <p:cNvGrpSpPr/>
            <p:nvPr/>
          </p:nvGrpSpPr>
          <p:grpSpPr>
            <a:xfrm>
              <a:off x="8483837" y="3091511"/>
              <a:ext cx="293073" cy="271748"/>
              <a:chOff x="3433919" y="3084302"/>
              <a:chExt cx="293073" cy="271748"/>
            </a:xfrm>
          </p:grpSpPr>
          <p:sp>
            <p:nvSpPr>
              <p:cNvPr id="680" name="Google Shape;383;p1">
                <a:extLst>
                  <a:ext uri="{FF2B5EF4-FFF2-40B4-BE49-F238E27FC236}">
                    <a16:creationId xmlns:a16="http://schemas.microsoft.com/office/drawing/2014/main" id="{59D5BC5D-7E4D-4AFE-9391-BA6C770D249F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1" name="Picture 680">
                <a:extLst>
                  <a:ext uri="{FF2B5EF4-FFF2-40B4-BE49-F238E27FC236}">
                    <a16:creationId xmlns:a16="http://schemas.microsoft.com/office/drawing/2014/main" id="{8C7C5089-7B21-4E82-B301-B84ECCEEAD9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2" name="Group 681">
              <a:extLst>
                <a:ext uri="{FF2B5EF4-FFF2-40B4-BE49-F238E27FC236}">
                  <a16:creationId xmlns:a16="http://schemas.microsoft.com/office/drawing/2014/main" id="{A8A00E06-E6F9-4169-9D40-EE2E2955BE01}"/>
                </a:ext>
              </a:extLst>
            </p:cNvPr>
            <p:cNvGrpSpPr/>
            <p:nvPr/>
          </p:nvGrpSpPr>
          <p:grpSpPr>
            <a:xfrm>
              <a:off x="7488605" y="4341415"/>
              <a:ext cx="293073" cy="271748"/>
              <a:chOff x="3433919" y="3084302"/>
              <a:chExt cx="293073" cy="271748"/>
            </a:xfrm>
          </p:grpSpPr>
          <p:sp>
            <p:nvSpPr>
              <p:cNvPr id="683" name="Google Shape;383;p1">
                <a:extLst>
                  <a:ext uri="{FF2B5EF4-FFF2-40B4-BE49-F238E27FC236}">
                    <a16:creationId xmlns:a16="http://schemas.microsoft.com/office/drawing/2014/main" id="{62FFBFB1-F15F-4132-A07E-45CA98D0D39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4" name="Picture 683">
                <a:extLst>
                  <a:ext uri="{FF2B5EF4-FFF2-40B4-BE49-F238E27FC236}">
                    <a16:creationId xmlns:a16="http://schemas.microsoft.com/office/drawing/2014/main" id="{57F4E1B8-4F6F-4BB0-9B79-6E8561CA848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5" name="Group 684">
              <a:extLst>
                <a:ext uri="{FF2B5EF4-FFF2-40B4-BE49-F238E27FC236}">
                  <a16:creationId xmlns:a16="http://schemas.microsoft.com/office/drawing/2014/main" id="{849B5FE9-6D3E-445E-A631-988E70DDCAE2}"/>
                </a:ext>
              </a:extLst>
            </p:cNvPr>
            <p:cNvGrpSpPr/>
            <p:nvPr/>
          </p:nvGrpSpPr>
          <p:grpSpPr>
            <a:xfrm>
              <a:off x="6437385" y="1914707"/>
              <a:ext cx="293073" cy="271748"/>
              <a:chOff x="3433919" y="3084302"/>
              <a:chExt cx="293073" cy="271748"/>
            </a:xfrm>
          </p:grpSpPr>
          <p:sp>
            <p:nvSpPr>
              <p:cNvPr id="686" name="Google Shape;383;p1">
                <a:extLst>
                  <a:ext uri="{FF2B5EF4-FFF2-40B4-BE49-F238E27FC236}">
                    <a16:creationId xmlns:a16="http://schemas.microsoft.com/office/drawing/2014/main" id="{0C891422-A7ED-4BE6-9377-6F42192AD02B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87" name="Picture 686">
                <a:extLst>
                  <a:ext uri="{FF2B5EF4-FFF2-40B4-BE49-F238E27FC236}">
                    <a16:creationId xmlns:a16="http://schemas.microsoft.com/office/drawing/2014/main" id="{67E29812-D5C6-413F-87AC-CF32A72657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88" name="Group 687">
              <a:extLst>
                <a:ext uri="{FF2B5EF4-FFF2-40B4-BE49-F238E27FC236}">
                  <a16:creationId xmlns:a16="http://schemas.microsoft.com/office/drawing/2014/main" id="{5D86900A-5185-4DC5-B6D6-18E7FBE47ABC}"/>
                </a:ext>
              </a:extLst>
            </p:cNvPr>
            <p:cNvGrpSpPr/>
            <p:nvPr/>
          </p:nvGrpSpPr>
          <p:grpSpPr>
            <a:xfrm>
              <a:off x="7987158" y="5552418"/>
              <a:ext cx="293073" cy="271748"/>
              <a:chOff x="3433919" y="3084302"/>
              <a:chExt cx="293073" cy="271748"/>
            </a:xfrm>
          </p:grpSpPr>
          <p:sp>
            <p:nvSpPr>
              <p:cNvPr id="689" name="Google Shape;383;p1">
                <a:extLst>
                  <a:ext uri="{FF2B5EF4-FFF2-40B4-BE49-F238E27FC236}">
                    <a16:creationId xmlns:a16="http://schemas.microsoft.com/office/drawing/2014/main" id="{13EECBBC-F35E-46D5-8B96-FF29995FAA36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0" name="Picture 689">
                <a:extLst>
                  <a:ext uri="{FF2B5EF4-FFF2-40B4-BE49-F238E27FC236}">
                    <a16:creationId xmlns:a16="http://schemas.microsoft.com/office/drawing/2014/main" id="{8B372150-1119-40C3-A01A-B8CE650F26F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1" name="Group 690">
              <a:extLst>
                <a:ext uri="{FF2B5EF4-FFF2-40B4-BE49-F238E27FC236}">
                  <a16:creationId xmlns:a16="http://schemas.microsoft.com/office/drawing/2014/main" id="{F43131E2-C6E8-40EA-B005-94BC31CA5943}"/>
                </a:ext>
              </a:extLst>
            </p:cNvPr>
            <p:cNvGrpSpPr/>
            <p:nvPr/>
          </p:nvGrpSpPr>
          <p:grpSpPr>
            <a:xfrm>
              <a:off x="7476307" y="3099417"/>
              <a:ext cx="293073" cy="271748"/>
              <a:chOff x="3433919" y="3084302"/>
              <a:chExt cx="293073" cy="271748"/>
            </a:xfrm>
          </p:grpSpPr>
          <p:sp>
            <p:nvSpPr>
              <p:cNvPr id="692" name="Google Shape;383;p1">
                <a:extLst>
                  <a:ext uri="{FF2B5EF4-FFF2-40B4-BE49-F238E27FC236}">
                    <a16:creationId xmlns:a16="http://schemas.microsoft.com/office/drawing/2014/main" id="{FAC4AB23-FAC7-45BA-B426-B19E2D5771C8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3" name="Picture 692">
                <a:extLst>
                  <a:ext uri="{FF2B5EF4-FFF2-40B4-BE49-F238E27FC236}">
                    <a16:creationId xmlns:a16="http://schemas.microsoft.com/office/drawing/2014/main" id="{3688E0E1-18CD-4071-9714-0E1B217BBA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734CD634-D0B3-4F46-B740-ED934DD1A17D}"/>
                </a:ext>
              </a:extLst>
            </p:cNvPr>
            <p:cNvGrpSpPr/>
            <p:nvPr/>
          </p:nvGrpSpPr>
          <p:grpSpPr>
            <a:xfrm>
              <a:off x="7467280" y="1933094"/>
              <a:ext cx="293073" cy="271748"/>
              <a:chOff x="3433919" y="3084302"/>
              <a:chExt cx="293073" cy="271748"/>
            </a:xfrm>
          </p:grpSpPr>
          <p:sp>
            <p:nvSpPr>
              <p:cNvPr id="695" name="Google Shape;383;p1">
                <a:extLst>
                  <a:ext uri="{FF2B5EF4-FFF2-40B4-BE49-F238E27FC236}">
                    <a16:creationId xmlns:a16="http://schemas.microsoft.com/office/drawing/2014/main" id="{8AC60E11-01A6-441D-8298-E2AE18512687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6" name="Picture 695">
                <a:extLst>
                  <a:ext uri="{FF2B5EF4-FFF2-40B4-BE49-F238E27FC236}">
                    <a16:creationId xmlns:a16="http://schemas.microsoft.com/office/drawing/2014/main" id="{62AE8879-3FA6-43F4-A8B2-F3658C3155D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697" name="Group 696">
              <a:extLst>
                <a:ext uri="{FF2B5EF4-FFF2-40B4-BE49-F238E27FC236}">
                  <a16:creationId xmlns:a16="http://schemas.microsoft.com/office/drawing/2014/main" id="{02AE11AB-4D5F-4F36-ABE5-5E77F4E80B12}"/>
                </a:ext>
              </a:extLst>
            </p:cNvPr>
            <p:cNvGrpSpPr/>
            <p:nvPr/>
          </p:nvGrpSpPr>
          <p:grpSpPr>
            <a:xfrm>
              <a:off x="6949313" y="1394646"/>
              <a:ext cx="293073" cy="271748"/>
              <a:chOff x="3433919" y="3084302"/>
              <a:chExt cx="293073" cy="271748"/>
            </a:xfrm>
          </p:grpSpPr>
          <p:sp>
            <p:nvSpPr>
              <p:cNvPr id="698" name="Google Shape;383;p1">
                <a:extLst>
                  <a:ext uri="{FF2B5EF4-FFF2-40B4-BE49-F238E27FC236}">
                    <a16:creationId xmlns:a16="http://schemas.microsoft.com/office/drawing/2014/main" id="{EE928FC2-021F-4442-9F44-03E07935C0B9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699" name="Picture 698">
                <a:extLst>
                  <a:ext uri="{FF2B5EF4-FFF2-40B4-BE49-F238E27FC236}">
                    <a16:creationId xmlns:a16="http://schemas.microsoft.com/office/drawing/2014/main" id="{7FC6BEE0-9C27-4715-81C1-FD2456358D8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C39698F-BAE8-4811-AACB-6D9656E070B6}"/>
                </a:ext>
              </a:extLst>
            </p:cNvPr>
            <p:cNvGrpSpPr/>
            <p:nvPr/>
          </p:nvGrpSpPr>
          <p:grpSpPr>
            <a:xfrm>
              <a:off x="381897" y="3070501"/>
              <a:ext cx="271748" cy="271748"/>
              <a:chOff x="381897" y="3070501"/>
              <a:chExt cx="271748" cy="271748"/>
            </a:xfrm>
          </p:grpSpPr>
          <p:sp>
            <p:nvSpPr>
              <p:cNvPr id="656" name="Google Shape;372;p1">
                <a:extLst>
                  <a:ext uri="{FF2B5EF4-FFF2-40B4-BE49-F238E27FC236}">
                    <a16:creationId xmlns:a16="http://schemas.microsoft.com/office/drawing/2014/main" id="{6EFA20D5-F363-49D4-9045-7881DCE7C55E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4910174E-9A5D-402B-B2F5-EEA05D12E33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05" name="Group 404">
              <a:extLst>
                <a:ext uri="{FF2B5EF4-FFF2-40B4-BE49-F238E27FC236}">
                  <a16:creationId xmlns:a16="http://schemas.microsoft.com/office/drawing/2014/main" id="{CC41EEF4-2EBF-401E-BBE0-0CC383320433}"/>
                </a:ext>
              </a:extLst>
            </p:cNvPr>
            <p:cNvGrpSpPr/>
            <p:nvPr/>
          </p:nvGrpSpPr>
          <p:grpSpPr>
            <a:xfrm>
              <a:off x="385974" y="1806921"/>
              <a:ext cx="271748" cy="271748"/>
              <a:chOff x="381897" y="3070501"/>
              <a:chExt cx="271748" cy="271748"/>
            </a:xfrm>
          </p:grpSpPr>
          <p:sp>
            <p:nvSpPr>
              <p:cNvPr id="406" name="Google Shape;372;p1">
                <a:extLst>
                  <a:ext uri="{FF2B5EF4-FFF2-40B4-BE49-F238E27FC236}">
                    <a16:creationId xmlns:a16="http://schemas.microsoft.com/office/drawing/2014/main" id="{FCEB6208-FC62-449A-90F9-A97528E70977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7" name="Picture 406">
                <a:extLst>
                  <a:ext uri="{FF2B5EF4-FFF2-40B4-BE49-F238E27FC236}">
                    <a16:creationId xmlns:a16="http://schemas.microsoft.com/office/drawing/2014/main" id="{5B25E38F-C37B-4504-8CAE-8BA369FE05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08" name="Group 407">
              <a:extLst>
                <a:ext uri="{FF2B5EF4-FFF2-40B4-BE49-F238E27FC236}">
                  <a16:creationId xmlns:a16="http://schemas.microsoft.com/office/drawing/2014/main" id="{DFF1DAD6-5C89-459F-B721-F8FDCD25AD87}"/>
                </a:ext>
              </a:extLst>
            </p:cNvPr>
            <p:cNvGrpSpPr/>
            <p:nvPr/>
          </p:nvGrpSpPr>
          <p:grpSpPr>
            <a:xfrm>
              <a:off x="857509" y="1400367"/>
              <a:ext cx="271748" cy="271748"/>
              <a:chOff x="381897" y="3070501"/>
              <a:chExt cx="271748" cy="271748"/>
            </a:xfrm>
          </p:grpSpPr>
          <p:sp>
            <p:nvSpPr>
              <p:cNvPr id="409" name="Google Shape;372;p1">
                <a:extLst>
                  <a:ext uri="{FF2B5EF4-FFF2-40B4-BE49-F238E27FC236}">
                    <a16:creationId xmlns:a16="http://schemas.microsoft.com/office/drawing/2014/main" id="{9E45E328-4D84-45A5-BDFD-EE0A08BEB788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0" name="Picture 409">
                <a:extLst>
                  <a:ext uri="{FF2B5EF4-FFF2-40B4-BE49-F238E27FC236}">
                    <a16:creationId xmlns:a16="http://schemas.microsoft.com/office/drawing/2014/main" id="{4C4CFE1C-A6DE-4AD0-8D16-EC8FDEC83E1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1" name="Group 410">
              <a:extLst>
                <a:ext uri="{FF2B5EF4-FFF2-40B4-BE49-F238E27FC236}">
                  <a16:creationId xmlns:a16="http://schemas.microsoft.com/office/drawing/2014/main" id="{542D2341-5B27-4B75-9339-FC3A52258866}"/>
                </a:ext>
              </a:extLst>
            </p:cNvPr>
            <p:cNvGrpSpPr/>
            <p:nvPr/>
          </p:nvGrpSpPr>
          <p:grpSpPr>
            <a:xfrm>
              <a:off x="1404320" y="1829045"/>
              <a:ext cx="271748" cy="271748"/>
              <a:chOff x="381897" y="3070501"/>
              <a:chExt cx="271748" cy="271748"/>
            </a:xfrm>
          </p:grpSpPr>
          <p:sp>
            <p:nvSpPr>
              <p:cNvPr id="412" name="Google Shape;372;p1">
                <a:extLst>
                  <a:ext uri="{FF2B5EF4-FFF2-40B4-BE49-F238E27FC236}">
                    <a16:creationId xmlns:a16="http://schemas.microsoft.com/office/drawing/2014/main" id="{6D345B4B-C59B-47A6-B348-AEF64CAB144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4" name="Picture 413">
                <a:extLst>
                  <a:ext uri="{FF2B5EF4-FFF2-40B4-BE49-F238E27FC236}">
                    <a16:creationId xmlns:a16="http://schemas.microsoft.com/office/drawing/2014/main" id="{6B783DB3-D345-4B6A-BD7C-81BFE44CFA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5" name="Group 414">
              <a:extLst>
                <a:ext uri="{FF2B5EF4-FFF2-40B4-BE49-F238E27FC236}">
                  <a16:creationId xmlns:a16="http://schemas.microsoft.com/office/drawing/2014/main" id="{E856E4D0-3137-4231-86E3-086A822FCCFE}"/>
                </a:ext>
              </a:extLst>
            </p:cNvPr>
            <p:cNvGrpSpPr/>
            <p:nvPr/>
          </p:nvGrpSpPr>
          <p:grpSpPr>
            <a:xfrm>
              <a:off x="1411605" y="3119024"/>
              <a:ext cx="271748" cy="271748"/>
              <a:chOff x="381897" y="3070501"/>
              <a:chExt cx="271748" cy="271748"/>
            </a:xfrm>
          </p:grpSpPr>
          <p:sp>
            <p:nvSpPr>
              <p:cNvPr id="416" name="Google Shape;372;p1">
                <a:extLst>
                  <a:ext uri="{FF2B5EF4-FFF2-40B4-BE49-F238E27FC236}">
                    <a16:creationId xmlns:a16="http://schemas.microsoft.com/office/drawing/2014/main" id="{CE053BA7-2B32-4828-AA46-5075C897AD87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7" name="Picture 416">
                <a:extLst>
                  <a:ext uri="{FF2B5EF4-FFF2-40B4-BE49-F238E27FC236}">
                    <a16:creationId xmlns:a16="http://schemas.microsoft.com/office/drawing/2014/main" id="{4CAA54A5-E32C-4A84-BDF3-2A9DB71BB2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18" name="Group 417">
              <a:extLst>
                <a:ext uri="{FF2B5EF4-FFF2-40B4-BE49-F238E27FC236}">
                  <a16:creationId xmlns:a16="http://schemas.microsoft.com/office/drawing/2014/main" id="{3D7EC554-C52B-43A4-BF85-138F6F1AD5FD}"/>
                </a:ext>
              </a:extLst>
            </p:cNvPr>
            <p:cNvGrpSpPr/>
            <p:nvPr/>
          </p:nvGrpSpPr>
          <p:grpSpPr>
            <a:xfrm>
              <a:off x="1404746" y="4351737"/>
              <a:ext cx="271748" cy="271748"/>
              <a:chOff x="381897" y="3070501"/>
              <a:chExt cx="271748" cy="271748"/>
            </a:xfrm>
          </p:grpSpPr>
          <p:sp>
            <p:nvSpPr>
              <p:cNvPr id="419" name="Google Shape;372;p1">
                <a:extLst>
                  <a:ext uri="{FF2B5EF4-FFF2-40B4-BE49-F238E27FC236}">
                    <a16:creationId xmlns:a16="http://schemas.microsoft.com/office/drawing/2014/main" id="{347B337D-0F87-43DE-8FEC-82F86DB5FB34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0" name="Picture 419">
                <a:extLst>
                  <a:ext uri="{FF2B5EF4-FFF2-40B4-BE49-F238E27FC236}">
                    <a16:creationId xmlns:a16="http://schemas.microsoft.com/office/drawing/2014/main" id="{FA8EEED6-349B-4659-B8BA-A18BFA4AEC6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1" name="Group 420">
              <a:extLst>
                <a:ext uri="{FF2B5EF4-FFF2-40B4-BE49-F238E27FC236}">
                  <a16:creationId xmlns:a16="http://schemas.microsoft.com/office/drawing/2014/main" id="{3FF9988B-2039-4FDF-A1C3-558CCAA35A80}"/>
                </a:ext>
              </a:extLst>
            </p:cNvPr>
            <p:cNvGrpSpPr/>
            <p:nvPr/>
          </p:nvGrpSpPr>
          <p:grpSpPr>
            <a:xfrm>
              <a:off x="1905535" y="5545229"/>
              <a:ext cx="271748" cy="271748"/>
              <a:chOff x="381897" y="3070501"/>
              <a:chExt cx="271748" cy="271748"/>
            </a:xfrm>
          </p:grpSpPr>
          <p:sp>
            <p:nvSpPr>
              <p:cNvPr id="422" name="Google Shape;372;p1">
                <a:extLst>
                  <a:ext uri="{FF2B5EF4-FFF2-40B4-BE49-F238E27FC236}">
                    <a16:creationId xmlns:a16="http://schemas.microsoft.com/office/drawing/2014/main" id="{FB28D7D9-4037-4472-AE3A-1B327B2A1412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3" name="Picture 422">
                <a:extLst>
                  <a:ext uri="{FF2B5EF4-FFF2-40B4-BE49-F238E27FC236}">
                    <a16:creationId xmlns:a16="http://schemas.microsoft.com/office/drawing/2014/main" id="{5E7AA461-2939-4252-B098-F9A6E8C639F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4" name="Group 423">
              <a:extLst>
                <a:ext uri="{FF2B5EF4-FFF2-40B4-BE49-F238E27FC236}">
                  <a16:creationId xmlns:a16="http://schemas.microsoft.com/office/drawing/2014/main" id="{3AD00A77-48BA-4D97-B3D2-1C7506DD23D0}"/>
                </a:ext>
              </a:extLst>
            </p:cNvPr>
            <p:cNvGrpSpPr/>
            <p:nvPr/>
          </p:nvGrpSpPr>
          <p:grpSpPr>
            <a:xfrm>
              <a:off x="2414848" y="4367002"/>
              <a:ext cx="271748" cy="271748"/>
              <a:chOff x="381897" y="3070501"/>
              <a:chExt cx="271748" cy="271748"/>
            </a:xfrm>
          </p:grpSpPr>
          <p:sp>
            <p:nvSpPr>
              <p:cNvPr id="425" name="Google Shape;372;p1">
                <a:extLst>
                  <a:ext uri="{FF2B5EF4-FFF2-40B4-BE49-F238E27FC236}">
                    <a16:creationId xmlns:a16="http://schemas.microsoft.com/office/drawing/2014/main" id="{56AAF120-729D-495E-9719-638F958E42C4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6" name="Picture 425">
                <a:extLst>
                  <a:ext uri="{FF2B5EF4-FFF2-40B4-BE49-F238E27FC236}">
                    <a16:creationId xmlns:a16="http://schemas.microsoft.com/office/drawing/2014/main" id="{9923F360-8823-44A3-955E-8F8AB67FE2A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27" name="Group 426">
              <a:extLst>
                <a:ext uri="{FF2B5EF4-FFF2-40B4-BE49-F238E27FC236}">
                  <a16:creationId xmlns:a16="http://schemas.microsoft.com/office/drawing/2014/main" id="{8EA48F6A-2BD0-4EB5-BD20-C718A22633AB}"/>
                </a:ext>
              </a:extLst>
            </p:cNvPr>
            <p:cNvGrpSpPr/>
            <p:nvPr/>
          </p:nvGrpSpPr>
          <p:grpSpPr>
            <a:xfrm>
              <a:off x="2414755" y="3119581"/>
              <a:ext cx="271748" cy="271748"/>
              <a:chOff x="381897" y="3070501"/>
              <a:chExt cx="271748" cy="271748"/>
            </a:xfrm>
          </p:grpSpPr>
          <p:sp>
            <p:nvSpPr>
              <p:cNvPr id="428" name="Google Shape;372;p1">
                <a:extLst>
                  <a:ext uri="{FF2B5EF4-FFF2-40B4-BE49-F238E27FC236}">
                    <a16:creationId xmlns:a16="http://schemas.microsoft.com/office/drawing/2014/main" id="{2B1C14C3-515D-41BB-83E3-5B0D03B738DF}"/>
                  </a:ext>
                </a:extLst>
              </p:cNvPr>
              <p:cNvSpPr/>
              <p:nvPr/>
            </p:nvSpPr>
            <p:spPr>
              <a:xfrm>
                <a:off x="381897" y="3070501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29" name="Picture 428">
                <a:extLst>
                  <a:ext uri="{FF2B5EF4-FFF2-40B4-BE49-F238E27FC236}">
                    <a16:creationId xmlns:a16="http://schemas.microsoft.com/office/drawing/2014/main" id="{6B24211B-F98B-44ED-BE72-F374F38414C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3"/>
              <a:srcRect l="9941" r="10241" b="15951"/>
              <a:stretch/>
            </p:blipFill>
            <p:spPr>
              <a:xfrm>
                <a:off x="403148" y="3078622"/>
                <a:ext cx="232599" cy="244932"/>
              </a:xfrm>
              <a:prstGeom prst="rect">
                <a:avLst/>
              </a:prstGeom>
            </p:spPr>
          </p:pic>
        </p:grpSp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D046080F-B9A0-4CB2-9142-AD7A7AFA9777}"/>
                </a:ext>
              </a:extLst>
            </p:cNvPr>
            <p:cNvGrpSpPr/>
            <p:nvPr/>
          </p:nvGrpSpPr>
          <p:grpSpPr>
            <a:xfrm>
              <a:off x="4463772" y="4421465"/>
              <a:ext cx="271748" cy="271748"/>
              <a:chOff x="407184" y="1833357"/>
              <a:chExt cx="271748" cy="271748"/>
            </a:xfrm>
          </p:grpSpPr>
          <p:sp>
            <p:nvSpPr>
              <p:cNvPr id="441" name="Google Shape;372;p1">
                <a:extLst>
                  <a:ext uri="{FF2B5EF4-FFF2-40B4-BE49-F238E27FC236}">
                    <a16:creationId xmlns:a16="http://schemas.microsoft.com/office/drawing/2014/main" id="{157167FC-18C9-471F-A947-2B03300CBAEA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2" name="Picture 441">
                <a:extLst>
                  <a:ext uri="{FF2B5EF4-FFF2-40B4-BE49-F238E27FC236}">
                    <a16:creationId xmlns:a16="http://schemas.microsoft.com/office/drawing/2014/main" id="{BBAFF62D-4FFD-43A7-99C4-C0BC3E13A38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3" name="Group 442">
              <a:extLst>
                <a:ext uri="{FF2B5EF4-FFF2-40B4-BE49-F238E27FC236}">
                  <a16:creationId xmlns:a16="http://schemas.microsoft.com/office/drawing/2014/main" id="{FC797C2C-8C2B-46FA-9B7A-3CBD7C0D472F}"/>
                </a:ext>
              </a:extLst>
            </p:cNvPr>
            <p:cNvGrpSpPr/>
            <p:nvPr/>
          </p:nvGrpSpPr>
          <p:grpSpPr>
            <a:xfrm>
              <a:off x="4456638" y="3137849"/>
              <a:ext cx="271748" cy="271748"/>
              <a:chOff x="407184" y="1833357"/>
              <a:chExt cx="271748" cy="271748"/>
            </a:xfrm>
          </p:grpSpPr>
          <p:sp>
            <p:nvSpPr>
              <p:cNvPr id="444" name="Google Shape;372;p1">
                <a:extLst>
                  <a:ext uri="{FF2B5EF4-FFF2-40B4-BE49-F238E27FC236}">
                    <a16:creationId xmlns:a16="http://schemas.microsoft.com/office/drawing/2014/main" id="{1E0B8169-40A9-4EA7-8E84-59828DE268B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45" name="Picture 444">
                <a:extLst>
                  <a:ext uri="{FF2B5EF4-FFF2-40B4-BE49-F238E27FC236}">
                    <a16:creationId xmlns:a16="http://schemas.microsoft.com/office/drawing/2014/main" id="{2C6A8DFA-F309-4BDD-AB41-1CD480529CD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46" name="Group 445">
              <a:extLst>
                <a:ext uri="{FF2B5EF4-FFF2-40B4-BE49-F238E27FC236}">
                  <a16:creationId xmlns:a16="http://schemas.microsoft.com/office/drawing/2014/main" id="{98C1B075-308E-4EDD-92C4-8B0D4B3CFB9D}"/>
                </a:ext>
              </a:extLst>
            </p:cNvPr>
            <p:cNvGrpSpPr/>
            <p:nvPr/>
          </p:nvGrpSpPr>
          <p:grpSpPr>
            <a:xfrm>
              <a:off x="3437893" y="3140253"/>
              <a:ext cx="271748" cy="271748"/>
              <a:chOff x="407184" y="1833357"/>
              <a:chExt cx="271748" cy="271748"/>
            </a:xfrm>
          </p:grpSpPr>
          <p:sp>
            <p:nvSpPr>
              <p:cNvPr id="447" name="Google Shape;372;p1">
                <a:extLst>
                  <a:ext uri="{FF2B5EF4-FFF2-40B4-BE49-F238E27FC236}">
                    <a16:creationId xmlns:a16="http://schemas.microsoft.com/office/drawing/2014/main" id="{491D32DE-E8B5-4405-95FA-EE78A769CAD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1" name="Picture 450">
                <a:extLst>
                  <a:ext uri="{FF2B5EF4-FFF2-40B4-BE49-F238E27FC236}">
                    <a16:creationId xmlns:a16="http://schemas.microsoft.com/office/drawing/2014/main" id="{7CD8BB03-98A8-43C2-BC84-86E55FAEDD0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2" name="Group 451">
              <a:extLst>
                <a:ext uri="{FF2B5EF4-FFF2-40B4-BE49-F238E27FC236}">
                  <a16:creationId xmlns:a16="http://schemas.microsoft.com/office/drawing/2014/main" id="{AFF6A732-02EB-460A-AA00-A82736C98FDB}"/>
                </a:ext>
              </a:extLst>
            </p:cNvPr>
            <p:cNvGrpSpPr/>
            <p:nvPr/>
          </p:nvGrpSpPr>
          <p:grpSpPr>
            <a:xfrm>
              <a:off x="3411758" y="1879903"/>
              <a:ext cx="271748" cy="271748"/>
              <a:chOff x="407184" y="1833357"/>
              <a:chExt cx="271748" cy="271748"/>
            </a:xfrm>
          </p:grpSpPr>
          <p:sp>
            <p:nvSpPr>
              <p:cNvPr id="453" name="Google Shape;372;p1">
                <a:extLst>
                  <a:ext uri="{FF2B5EF4-FFF2-40B4-BE49-F238E27FC236}">
                    <a16:creationId xmlns:a16="http://schemas.microsoft.com/office/drawing/2014/main" id="{AC4E0506-7156-43EF-A03A-279DCD7A9C3C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4" name="Picture 453">
                <a:extLst>
                  <a:ext uri="{FF2B5EF4-FFF2-40B4-BE49-F238E27FC236}">
                    <a16:creationId xmlns:a16="http://schemas.microsoft.com/office/drawing/2014/main" id="{44F74D97-8D64-4295-9B78-BE11789320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58" name="Group 457">
              <a:extLst>
                <a:ext uri="{FF2B5EF4-FFF2-40B4-BE49-F238E27FC236}">
                  <a16:creationId xmlns:a16="http://schemas.microsoft.com/office/drawing/2014/main" id="{29B47B4D-2F24-462B-A258-1F090606A0AC}"/>
                </a:ext>
              </a:extLst>
            </p:cNvPr>
            <p:cNvGrpSpPr/>
            <p:nvPr/>
          </p:nvGrpSpPr>
          <p:grpSpPr>
            <a:xfrm>
              <a:off x="3918817" y="5581370"/>
              <a:ext cx="271748" cy="271748"/>
              <a:chOff x="407184" y="1833357"/>
              <a:chExt cx="271748" cy="271748"/>
            </a:xfrm>
          </p:grpSpPr>
          <p:sp>
            <p:nvSpPr>
              <p:cNvPr id="459" name="Google Shape;372;p1">
                <a:extLst>
                  <a:ext uri="{FF2B5EF4-FFF2-40B4-BE49-F238E27FC236}">
                    <a16:creationId xmlns:a16="http://schemas.microsoft.com/office/drawing/2014/main" id="{D738CA0B-99F2-4882-B1AD-56577660350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60" name="Picture 459">
                <a:extLst>
                  <a:ext uri="{FF2B5EF4-FFF2-40B4-BE49-F238E27FC236}">
                    <a16:creationId xmlns:a16="http://schemas.microsoft.com/office/drawing/2014/main" id="{3C7731EA-6BA0-4478-B6C6-7C3BF6A15A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61" name="Group 460">
              <a:extLst>
                <a:ext uri="{FF2B5EF4-FFF2-40B4-BE49-F238E27FC236}">
                  <a16:creationId xmlns:a16="http://schemas.microsoft.com/office/drawing/2014/main" id="{807E2305-F40B-4FED-A7E3-B46DF4972561}"/>
                </a:ext>
              </a:extLst>
            </p:cNvPr>
            <p:cNvGrpSpPr/>
            <p:nvPr/>
          </p:nvGrpSpPr>
          <p:grpSpPr>
            <a:xfrm>
              <a:off x="5960126" y="5569506"/>
              <a:ext cx="271748" cy="271748"/>
              <a:chOff x="407184" y="1833357"/>
              <a:chExt cx="271748" cy="271748"/>
            </a:xfrm>
          </p:grpSpPr>
          <p:sp>
            <p:nvSpPr>
              <p:cNvPr id="462" name="Google Shape;372;p1">
                <a:extLst>
                  <a:ext uri="{FF2B5EF4-FFF2-40B4-BE49-F238E27FC236}">
                    <a16:creationId xmlns:a16="http://schemas.microsoft.com/office/drawing/2014/main" id="{7F9DF96C-7B15-4C91-AC4E-DF54845CF882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5" name="Picture 474">
                <a:extLst>
                  <a:ext uri="{FF2B5EF4-FFF2-40B4-BE49-F238E27FC236}">
                    <a16:creationId xmlns:a16="http://schemas.microsoft.com/office/drawing/2014/main" id="{240B0D26-4CF4-4EC8-99FD-CEC9886312E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76" name="Group 475">
              <a:extLst>
                <a:ext uri="{FF2B5EF4-FFF2-40B4-BE49-F238E27FC236}">
                  <a16:creationId xmlns:a16="http://schemas.microsoft.com/office/drawing/2014/main" id="{2B33AAFC-2F54-4340-AEDA-072F60AA3CF7}"/>
                </a:ext>
              </a:extLst>
            </p:cNvPr>
            <p:cNvGrpSpPr/>
            <p:nvPr/>
          </p:nvGrpSpPr>
          <p:grpSpPr>
            <a:xfrm>
              <a:off x="3433371" y="4391712"/>
              <a:ext cx="271748" cy="271748"/>
              <a:chOff x="407184" y="1833357"/>
              <a:chExt cx="271748" cy="271748"/>
            </a:xfrm>
          </p:grpSpPr>
          <p:sp>
            <p:nvSpPr>
              <p:cNvPr id="477" name="Google Shape;372;p1">
                <a:extLst>
                  <a:ext uri="{FF2B5EF4-FFF2-40B4-BE49-F238E27FC236}">
                    <a16:creationId xmlns:a16="http://schemas.microsoft.com/office/drawing/2014/main" id="{499D9C8F-7A5C-474C-8D01-C290B8B2E818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78" name="Picture 477">
                <a:extLst>
                  <a:ext uri="{FF2B5EF4-FFF2-40B4-BE49-F238E27FC236}">
                    <a16:creationId xmlns:a16="http://schemas.microsoft.com/office/drawing/2014/main" id="{65CEE324-768F-497A-974C-58F403F7264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82" name="Group 481">
              <a:extLst>
                <a:ext uri="{FF2B5EF4-FFF2-40B4-BE49-F238E27FC236}">
                  <a16:creationId xmlns:a16="http://schemas.microsoft.com/office/drawing/2014/main" id="{E8369478-80F1-4FB0-99F3-5566D4361464}"/>
                </a:ext>
              </a:extLst>
            </p:cNvPr>
            <p:cNvGrpSpPr/>
            <p:nvPr/>
          </p:nvGrpSpPr>
          <p:grpSpPr>
            <a:xfrm>
              <a:off x="9473566" y="1874405"/>
              <a:ext cx="340325" cy="281889"/>
              <a:chOff x="8957590" y="1417387"/>
              <a:chExt cx="340325" cy="281889"/>
            </a:xfrm>
          </p:grpSpPr>
          <p:sp>
            <p:nvSpPr>
              <p:cNvPr id="483" name="Google Shape;413;p1">
                <a:extLst>
                  <a:ext uri="{FF2B5EF4-FFF2-40B4-BE49-F238E27FC236}">
                    <a16:creationId xmlns:a16="http://schemas.microsoft.com/office/drawing/2014/main" id="{DDF199FF-0A74-4B71-82AB-82C77B157447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4" name="Picture 483">
                <a:extLst>
                  <a:ext uri="{FF2B5EF4-FFF2-40B4-BE49-F238E27FC236}">
                    <a16:creationId xmlns:a16="http://schemas.microsoft.com/office/drawing/2014/main" id="{342AC2F1-4434-4BF8-8B34-10386614DDA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85" name="Group 484">
              <a:extLst>
                <a:ext uri="{FF2B5EF4-FFF2-40B4-BE49-F238E27FC236}">
                  <a16:creationId xmlns:a16="http://schemas.microsoft.com/office/drawing/2014/main" id="{20AB2123-668E-4811-815A-27ECFC3AFAD5}"/>
                </a:ext>
              </a:extLst>
            </p:cNvPr>
            <p:cNvGrpSpPr/>
            <p:nvPr/>
          </p:nvGrpSpPr>
          <p:grpSpPr>
            <a:xfrm>
              <a:off x="9488563" y="3111528"/>
              <a:ext cx="340325" cy="281889"/>
              <a:chOff x="8957590" y="1417387"/>
              <a:chExt cx="340325" cy="281889"/>
            </a:xfrm>
          </p:grpSpPr>
          <p:sp>
            <p:nvSpPr>
              <p:cNvPr id="486" name="Google Shape;413;p1">
                <a:extLst>
                  <a:ext uri="{FF2B5EF4-FFF2-40B4-BE49-F238E27FC236}">
                    <a16:creationId xmlns:a16="http://schemas.microsoft.com/office/drawing/2014/main" id="{FF56F425-4B40-41F9-BD98-85C7C3517720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7" name="Picture 486">
                <a:extLst>
                  <a:ext uri="{FF2B5EF4-FFF2-40B4-BE49-F238E27FC236}">
                    <a16:creationId xmlns:a16="http://schemas.microsoft.com/office/drawing/2014/main" id="{D206855D-E80D-44FE-BD59-5480C6A273C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88" name="Group 487">
              <a:extLst>
                <a:ext uri="{FF2B5EF4-FFF2-40B4-BE49-F238E27FC236}">
                  <a16:creationId xmlns:a16="http://schemas.microsoft.com/office/drawing/2014/main" id="{6DEB05B3-86C6-4130-950C-26DAF75D72E8}"/>
                </a:ext>
              </a:extLst>
            </p:cNvPr>
            <p:cNvGrpSpPr/>
            <p:nvPr/>
          </p:nvGrpSpPr>
          <p:grpSpPr>
            <a:xfrm>
              <a:off x="9957820" y="5600583"/>
              <a:ext cx="340325" cy="281889"/>
              <a:chOff x="8957590" y="1417387"/>
              <a:chExt cx="340325" cy="281889"/>
            </a:xfrm>
          </p:grpSpPr>
          <p:sp>
            <p:nvSpPr>
              <p:cNvPr id="489" name="Google Shape;413;p1">
                <a:extLst>
                  <a:ext uri="{FF2B5EF4-FFF2-40B4-BE49-F238E27FC236}">
                    <a16:creationId xmlns:a16="http://schemas.microsoft.com/office/drawing/2014/main" id="{78B45997-DB40-4E3D-A1FD-CA788BE526E0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0" name="Picture 489">
                <a:extLst>
                  <a:ext uri="{FF2B5EF4-FFF2-40B4-BE49-F238E27FC236}">
                    <a16:creationId xmlns:a16="http://schemas.microsoft.com/office/drawing/2014/main" id="{D1934A15-DD62-456E-9754-F8F29B9B636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1" name="Group 490">
              <a:extLst>
                <a:ext uri="{FF2B5EF4-FFF2-40B4-BE49-F238E27FC236}">
                  <a16:creationId xmlns:a16="http://schemas.microsoft.com/office/drawing/2014/main" id="{D49D2BF1-FA23-4364-B184-53AB1BF769AF}"/>
                </a:ext>
              </a:extLst>
            </p:cNvPr>
            <p:cNvGrpSpPr/>
            <p:nvPr/>
          </p:nvGrpSpPr>
          <p:grpSpPr>
            <a:xfrm>
              <a:off x="9472784" y="4351076"/>
              <a:ext cx="340325" cy="281889"/>
              <a:chOff x="8957590" y="1417387"/>
              <a:chExt cx="340325" cy="281889"/>
            </a:xfrm>
          </p:grpSpPr>
          <p:sp>
            <p:nvSpPr>
              <p:cNvPr id="492" name="Google Shape;413;p1">
                <a:extLst>
                  <a:ext uri="{FF2B5EF4-FFF2-40B4-BE49-F238E27FC236}">
                    <a16:creationId xmlns:a16="http://schemas.microsoft.com/office/drawing/2014/main" id="{0ED53181-DF4E-4C46-A019-59CEBBB94035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3" name="Picture 492">
                <a:extLst>
                  <a:ext uri="{FF2B5EF4-FFF2-40B4-BE49-F238E27FC236}">
                    <a16:creationId xmlns:a16="http://schemas.microsoft.com/office/drawing/2014/main" id="{713E6B50-18D1-48F7-AEBB-95E54DAB6E5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4" name="Group 493">
              <a:extLst>
                <a:ext uri="{FF2B5EF4-FFF2-40B4-BE49-F238E27FC236}">
                  <a16:creationId xmlns:a16="http://schemas.microsoft.com/office/drawing/2014/main" id="{9938EFD0-226B-4BBF-B89D-10F243C345EC}"/>
                </a:ext>
              </a:extLst>
            </p:cNvPr>
            <p:cNvGrpSpPr/>
            <p:nvPr/>
          </p:nvGrpSpPr>
          <p:grpSpPr>
            <a:xfrm>
              <a:off x="10505532" y="4338504"/>
              <a:ext cx="340325" cy="281889"/>
              <a:chOff x="8957590" y="1417387"/>
              <a:chExt cx="340325" cy="281889"/>
            </a:xfrm>
          </p:grpSpPr>
          <p:sp>
            <p:nvSpPr>
              <p:cNvPr id="495" name="Google Shape;413;p1">
                <a:extLst>
                  <a:ext uri="{FF2B5EF4-FFF2-40B4-BE49-F238E27FC236}">
                    <a16:creationId xmlns:a16="http://schemas.microsoft.com/office/drawing/2014/main" id="{8A6FAB05-577F-40A0-854A-525E6D0288F5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6" name="Picture 495">
                <a:extLst>
                  <a:ext uri="{FF2B5EF4-FFF2-40B4-BE49-F238E27FC236}">
                    <a16:creationId xmlns:a16="http://schemas.microsoft.com/office/drawing/2014/main" id="{1F162495-C9D8-4841-820A-F7DEC7A6D4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497" name="Group 496">
              <a:extLst>
                <a:ext uri="{FF2B5EF4-FFF2-40B4-BE49-F238E27FC236}">
                  <a16:creationId xmlns:a16="http://schemas.microsoft.com/office/drawing/2014/main" id="{B82A87AF-FD02-400B-B582-B22AC0C5E321}"/>
                </a:ext>
              </a:extLst>
            </p:cNvPr>
            <p:cNvGrpSpPr/>
            <p:nvPr/>
          </p:nvGrpSpPr>
          <p:grpSpPr>
            <a:xfrm>
              <a:off x="10488083" y="3109858"/>
              <a:ext cx="340325" cy="281889"/>
              <a:chOff x="8957590" y="1417387"/>
              <a:chExt cx="340325" cy="281889"/>
            </a:xfrm>
          </p:grpSpPr>
          <p:sp>
            <p:nvSpPr>
              <p:cNvPr id="498" name="Google Shape;413;p1">
                <a:extLst>
                  <a:ext uri="{FF2B5EF4-FFF2-40B4-BE49-F238E27FC236}">
                    <a16:creationId xmlns:a16="http://schemas.microsoft.com/office/drawing/2014/main" id="{A0C86B97-CB5F-4E04-9ADA-FBC9CE75DEB9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99" name="Picture 498">
                <a:extLst>
                  <a:ext uri="{FF2B5EF4-FFF2-40B4-BE49-F238E27FC236}">
                    <a16:creationId xmlns:a16="http://schemas.microsoft.com/office/drawing/2014/main" id="{56344178-6F84-4424-900F-981BA4E520B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505" name="Group 504">
              <a:extLst>
                <a:ext uri="{FF2B5EF4-FFF2-40B4-BE49-F238E27FC236}">
                  <a16:creationId xmlns:a16="http://schemas.microsoft.com/office/drawing/2014/main" id="{7BCD9B7C-A965-4FE4-BE16-CAF7E1A4A451}"/>
                </a:ext>
              </a:extLst>
            </p:cNvPr>
            <p:cNvGrpSpPr/>
            <p:nvPr/>
          </p:nvGrpSpPr>
          <p:grpSpPr>
            <a:xfrm>
              <a:off x="10503828" y="1919350"/>
              <a:ext cx="340325" cy="281889"/>
              <a:chOff x="8957590" y="1417387"/>
              <a:chExt cx="340325" cy="281889"/>
            </a:xfrm>
          </p:grpSpPr>
          <p:sp>
            <p:nvSpPr>
              <p:cNvPr id="510" name="Google Shape;413;p1">
                <a:extLst>
                  <a:ext uri="{FF2B5EF4-FFF2-40B4-BE49-F238E27FC236}">
                    <a16:creationId xmlns:a16="http://schemas.microsoft.com/office/drawing/2014/main" id="{314A271F-5B3A-467F-95CC-EB6A54ECB5DF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2" name="Picture 511">
                <a:extLst>
                  <a:ext uri="{FF2B5EF4-FFF2-40B4-BE49-F238E27FC236}">
                    <a16:creationId xmlns:a16="http://schemas.microsoft.com/office/drawing/2014/main" id="{F245F1AF-B296-47D8-B133-14107727ED5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390" name="Google Shape;152;p1">
              <a:extLst>
                <a:ext uri="{FF2B5EF4-FFF2-40B4-BE49-F238E27FC236}">
                  <a16:creationId xmlns:a16="http://schemas.microsoft.com/office/drawing/2014/main" id="{355877FB-53C6-4C3E-8FF1-4025EE03B945}"/>
                </a:ext>
              </a:extLst>
            </p:cNvPr>
            <p:cNvSpPr/>
            <p:nvPr/>
          </p:nvSpPr>
          <p:spPr>
            <a:xfrm>
              <a:off x="5204484" y="3327299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Time to Shine: Evaluate your completed animation against the success criteria.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13" name="Group 512">
              <a:extLst>
                <a:ext uri="{FF2B5EF4-FFF2-40B4-BE49-F238E27FC236}">
                  <a16:creationId xmlns:a16="http://schemas.microsoft.com/office/drawing/2014/main" id="{6AB7B235-3549-4B5B-81BF-9F2180737FAB}"/>
                </a:ext>
              </a:extLst>
            </p:cNvPr>
            <p:cNvGrpSpPr/>
            <p:nvPr/>
          </p:nvGrpSpPr>
          <p:grpSpPr>
            <a:xfrm>
              <a:off x="11475743" y="1911725"/>
              <a:ext cx="340325" cy="281889"/>
              <a:chOff x="8957590" y="1417387"/>
              <a:chExt cx="340325" cy="281889"/>
            </a:xfrm>
          </p:grpSpPr>
          <p:sp>
            <p:nvSpPr>
              <p:cNvPr id="514" name="Google Shape;413;p1">
                <a:extLst>
                  <a:ext uri="{FF2B5EF4-FFF2-40B4-BE49-F238E27FC236}">
                    <a16:creationId xmlns:a16="http://schemas.microsoft.com/office/drawing/2014/main" id="{1B8CB94D-92E8-4860-81DF-B6A4BC31772C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5" name="Picture 514">
                <a:extLst>
                  <a:ext uri="{FF2B5EF4-FFF2-40B4-BE49-F238E27FC236}">
                    <a16:creationId xmlns:a16="http://schemas.microsoft.com/office/drawing/2014/main" id="{DB6C49CD-7FBD-4778-80E9-BC40504AD9C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grpSp>
          <p:nvGrpSpPr>
            <p:cNvPr id="516" name="Group 515">
              <a:extLst>
                <a:ext uri="{FF2B5EF4-FFF2-40B4-BE49-F238E27FC236}">
                  <a16:creationId xmlns:a16="http://schemas.microsoft.com/office/drawing/2014/main" id="{B65961A9-AEF5-4C4C-BE4E-6279725E718C}"/>
                </a:ext>
              </a:extLst>
            </p:cNvPr>
            <p:cNvGrpSpPr/>
            <p:nvPr/>
          </p:nvGrpSpPr>
          <p:grpSpPr>
            <a:xfrm>
              <a:off x="11494909" y="4381065"/>
              <a:ext cx="340325" cy="281889"/>
              <a:chOff x="8957590" y="1417387"/>
              <a:chExt cx="340325" cy="281889"/>
            </a:xfrm>
          </p:grpSpPr>
          <p:sp>
            <p:nvSpPr>
              <p:cNvPr id="517" name="Google Shape;413;p1">
                <a:extLst>
                  <a:ext uri="{FF2B5EF4-FFF2-40B4-BE49-F238E27FC236}">
                    <a16:creationId xmlns:a16="http://schemas.microsoft.com/office/drawing/2014/main" id="{02CCA8CF-E247-43E7-86F9-ED6BDB1705A4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8" name="Picture 517">
                <a:extLst>
                  <a:ext uri="{FF2B5EF4-FFF2-40B4-BE49-F238E27FC236}">
                    <a16:creationId xmlns:a16="http://schemas.microsoft.com/office/drawing/2014/main" id="{AE4ADFCF-2902-462B-967B-C93728A46AE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391" name="Google Shape;162;p1">
              <a:extLst>
                <a:ext uri="{FF2B5EF4-FFF2-40B4-BE49-F238E27FC236}">
                  <a16:creationId xmlns:a16="http://schemas.microsoft.com/office/drawing/2014/main" id="{AE563272-BE70-4624-843B-76979B29380C}"/>
                </a:ext>
              </a:extLst>
            </p:cNvPr>
            <p:cNvSpPr/>
            <p:nvPr/>
          </p:nvSpPr>
          <p:spPr>
            <a:xfrm>
              <a:off x="6236142" y="3256259"/>
              <a:ext cx="776761" cy="776761"/>
            </a:xfrm>
            <a:prstGeom prst="ellipse">
              <a:avLst/>
            </a:prstGeom>
            <a:solidFill>
              <a:srgbClr val="002A39"/>
            </a:solidFill>
            <a:ln w="38100" cap="flat" cmpd="sng">
              <a:solidFill>
                <a:srgbClr val="002A3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dirty="0">
                  <a:solidFill>
                    <a:schemeClr val="bg1"/>
                  </a:solidFill>
                  <a:latin typeface="Calibri"/>
                  <a:ea typeface="Calibri"/>
                  <a:cs typeface="Calibri"/>
                  <a:sym typeface="Calibri"/>
                </a:rPr>
                <a:t>Databases</a:t>
              </a:r>
              <a:endParaRPr sz="6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92" name="Group 391">
              <a:extLst>
                <a:ext uri="{FF2B5EF4-FFF2-40B4-BE49-F238E27FC236}">
                  <a16:creationId xmlns:a16="http://schemas.microsoft.com/office/drawing/2014/main" id="{0B663BFD-1B8E-44FE-9BE0-0183F6C624BA}"/>
                </a:ext>
              </a:extLst>
            </p:cNvPr>
            <p:cNvGrpSpPr/>
            <p:nvPr/>
          </p:nvGrpSpPr>
          <p:grpSpPr>
            <a:xfrm>
              <a:off x="8472758" y="4357696"/>
              <a:ext cx="293073" cy="271748"/>
              <a:chOff x="3433919" y="3084302"/>
              <a:chExt cx="293073" cy="271748"/>
            </a:xfrm>
          </p:grpSpPr>
          <p:sp>
            <p:nvSpPr>
              <p:cNvPr id="393" name="Google Shape;383;p1">
                <a:extLst>
                  <a:ext uri="{FF2B5EF4-FFF2-40B4-BE49-F238E27FC236}">
                    <a16:creationId xmlns:a16="http://schemas.microsoft.com/office/drawing/2014/main" id="{BD790058-1FAC-4A68-9C1D-DD798E6B6B91}"/>
                  </a:ext>
                </a:extLst>
              </p:cNvPr>
              <p:cNvSpPr/>
              <p:nvPr/>
            </p:nvSpPr>
            <p:spPr>
              <a:xfrm>
                <a:off x="3433919" y="308430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4" name="Picture 393">
                <a:extLst>
                  <a:ext uri="{FF2B5EF4-FFF2-40B4-BE49-F238E27FC236}">
                    <a16:creationId xmlns:a16="http://schemas.microsoft.com/office/drawing/2014/main" id="{3466F6DF-C734-4AAE-AD04-C3A3EA7C9F1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2"/>
              <a:srcRect b="16321"/>
              <a:stretch/>
            </p:blipFill>
            <p:spPr>
              <a:xfrm>
                <a:off x="3472819" y="3105964"/>
                <a:ext cx="254173" cy="212690"/>
              </a:xfrm>
              <a:prstGeom prst="rect">
                <a:avLst/>
              </a:prstGeom>
            </p:spPr>
          </p:pic>
        </p:grpSp>
        <p:grpSp>
          <p:nvGrpSpPr>
            <p:cNvPr id="395" name="Google Shape;454;p1">
              <a:extLst>
                <a:ext uri="{FF2B5EF4-FFF2-40B4-BE49-F238E27FC236}">
                  <a16:creationId xmlns:a16="http://schemas.microsoft.com/office/drawing/2014/main" id="{E2135082-71B9-4B1B-8BF0-F5FF7D99206C}"/>
                </a:ext>
              </a:extLst>
            </p:cNvPr>
            <p:cNvGrpSpPr/>
            <p:nvPr/>
          </p:nvGrpSpPr>
          <p:grpSpPr>
            <a:xfrm>
              <a:off x="2430548" y="1891375"/>
              <a:ext cx="271748" cy="271748"/>
              <a:chOff x="380343" y="4002282"/>
              <a:chExt cx="271748" cy="271748"/>
            </a:xfrm>
          </p:grpSpPr>
          <p:sp>
            <p:nvSpPr>
              <p:cNvPr id="396" name="Google Shape;455;p1">
                <a:extLst>
                  <a:ext uri="{FF2B5EF4-FFF2-40B4-BE49-F238E27FC236}">
                    <a16:creationId xmlns:a16="http://schemas.microsoft.com/office/drawing/2014/main" id="{9F1822E7-25AD-4DF7-9304-A9B6EA7200B0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398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780868AD-FFD0-4D9C-8805-687909C48AC1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99" name="Google Shape;454;p1">
              <a:extLst>
                <a:ext uri="{FF2B5EF4-FFF2-40B4-BE49-F238E27FC236}">
                  <a16:creationId xmlns:a16="http://schemas.microsoft.com/office/drawing/2014/main" id="{3234905D-92EC-46C8-9D62-C947897D219D}"/>
                </a:ext>
              </a:extLst>
            </p:cNvPr>
            <p:cNvGrpSpPr/>
            <p:nvPr/>
          </p:nvGrpSpPr>
          <p:grpSpPr>
            <a:xfrm>
              <a:off x="6477188" y="3144323"/>
              <a:ext cx="271748" cy="271748"/>
              <a:chOff x="380343" y="4002282"/>
              <a:chExt cx="271748" cy="271748"/>
            </a:xfrm>
          </p:grpSpPr>
          <p:sp>
            <p:nvSpPr>
              <p:cNvPr id="400" name="Google Shape;455;p1">
                <a:extLst>
                  <a:ext uri="{FF2B5EF4-FFF2-40B4-BE49-F238E27FC236}">
                    <a16:creationId xmlns:a16="http://schemas.microsoft.com/office/drawing/2014/main" id="{2AAAA422-1197-4330-9FF3-6CE151EA2F88}"/>
                  </a:ext>
                </a:extLst>
              </p:cNvPr>
              <p:cNvSpPr/>
              <p:nvPr/>
            </p:nvSpPr>
            <p:spPr>
              <a:xfrm>
                <a:off x="380343" y="4002282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02" name="Google Shape;456;p1" descr="A picture containing drawing&#10;&#10;Description automatically generated">
                <a:extLst>
                  <a:ext uri="{FF2B5EF4-FFF2-40B4-BE49-F238E27FC236}">
                    <a16:creationId xmlns:a16="http://schemas.microsoft.com/office/drawing/2014/main" id="{CA1A4929-E28C-4501-8658-D262A41E6911}"/>
                  </a:ext>
                </a:extLst>
              </p:cNvPr>
              <p:cNvPicPr preferRelativeResize="0"/>
              <p:nvPr/>
            </p:nvPicPr>
            <p:blipFill rotWithShape="1">
              <a:blip r:embed="rId6">
                <a:alphaModFix/>
              </a:blip>
              <a:srcRect/>
              <a:stretch/>
            </p:blipFill>
            <p:spPr>
              <a:xfrm>
                <a:off x="398304" y="4020788"/>
                <a:ext cx="229778" cy="21235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55" name="Group 454">
              <a:extLst>
                <a:ext uri="{FF2B5EF4-FFF2-40B4-BE49-F238E27FC236}">
                  <a16:creationId xmlns:a16="http://schemas.microsoft.com/office/drawing/2014/main" id="{9429EDE6-118D-4B3E-A187-C152267505F1}"/>
                </a:ext>
              </a:extLst>
            </p:cNvPr>
            <p:cNvGrpSpPr/>
            <p:nvPr/>
          </p:nvGrpSpPr>
          <p:grpSpPr>
            <a:xfrm>
              <a:off x="5442513" y="3095143"/>
              <a:ext cx="271748" cy="271748"/>
              <a:chOff x="407184" y="1833357"/>
              <a:chExt cx="271748" cy="271748"/>
            </a:xfrm>
          </p:grpSpPr>
          <p:sp>
            <p:nvSpPr>
              <p:cNvPr id="456" name="Google Shape;372;p1">
                <a:extLst>
                  <a:ext uri="{FF2B5EF4-FFF2-40B4-BE49-F238E27FC236}">
                    <a16:creationId xmlns:a16="http://schemas.microsoft.com/office/drawing/2014/main" id="{4295C204-6B1A-49FB-A875-037F6BE5760B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57" name="Picture 456">
                <a:extLst>
                  <a:ext uri="{FF2B5EF4-FFF2-40B4-BE49-F238E27FC236}">
                    <a16:creationId xmlns:a16="http://schemas.microsoft.com/office/drawing/2014/main" id="{35CF9DF3-BA7E-44AE-8A0F-2BBFB990990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03" name="Group 402">
              <a:extLst>
                <a:ext uri="{FF2B5EF4-FFF2-40B4-BE49-F238E27FC236}">
                  <a16:creationId xmlns:a16="http://schemas.microsoft.com/office/drawing/2014/main" id="{5BDAC7D3-3995-48BF-82E7-D6E208F53771}"/>
                </a:ext>
              </a:extLst>
            </p:cNvPr>
            <p:cNvGrpSpPr/>
            <p:nvPr/>
          </p:nvGrpSpPr>
          <p:grpSpPr>
            <a:xfrm>
              <a:off x="4436688" y="1877405"/>
              <a:ext cx="271748" cy="271748"/>
              <a:chOff x="407184" y="1833357"/>
              <a:chExt cx="271748" cy="271748"/>
            </a:xfrm>
          </p:grpSpPr>
          <p:sp>
            <p:nvSpPr>
              <p:cNvPr id="404" name="Google Shape;372;p1">
                <a:extLst>
                  <a:ext uri="{FF2B5EF4-FFF2-40B4-BE49-F238E27FC236}">
                    <a16:creationId xmlns:a16="http://schemas.microsoft.com/office/drawing/2014/main" id="{BB10E3C0-6FEA-40C9-916B-F679939499EE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13" name="Picture 412">
                <a:extLst>
                  <a:ext uri="{FF2B5EF4-FFF2-40B4-BE49-F238E27FC236}">
                    <a16:creationId xmlns:a16="http://schemas.microsoft.com/office/drawing/2014/main" id="{118C7BCE-9CEC-44AE-B127-79B361E0A35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431" name="Group 430">
              <a:extLst>
                <a:ext uri="{FF2B5EF4-FFF2-40B4-BE49-F238E27FC236}">
                  <a16:creationId xmlns:a16="http://schemas.microsoft.com/office/drawing/2014/main" id="{CA0D06ED-A5FF-4EAC-BBF7-8D6701DFCC13}"/>
                </a:ext>
              </a:extLst>
            </p:cNvPr>
            <p:cNvGrpSpPr/>
            <p:nvPr/>
          </p:nvGrpSpPr>
          <p:grpSpPr>
            <a:xfrm>
              <a:off x="5466754" y="1910060"/>
              <a:ext cx="271748" cy="271748"/>
              <a:chOff x="407184" y="1833357"/>
              <a:chExt cx="271748" cy="271748"/>
            </a:xfrm>
          </p:grpSpPr>
          <p:sp>
            <p:nvSpPr>
              <p:cNvPr id="511" name="Google Shape;372;p1">
                <a:extLst>
                  <a:ext uri="{FF2B5EF4-FFF2-40B4-BE49-F238E27FC236}">
                    <a16:creationId xmlns:a16="http://schemas.microsoft.com/office/drawing/2014/main" id="{E158DC12-AC19-4CEA-B974-B7DD11313281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19" name="Picture 518">
                <a:extLst>
                  <a:ext uri="{FF2B5EF4-FFF2-40B4-BE49-F238E27FC236}">
                    <a16:creationId xmlns:a16="http://schemas.microsoft.com/office/drawing/2014/main" id="{AE2454DB-ADC8-43D4-A384-3AB2DD01CFD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20" name="Group 519">
              <a:extLst>
                <a:ext uri="{FF2B5EF4-FFF2-40B4-BE49-F238E27FC236}">
                  <a16:creationId xmlns:a16="http://schemas.microsoft.com/office/drawing/2014/main" id="{7305ACFD-F542-4A1A-8630-EAEB55A1CE5F}"/>
                </a:ext>
              </a:extLst>
            </p:cNvPr>
            <p:cNvGrpSpPr/>
            <p:nvPr/>
          </p:nvGrpSpPr>
          <p:grpSpPr>
            <a:xfrm>
              <a:off x="6456700" y="4341928"/>
              <a:ext cx="271748" cy="271748"/>
              <a:chOff x="407184" y="1833357"/>
              <a:chExt cx="271748" cy="271748"/>
            </a:xfrm>
          </p:grpSpPr>
          <p:sp>
            <p:nvSpPr>
              <p:cNvPr id="521" name="Google Shape;372;p1">
                <a:extLst>
                  <a:ext uri="{FF2B5EF4-FFF2-40B4-BE49-F238E27FC236}">
                    <a16:creationId xmlns:a16="http://schemas.microsoft.com/office/drawing/2014/main" id="{903BC2DE-A775-4863-AD69-47289DEF9845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2" name="Picture 521">
                <a:extLst>
                  <a:ext uri="{FF2B5EF4-FFF2-40B4-BE49-F238E27FC236}">
                    <a16:creationId xmlns:a16="http://schemas.microsoft.com/office/drawing/2014/main" id="{5BF3FB28-2AAE-4167-A05F-69BDBE68D51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23" name="Group 522">
              <a:extLst>
                <a:ext uri="{FF2B5EF4-FFF2-40B4-BE49-F238E27FC236}">
                  <a16:creationId xmlns:a16="http://schemas.microsoft.com/office/drawing/2014/main" id="{E3A89646-AC29-4C0E-9829-FE4C88D586E1}"/>
                </a:ext>
              </a:extLst>
            </p:cNvPr>
            <p:cNvGrpSpPr/>
            <p:nvPr/>
          </p:nvGrpSpPr>
          <p:grpSpPr>
            <a:xfrm>
              <a:off x="4964463" y="1402956"/>
              <a:ext cx="271748" cy="271748"/>
              <a:chOff x="407184" y="1833357"/>
              <a:chExt cx="271748" cy="271748"/>
            </a:xfrm>
          </p:grpSpPr>
          <p:sp>
            <p:nvSpPr>
              <p:cNvPr id="524" name="Google Shape;372;p1">
                <a:extLst>
                  <a:ext uri="{FF2B5EF4-FFF2-40B4-BE49-F238E27FC236}">
                    <a16:creationId xmlns:a16="http://schemas.microsoft.com/office/drawing/2014/main" id="{C78064DA-3C26-4317-873B-8B134018F83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25" name="Picture 524">
                <a:extLst>
                  <a:ext uri="{FF2B5EF4-FFF2-40B4-BE49-F238E27FC236}">
                    <a16:creationId xmlns:a16="http://schemas.microsoft.com/office/drawing/2014/main" id="{2C9A760C-6825-4097-A4B8-9E4A9F9E91F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9DBD2215-6BC4-453A-AE3D-439494E00D2F}"/>
                </a:ext>
              </a:extLst>
            </p:cNvPr>
            <p:cNvGrpSpPr/>
            <p:nvPr/>
          </p:nvGrpSpPr>
          <p:grpSpPr>
            <a:xfrm>
              <a:off x="2926090" y="1390132"/>
              <a:ext cx="271748" cy="271748"/>
              <a:chOff x="407184" y="1833357"/>
              <a:chExt cx="271748" cy="271748"/>
            </a:xfrm>
          </p:grpSpPr>
          <p:sp>
            <p:nvSpPr>
              <p:cNvPr id="437" name="Google Shape;372;p1">
                <a:extLst>
                  <a:ext uri="{FF2B5EF4-FFF2-40B4-BE49-F238E27FC236}">
                    <a16:creationId xmlns:a16="http://schemas.microsoft.com/office/drawing/2014/main" id="{393E16AC-64F9-4237-9FE0-31D67B9510C0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38" name="Picture 437">
                <a:extLst>
                  <a:ext uri="{FF2B5EF4-FFF2-40B4-BE49-F238E27FC236}">
                    <a16:creationId xmlns:a16="http://schemas.microsoft.com/office/drawing/2014/main" id="{02F50F00-248E-4EAD-9FB3-6AF892C0B74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sp>
          <p:nvSpPr>
            <p:cNvPr id="439" name="Google Shape;152;p1">
              <a:extLst>
                <a:ext uri="{FF2B5EF4-FFF2-40B4-BE49-F238E27FC236}">
                  <a16:creationId xmlns:a16="http://schemas.microsoft.com/office/drawing/2014/main" id="{45AE549D-6FE8-474A-BF1A-78218117030B}"/>
                </a:ext>
              </a:extLst>
            </p:cNvPr>
            <p:cNvSpPr/>
            <p:nvPr/>
          </p:nvSpPr>
          <p:spPr>
            <a:xfrm>
              <a:off x="5220231" y="4518893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5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</a:t>
              </a:r>
            </a:p>
          </p:txBody>
        </p:sp>
        <p:grpSp>
          <p:nvGrpSpPr>
            <p:cNvPr id="479" name="Group 478">
              <a:extLst>
                <a:ext uri="{FF2B5EF4-FFF2-40B4-BE49-F238E27FC236}">
                  <a16:creationId xmlns:a16="http://schemas.microsoft.com/office/drawing/2014/main" id="{C1A8A138-CF40-4C62-8D74-151112BA76D8}"/>
                </a:ext>
              </a:extLst>
            </p:cNvPr>
            <p:cNvGrpSpPr/>
            <p:nvPr/>
          </p:nvGrpSpPr>
          <p:grpSpPr>
            <a:xfrm>
              <a:off x="5475561" y="4349695"/>
              <a:ext cx="271748" cy="271748"/>
              <a:chOff x="407184" y="1833357"/>
              <a:chExt cx="271748" cy="271748"/>
            </a:xfrm>
          </p:grpSpPr>
          <p:sp>
            <p:nvSpPr>
              <p:cNvPr id="480" name="Google Shape;372;p1">
                <a:extLst>
                  <a:ext uri="{FF2B5EF4-FFF2-40B4-BE49-F238E27FC236}">
                    <a16:creationId xmlns:a16="http://schemas.microsoft.com/office/drawing/2014/main" id="{EED7BB8E-DCB0-4524-814F-A72718CF6C66}"/>
                  </a:ext>
                </a:extLst>
              </p:cNvPr>
              <p:cNvSpPr/>
              <p:nvPr/>
            </p:nvSpPr>
            <p:spPr>
              <a:xfrm>
                <a:off x="407184" y="1833357"/>
                <a:ext cx="271748" cy="271748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481" name="Picture 480">
                <a:extLst>
                  <a:ext uri="{FF2B5EF4-FFF2-40B4-BE49-F238E27FC236}">
                    <a16:creationId xmlns:a16="http://schemas.microsoft.com/office/drawing/2014/main" id="{F317D370-4605-4729-8085-50642ECD00F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4"/>
              <a:srcRect l="10391" t="1909" r="10898" b="16469"/>
              <a:stretch/>
            </p:blipFill>
            <p:spPr>
              <a:xfrm>
                <a:off x="442407" y="1862214"/>
                <a:ext cx="197786" cy="205099"/>
              </a:xfrm>
              <a:prstGeom prst="rect">
                <a:avLst/>
              </a:prstGeom>
            </p:spPr>
          </p:pic>
        </p:grpSp>
        <p:grpSp>
          <p:nvGrpSpPr>
            <p:cNvPr id="530" name="Group 529">
              <a:extLst>
                <a:ext uri="{FF2B5EF4-FFF2-40B4-BE49-F238E27FC236}">
                  <a16:creationId xmlns:a16="http://schemas.microsoft.com/office/drawing/2014/main" id="{66CFB616-4E87-427A-B016-449B665ECAAE}"/>
                </a:ext>
              </a:extLst>
            </p:cNvPr>
            <p:cNvGrpSpPr/>
            <p:nvPr/>
          </p:nvGrpSpPr>
          <p:grpSpPr>
            <a:xfrm>
              <a:off x="8939250" y="1442209"/>
              <a:ext cx="340325" cy="281889"/>
              <a:chOff x="8957590" y="1417387"/>
              <a:chExt cx="340325" cy="281889"/>
            </a:xfrm>
          </p:grpSpPr>
          <p:sp>
            <p:nvSpPr>
              <p:cNvPr id="531" name="Google Shape;413;p1">
                <a:extLst>
                  <a:ext uri="{FF2B5EF4-FFF2-40B4-BE49-F238E27FC236}">
                    <a16:creationId xmlns:a16="http://schemas.microsoft.com/office/drawing/2014/main" id="{359B5CC4-8F7C-4F4E-ABA0-A1E2C00BAEFB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32" name="Picture 531">
                <a:extLst>
                  <a:ext uri="{FF2B5EF4-FFF2-40B4-BE49-F238E27FC236}">
                    <a16:creationId xmlns:a16="http://schemas.microsoft.com/office/drawing/2014/main" id="{FF689134-AF41-44E1-8914-BACD06FFB24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  <p:sp>
          <p:nvSpPr>
            <p:cNvPr id="535" name="Google Shape;150;p1">
              <a:extLst>
                <a:ext uri="{FF2B5EF4-FFF2-40B4-BE49-F238E27FC236}">
                  <a16:creationId xmlns:a16="http://schemas.microsoft.com/office/drawing/2014/main" id="{31A9D3D6-B7AD-482A-A895-B80A98C8C6B8}"/>
                </a:ext>
              </a:extLst>
            </p:cNvPr>
            <p:cNvSpPr/>
            <p:nvPr/>
          </p:nvSpPr>
          <p:spPr>
            <a:xfrm>
              <a:off x="11265151" y="3331308"/>
              <a:ext cx="776761" cy="776761"/>
            </a:xfrm>
            <a:prstGeom prst="ellipse">
              <a:avLst/>
            </a:prstGeom>
            <a:solidFill>
              <a:schemeClr val="lt1"/>
            </a:solidFill>
            <a:ln w="76200" cap="flat" cmpd="sng">
              <a:solidFill>
                <a:srgbClr val="3F3F3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lvl="0" algn="ctr"/>
              <a:r>
                <a:rPr lang="en-GB" sz="5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</a:t>
              </a:r>
              <a:endParaRPr sz="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36" name="Group 535">
              <a:extLst>
                <a:ext uri="{FF2B5EF4-FFF2-40B4-BE49-F238E27FC236}">
                  <a16:creationId xmlns:a16="http://schemas.microsoft.com/office/drawing/2014/main" id="{6C89E0ED-CD68-459C-B405-18FA8D5C16C9}"/>
                </a:ext>
              </a:extLst>
            </p:cNvPr>
            <p:cNvGrpSpPr/>
            <p:nvPr/>
          </p:nvGrpSpPr>
          <p:grpSpPr>
            <a:xfrm>
              <a:off x="11496468" y="3187360"/>
              <a:ext cx="340325" cy="281889"/>
              <a:chOff x="8957590" y="1417387"/>
              <a:chExt cx="340325" cy="281889"/>
            </a:xfrm>
          </p:grpSpPr>
          <p:sp>
            <p:nvSpPr>
              <p:cNvPr id="537" name="Google Shape;413;p1">
                <a:extLst>
                  <a:ext uri="{FF2B5EF4-FFF2-40B4-BE49-F238E27FC236}">
                    <a16:creationId xmlns:a16="http://schemas.microsoft.com/office/drawing/2014/main" id="{42BBBA3F-0A67-4164-9889-F07C4CD3C60A}"/>
                  </a:ext>
                </a:extLst>
              </p:cNvPr>
              <p:cNvSpPr/>
              <p:nvPr/>
            </p:nvSpPr>
            <p:spPr>
              <a:xfrm>
                <a:off x="8983261" y="1417387"/>
                <a:ext cx="299309" cy="281889"/>
              </a:xfrm>
              <a:prstGeom prst="ellipse">
                <a:avLst/>
              </a:prstGeom>
              <a:solidFill>
                <a:srgbClr val="BFBFBF"/>
              </a:solidFill>
              <a:ln w="19050" cap="flat" cmpd="sng">
                <a:solidFill>
                  <a:srgbClr val="3F3F3F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46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pic>
            <p:nvPicPr>
              <p:cNvPr id="538" name="Picture 537">
                <a:extLst>
                  <a:ext uri="{FF2B5EF4-FFF2-40B4-BE49-F238E27FC236}">
                    <a16:creationId xmlns:a16="http://schemas.microsoft.com/office/drawing/2014/main" id="{7B3DF455-16AB-487A-8A4C-3F6B06BF33B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5"/>
              <a:srcRect l="6120" t="14888" r="7755" b="27774"/>
              <a:stretch/>
            </p:blipFill>
            <p:spPr>
              <a:xfrm>
                <a:off x="8957590" y="1446406"/>
                <a:ext cx="340325" cy="22657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41752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1605</Words>
  <Application>Microsoft Office PowerPoint</Application>
  <PresentationFormat>Widescreen</PresentationFormat>
  <Paragraphs>320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Sarah Matthews</cp:lastModifiedBy>
  <cp:revision>37</cp:revision>
  <dcterms:created xsi:type="dcterms:W3CDTF">2020-03-27T09:24:26Z</dcterms:created>
  <dcterms:modified xsi:type="dcterms:W3CDTF">2023-06-27T07:20:34Z</dcterms:modified>
</cp:coreProperties>
</file>