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8" r:id="rId5"/>
    <p:sldId id="257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8" roundtripDataSignature="AMtx7mhW+BiDfBM0HzksT2kJM6TFYl43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39"/>
    <a:srgbClr val="3F3F3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32" y="6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4412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7631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7704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973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2939" y="842506"/>
            <a:ext cx="10199697" cy="713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"/>
          <p:cNvCxnSpPr>
            <a:cxnSpLocks/>
          </p:cNvCxnSpPr>
          <p:nvPr/>
        </p:nvCxnSpPr>
        <p:spPr>
          <a:xfrm>
            <a:off x="379717" y="602593"/>
            <a:ext cx="11732442" cy="0"/>
          </a:xfrm>
          <a:prstGeom prst="straightConnector1">
            <a:avLst/>
          </a:prstGeom>
          <a:noFill/>
          <a:ln w="762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07292" y="4309283"/>
            <a:ext cx="1852413" cy="14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741026" y="33094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4230" y="6517820"/>
            <a:ext cx="12298878" cy="383255"/>
          </a:xfrm>
          <a:prstGeom prst="rect">
            <a:avLst/>
          </a:prstGeom>
          <a:noFill/>
          <a:ln>
            <a:solidFill>
              <a:srgbClr val="E6E6E6"/>
            </a:solidFill>
          </a:ln>
        </p:spPr>
      </p:pic>
      <p:pic>
        <p:nvPicPr>
          <p:cNvPr id="103" name="Google Shape;103;p1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033" y="3161260"/>
            <a:ext cx="1273208" cy="702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4" name="Google Shape;104;p1"/>
          <p:cNvGrpSpPr/>
          <p:nvPr/>
        </p:nvGrpSpPr>
        <p:grpSpPr>
          <a:xfrm>
            <a:off x="428280" y="1401032"/>
            <a:ext cx="1852413" cy="4403626"/>
            <a:chOff x="789395" y="628924"/>
            <a:chExt cx="3381375" cy="8038329"/>
          </a:xfrm>
        </p:grpSpPr>
        <p:pic>
          <p:nvPicPr>
            <p:cNvPr id="105" name="Google Shape;105;p1"/>
            <p:cNvPicPr preferRelativeResize="0"/>
            <p:nvPr/>
          </p:nvPicPr>
          <p:blipFill rotWithShape="1">
            <a:blip r:embed="rId4">
              <a:alphaModFix/>
            </a:blip>
            <a:srcRect b="40349"/>
            <a:stretch/>
          </p:blipFill>
          <p:spPr>
            <a:xfrm>
              <a:off x="789395" y="628924"/>
              <a:ext cx="3381375" cy="2800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89395" y="3428999"/>
              <a:ext cx="685801" cy="523825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2284004" y="2607906"/>
            <a:ext cx="375701" cy="10186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8" name="Google Shape;108;p1"/>
          <p:cNvGrpSpPr/>
          <p:nvPr/>
        </p:nvGrpSpPr>
        <p:grpSpPr>
          <a:xfrm flipH="1">
            <a:off x="1817966" y="1431515"/>
            <a:ext cx="1852413" cy="2966301"/>
            <a:chOff x="776288" y="628924"/>
            <a:chExt cx="3381375" cy="5414651"/>
          </a:xfrm>
        </p:grpSpPr>
        <p:pic>
          <p:nvPicPr>
            <p:cNvPr id="109" name="Google Shape;10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90" y="2653327"/>
              <a:ext cx="685801" cy="339024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2833454" y="4333489"/>
            <a:ext cx="1852413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4312189" y="2011007"/>
            <a:ext cx="375701" cy="1042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3842562" y="1455722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4857444" y="4333489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6331581" y="2011007"/>
            <a:ext cx="375701" cy="10428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6" name="Google Shape;116;p1"/>
          <p:cNvGrpSpPr/>
          <p:nvPr/>
        </p:nvGrpSpPr>
        <p:grpSpPr>
          <a:xfrm flipH="1">
            <a:off x="5861954" y="1455722"/>
            <a:ext cx="1852414" cy="2151868"/>
            <a:chOff x="776288" y="628924"/>
            <a:chExt cx="3381375" cy="3927997"/>
          </a:xfrm>
        </p:grpSpPr>
        <p:pic>
          <p:nvPicPr>
            <p:cNvPr id="117" name="Google Shape;11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88" y="2653328"/>
              <a:ext cx="685800" cy="190359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9" name="Google Shape;119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6874048" y="4321375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7887916" y="1455722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899603" y="4333490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9915971" y="1455723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29219"/>
            <a:ext cx="375701" cy="280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440052" y="2823734"/>
            <a:ext cx="375701" cy="1669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2448616" y="3018183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4475021" y="2967010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5484703" y="2856802"/>
            <a:ext cx="375701" cy="1568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4475" y="2951096"/>
            <a:ext cx="375701" cy="16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7503158" y="3195149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8514520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9530636" y="2904234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0542110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"/>
          <p:cNvSpPr/>
          <p:nvPr/>
        </p:nvSpPr>
        <p:spPr>
          <a:xfrm>
            <a:off x="729691" y="332290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126838" y="4459261"/>
            <a:ext cx="837852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Graphics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153507" y="322842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to draw an image using a range of tools. </a:t>
            </a:r>
            <a:endParaRPr sz="5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2233" y="2993615"/>
            <a:ext cx="341230" cy="143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"/>
          <p:cNvSpPr/>
          <p:nvPr/>
        </p:nvSpPr>
        <p:spPr>
          <a:xfrm>
            <a:off x="1138732" y="323374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 simple treasure map that includes a key. 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2149329" y="324708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Evaluate your completed map against the success criteria. </a:t>
            </a:r>
            <a:endParaRPr lang="en-GB" sz="1600" dirty="0"/>
          </a:p>
        </p:txBody>
      </p:sp>
      <p:sp>
        <p:nvSpPr>
          <p:cNvPr id="145" name="Google Shape;145;p1"/>
          <p:cNvSpPr/>
          <p:nvPr/>
        </p:nvSpPr>
        <p:spPr>
          <a:xfrm>
            <a:off x="2160229" y="452312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the icons for your map using a range of tools.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1158871" y="451630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your map using a range of tools.</a:t>
            </a:r>
          </a:p>
        </p:txBody>
      </p:sp>
      <p:sp>
        <p:nvSpPr>
          <p:cNvPr id="149" name="Google Shape;149;p1"/>
          <p:cNvSpPr/>
          <p:nvPr/>
        </p:nvSpPr>
        <p:spPr>
          <a:xfrm>
            <a:off x="4211280" y="328735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simple AR prototype that meets the success criteria.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>
            <a:off x="8231784" y="452743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how to use the COUNTIF function to enhance a quiz.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/>
          <p:nvPr/>
        </p:nvSpPr>
        <p:spPr>
          <a:xfrm>
            <a:off x="7228008" y="205804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how to use the IF function to provide a range of responses. 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/>
          <p:nvPr/>
        </p:nvSpPr>
        <p:spPr>
          <a:xfrm>
            <a:off x="8227363" y="326715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Does my quiz meet the criteria?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9265035" y="205214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different threats to data.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/>
          <p:nvPr/>
        </p:nvSpPr>
        <p:spPr>
          <a:xfrm>
            <a:off x="9251672" y="450861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Describe the different methods of Social Engineering. </a:t>
            </a:r>
          </a:p>
        </p:txBody>
      </p:sp>
      <p:sp>
        <p:nvSpPr>
          <p:cNvPr id="161" name="Google Shape;161;p1"/>
          <p:cNvSpPr/>
          <p:nvPr/>
        </p:nvSpPr>
        <p:spPr>
          <a:xfrm>
            <a:off x="10236103" y="449619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Describe the different vulnerabilities that can be exploited. </a:t>
            </a:r>
          </a:p>
        </p:txBody>
      </p:sp>
      <p:sp>
        <p:nvSpPr>
          <p:cNvPr id="192" name="Google Shape;192;p1"/>
          <p:cNvSpPr/>
          <p:nvPr/>
        </p:nvSpPr>
        <p:spPr>
          <a:xfrm>
            <a:off x="4775387" y="32536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"/>
          <p:cNvSpPr/>
          <p:nvPr/>
        </p:nvSpPr>
        <p:spPr>
          <a:xfrm>
            <a:off x="6778474" y="337931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"/>
          <p:cNvSpPr/>
          <p:nvPr/>
        </p:nvSpPr>
        <p:spPr>
          <a:xfrm>
            <a:off x="8809446" y="309869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"/>
          <p:cNvSpPr/>
          <p:nvPr/>
        </p:nvSpPr>
        <p:spPr>
          <a:xfrm>
            <a:off x="10850785" y="339615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3982" y="360271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"/>
          <p:cNvSpPr/>
          <p:nvPr/>
        </p:nvSpPr>
        <p:spPr>
          <a:xfrm>
            <a:off x="846544" y="712489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HT1</a:t>
            </a:r>
            <a:endParaRPr/>
          </a:p>
        </p:txBody>
      </p:sp>
      <p:pic>
        <p:nvPicPr>
          <p:cNvPr id="202" name="Google Shape;202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19976" y="351968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"/>
          <p:cNvSpPr/>
          <p:nvPr/>
        </p:nvSpPr>
        <p:spPr>
          <a:xfrm>
            <a:off x="2862538" y="704186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HT2</a:t>
            </a:r>
            <a:endParaRPr/>
          </a:p>
        </p:txBody>
      </p:sp>
      <p:pic>
        <p:nvPicPr>
          <p:cNvPr id="204" name="Google Shape;204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56848" y="348554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"/>
          <p:cNvSpPr/>
          <p:nvPr/>
        </p:nvSpPr>
        <p:spPr>
          <a:xfrm>
            <a:off x="4899410" y="700772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HT3</a:t>
            </a:r>
            <a:endParaRPr/>
          </a:p>
        </p:txBody>
      </p:sp>
      <p:pic>
        <p:nvPicPr>
          <p:cNvPr id="206" name="Google Shape;206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68792" y="36095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"/>
          <p:cNvSpPr/>
          <p:nvPr/>
        </p:nvSpPr>
        <p:spPr>
          <a:xfrm>
            <a:off x="6911354" y="71317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HT4</a:t>
            </a:r>
            <a:endParaRPr/>
          </a:p>
        </p:txBody>
      </p:sp>
      <p:pic>
        <p:nvPicPr>
          <p:cNvPr id="208" name="Google Shape;208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90195" y="336553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"/>
          <p:cNvSpPr/>
          <p:nvPr/>
        </p:nvSpPr>
        <p:spPr>
          <a:xfrm>
            <a:off x="8932757" y="688771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HT5</a:t>
            </a:r>
            <a:endParaRPr/>
          </a:p>
        </p:txBody>
      </p:sp>
      <p:pic>
        <p:nvPicPr>
          <p:cNvPr id="210" name="Google Shape;21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31858" y="36422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"/>
          <p:cNvSpPr/>
          <p:nvPr/>
        </p:nvSpPr>
        <p:spPr>
          <a:xfrm>
            <a:off x="10974420" y="71644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HT6</a:t>
            </a:r>
            <a:endParaRPr/>
          </a:p>
        </p:txBody>
      </p:sp>
      <p:sp>
        <p:nvSpPr>
          <p:cNvPr id="215" name="Google Shape;215;p1"/>
          <p:cNvSpPr/>
          <p:nvPr/>
        </p:nvSpPr>
        <p:spPr>
          <a:xfrm>
            <a:off x="1605865" y="609600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"/>
          <p:cNvSpPr/>
          <p:nvPr/>
        </p:nvSpPr>
        <p:spPr>
          <a:xfrm>
            <a:off x="5656105" y="609587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"/>
          <p:cNvSpPr/>
          <p:nvPr/>
        </p:nvSpPr>
        <p:spPr>
          <a:xfrm>
            <a:off x="7682179" y="6090586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"/>
          <p:cNvSpPr/>
          <p:nvPr/>
        </p:nvSpPr>
        <p:spPr>
          <a:xfrm>
            <a:off x="9702677" y="608476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/>
          <p:nvPr/>
        </p:nvSpPr>
        <p:spPr>
          <a:xfrm rot="-2896229">
            <a:off x="4584944" y="1563469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"/>
          <p:cNvSpPr/>
          <p:nvPr/>
        </p:nvSpPr>
        <p:spPr>
          <a:xfrm>
            <a:off x="4611613" y="179120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"/>
          <p:cNvSpPr/>
          <p:nvPr/>
        </p:nvSpPr>
        <p:spPr>
          <a:xfrm>
            <a:off x="5482672" y="1796116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"/>
          <p:cNvSpPr/>
          <p:nvPr/>
        </p:nvSpPr>
        <p:spPr>
          <a:xfrm rot="-2896229">
            <a:off x="6607462" y="15570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"/>
          <p:cNvSpPr/>
          <p:nvPr/>
        </p:nvSpPr>
        <p:spPr>
          <a:xfrm>
            <a:off x="6634131" y="17848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"/>
          <p:cNvSpPr/>
          <p:nvPr/>
        </p:nvSpPr>
        <p:spPr>
          <a:xfrm>
            <a:off x="7505190" y="17897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"/>
          <p:cNvSpPr/>
          <p:nvPr/>
        </p:nvSpPr>
        <p:spPr>
          <a:xfrm rot="-2896229">
            <a:off x="2564627" y="1533944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"/>
          <p:cNvSpPr/>
          <p:nvPr/>
        </p:nvSpPr>
        <p:spPr>
          <a:xfrm>
            <a:off x="2591296" y="176168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"/>
          <p:cNvSpPr/>
          <p:nvPr/>
        </p:nvSpPr>
        <p:spPr>
          <a:xfrm>
            <a:off x="3462355" y="1766591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"/>
          <p:cNvSpPr/>
          <p:nvPr/>
        </p:nvSpPr>
        <p:spPr>
          <a:xfrm rot="-2896229">
            <a:off x="542427" y="15113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"/>
          <p:cNvSpPr/>
          <p:nvPr/>
        </p:nvSpPr>
        <p:spPr>
          <a:xfrm>
            <a:off x="569096" y="17391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"/>
          <p:cNvSpPr/>
          <p:nvPr/>
        </p:nvSpPr>
        <p:spPr>
          <a:xfrm>
            <a:off x="1440155" y="17440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"/>
          <p:cNvSpPr/>
          <p:nvPr/>
        </p:nvSpPr>
        <p:spPr>
          <a:xfrm rot="-2896229">
            <a:off x="8627846" y="1555991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"/>
          <p:cNvSpPr/>
          <p:nvPr/>
        </p:nvSpPr>
        <p:spPr>
          <a:xfrm>
            <a:off x="8654515" y="1783729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"/>
          <p:cNvSpPr/>
          <p:nvPr/>
        </p:nvSpPr>
        <p:spPr>
          <a:xfrm>
            <a:off x="9516049" y="174101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"/>
          <p:cNvSpPr/>
          <p:nvPr/>
        </p:nvSpPr>
        <p:spPr>
          <a:xfrm rot="-2896229">
            <a:off x="10655902" y="1555430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"/>
          <p:cNvSpPr/>
          <p:nvPr/>
        </p:nvSpPr>
        <p:spPr>
          <a:xfrm>
            <a:off x="10682571" y="1783168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"/>
          <p:cNvSpPr/>
          <p:nvPr/>
        </p:nvSpPr>
        <p:spPr>
          <a:xfrm>
            <a:off x="11553630" y="178807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8" name="Google Shape;238;p1"/>
          <p:cNvGrpSpPr/>
          <p:nvPr/>
        </p:nvGrpSpPr>
        <p:grpSpPr>
          <a:xfrm rot="10800000">
            <a:off x="1353911" y="4519564"/>
            <a:ext cx="1396313" cy="1396313"/>
            <a:chOff x="8313193" y="5532090"/>
            <a:chExt cx="1396313" cy="1396313"/>
          </a:xfrm>
        </p:grpSpPr>
        <p:sp>
          <p:nvSpPr>
            <p:cNvPr id="239" name="Google Shape;239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2" name="Google Shape;242;p1"/>
          <p:cNvGrpSpPr/>
          <p:nvPr/>
        </p:nvGrpSpPr>
        <p:grpSpPr>
          <a:xfrm rot="10800000">
            <a:off x="3377003" y="4534847"/>
            <a:ext cx="1396313" cy="1396313"/>
            <a:chOff x="8313193" y="5532090"/>
            <a:chExt cx="1396313" cy="1396313"/>
          </a:xfrm>
        </p:grpSpPr>
        <p:sp>
          <p:nvSpPr>
            <p:cNvPr id="243" name="Google Shape;243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6" name="Google Shape;246;p1"/>
          <p:cNvGrpSpPr/>
          <p:nvPr/>
        </p:nvGrpSpPr>
        <p:grpSpPr>
          <a:xfrm rot="10800000">
            <a:off x="5403778" y="4545267"/>
            <a:ext cx="1396313" cy="1396313"/>
            <a:chOff x="8313193" y="5532090"/>
            <a:chExt cx="1396313" cy="1396313"/>
          </a:xfrm>
        </p:grpSpPr>
        <p:sp>
          <p:nvSpPr>
            <p:cNvPr id="247" name="Google Shape;247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Google Shape;250;p1"/>
          <p:cNvGrpSpPr/>
          <p:nvPr/>
        </p:nvGrpSpPr>
        <p:grpSpPr>
          <a:xfrm rot="10800000">
            <a:off x="7421949" y="4572519"/>
            <a:ext cx="1396313" cy="1396313"/>
            <a:chOff x="8313193" y="5532090"/>
            <a:chExt cx="1396313" cy="1396313"/>
          </a:xfrm>
        </p:grpSpPr>
        <p:sp>
          <p:nvSpPr>
            <p:cNvPr id="251" name="Google Shape;251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1"/>
          <p:cNvGrpSpPr/>
          <p:nvPr/>
        </p:nvGrpSpPr>
        <p:grpSpPr>
          <a:xfrm rot="10800000">
            <a:off x="9451521" y="4548791"/>
            <a:ext cx="1396313" cy="1396313"/>
            <a:chOff x="8313193" y="5532090"/>
            <a:chExt cx="1396313" cy="1396313"/>
          </a:xfrm>
        </p:grpSpPr>
        <p:sp>
          <p:nvSpPr>
            <p:cNvPr id="255" name="Google Shape;255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8" name="Google Shape;258;p1"/>
          <p:cNvSpPr/>
          <p:nvPr/>
        </p:nvSpPr>
        <p:spPr>
          <a:xfrm>
            <a:off x="78075" y="5567269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"/>
          <p:cNvSpPr/>
          <p:nvPr/>
        </p:nvSpPr>
        <p:spPr>
          <a:xfrm>
            <a:off x="147442" y="56320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"/>
          <p:cNvSpPr/>
          <p:nvPr/>
        </p:nvSpPr>
        <p:spPr>
          <a:xfrm>
            <a:off x="11199068" y="5563753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"/>
          <p:cNvSpPr/>
          <p:nvPr/>
        </p:nvSpPr>
        <p:spPr>
          <a:xfrm>
            <a:off x="11270844" y="56320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"/>
          <p:cNvSpPr/>
          <p:nvPr/>
        </p:nvSpPr>
        <p:spPr>
          <a:xfrm>
            <a:off x="196782" y="5669759"/>
            <a:ext cx="66716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63" name="Google Shape;263;p1"/>
          <p:cNvSpPr/>
          <p:nvPr/>
        </p:nvSpPr>
        <p:spPr>
          <a:xfrm>
            <a:off x="11500136" y="5662639"/>
            <a:ext cx="36420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264" name="Google Shape;264;p1" descr="A picture containing drawing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7011" y="5824844"/>
            <a:ext cx="492362" cy="420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" descr="A picture containing light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418027" y="5816957"/>
            <a:ext cx="479516" cy="4675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7" name="Google Shape;267;p1"/>
          <p:cNvCxnSpPr>
            <a:cxnSpLocks/>
          </p:cNvCxnSpPr>
          <p:nvPr/>
        </p:nvCxnSpPr>
        <p:spPr>
          <a:xfrm rot="10800000">
            <a:off x="536733" y="41048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8" name="Google Shape;268;p1"/>
          <p:cNvCxnSpPr>
            <a:cxnSpLocks/>
          </p:cNvCxnSpPr>
          <p:nvPr/>
        </p:nvCxnSpPr>
        <p:spPr>
          <a:xfrm rot="10800000">
            <a:off x="2559208" y="410806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9" name="Google Shape;269;p1"/>
          <p:cNvCxnSpPr>
            <a:cxnSpLocks/>
          </p:cNvCxnSpPr>
          <p:nvPr/>
        </p:nvCxnSpPr>
        <p:spPr>
          <a:xfrm rot="10800000">
            <a:off x="4579957" y="28931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0" name="Google Shape;270;p1"/>
          <p:cNvCxnSpPr>
            <a:cxnSpLocks/>
          </p:cNvCxnSpPr>
          <p:nvPr/>
        </p:nvCxnSpPr>
        <p:spPr>
          <a:xfrm rot="10800000">
            <a:off x="6585646" y="41882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1" name="Google Shape;271;p1"/>
          <p:cNvCxnSpPr>
            <a:cxnSpLocks/>
          </p:cNvCxnSpPr>
          <p:nvPr/>
        </p:nvCxnSpPr>
        <p:spPr>
          <a:xfrm rot="10800000">
            <a:off x="8622458" y="41246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2" name="Google Shape;272;p1"/>
          <p:cNvCxnSpPr>
            <a:cxnSpLocks/>
          </p:cNvCxnSpPr>
          <p:nvPr/>
        </p:nvCxnSpPr>
        <p:spPr>
          <a:xfrm rot="10800000">
            <a:off x="10646896" y="412485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3" name="Google Shape;273;p1"/>
          <p:cNvCxnSpPr>
            <a:cxnSpLocks/>
          </p:cNvCxnSpPr>
          <p:nvPr/>
        </p:nvCxnSpPr>
        <p:spPr>
          <a:xfrm>
            <a:off x="1544156" y="41175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4" name="Google Shape;274;p1"/>
          <p:cNvCxnSpPr>
            <a:cxnSpLocks/>
          </p:cNvCxnSpPr>
          <p:nvPr/>
        </p:nvCxnSpPr>
        <p:spPr>
          <a:xfrm>
            <a:off x="3566631" y="42033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5" name="Google Shape;275;p1"/>
          <p:cNvCxnSpPr>
            <a:cxnSpLocks/>
          </p:cNvCxnSpPr>
          <p:nvPr/>
        </p:nvCxnSpPr>
        <p:spPr>
          <a:xfrm>
            <a:off x="5590555" y="29058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6" name="Google Shape;276;p1"/>
          <p:cNvCxnSpPr>
            <a:cxnSpLocks/>
          </p:cNvCxnSpPr>
          <p:nvPr/>
        </p:nvCxnSpPr>
        <p:spPr>
          <a:xfrm>
            <a:off x="7604056" y="29425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7" name="Google Shape;277;p1"/>
          <p:cNvCxnSpPr>
            <a:cxnSpLocks/>
          </p:cNvCxnSpPr>
          <p:nvPr/>
        </p:nvCxnSpPr>
        <p:spPr>
          <a:xfrm>
            <a:off x="9652133" y="41193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78" name="Google Shape;278;p1"/>
          <p:cNvSpPr/>
          <p:nvPr/>
        </p:nvSpPr>
        <p:spPr>
          <a:xfrm rot="10800000">
            <a:off x="-17419" y="-32045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"/>
          <p:cNvSpPr/>
          <p:nvPr/>
        </p:nvSpPr>
        <p:spPr>
          <a:xfrm rot="-2768532">
            <a:off x="45001" y="401385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"/>
          <p:cNvSpPr txBox="1"/>
          <p:nvPr/>
        </p:nvSpPr>
        <p:spPr>
          <a:xfrm>
            <a:off x="-7273" y="450879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</a:t>
            </a:r>
            <a:endParaRPr/>
          </a:p>
        </p:txBody>
      </p:sp>
      <p:sp>
        <p:nvSpPr>
          <p:cNvPr id="281" name="Google Shape;281;p1"/>
          <p:cNvSpPr/>
          <p:nvPr/>
        </p:nvSpPr>
        <p:spPr>
          <a:xfrm rot="10800000">
            <a:off x="1807626" y="-55944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"/>
          <p:cNvSpPr/>
          <p:nvPr/>
        </p:nvSpPr>
        <p:spPr>
          <a:xfrm rot="-2768532">
            <a:off x="1870046" y="4334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"/>
          <p:cNvSpPr txBox="1"/>
          <p:nvPr/>
        </p:nvSpPr>
        <p:spPr>
          <a:xfrm>
            <a:off x="1817772" y="4829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</a:t>
            </a:r>
            <a:endParaRPr/>
          </a:p>
        </p:txBody>
      </p:sp>
      <p:sp>
        <p:nvSpPr>
          <p:cNvPr id="284" name="Google Shape;284;p1"/>
          <p:cNvSpPr/>
          <p:nvPr/>
        </p:nvSpPr>
        <p:spPr>
          <a:xfrm rot="10800000">
            <a:off x="3824627" y="-11200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"/>
          <p:cNvSpPr/>
          <p:nvPr/>
        </p:nvSpPr>
        <p:spPr>
          <a:xfrm rot="-2768532">
            <a:off x="3887047" y="4222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"/>
          <p:cNvSpPr txBox="1"/>
          <p:nvPr/>
        </p:nvSpPr>
        <p:spPr>
          <a:xfrm>
            <a:off x="3834773" y="4717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</a:t>
            </a:r>
            <a:endParaRPr/>
          </a:p>
        </p:txBody>
      </p:sp>
      <p:sp>
        <p:nvSpPr>
          <p:cNvPr id="287" name="Google Shape;287;p1"/>
          <p:cNvSpPr/>
          <p:nvPr/>
        </p:nvSpPr>
        <p:spPr>
          <a:xfrm rot="10800000">
            <a:off x="5839437" y="-56785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"/>
          <p:cNvSpPr/>
          <p:nvPr/>
        </p:nvSpPr>
        <p:spPr>
          <a:xfrm rot="-2768532">
            <a:off x="5901857" y="432589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"/>
          <p:cNvSpPr txBox="1"/>
          <p:nvPr/>
        </p:nvSpPr>
        <p:spPr>
          <a:xfrm>
            <a:off x="5849583" y="482083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</a:t>
            </a:r>
            <a:endParaRPr/>
          </a:p>
        </p:txBody>
      </p:sp>
      <p:sp>
        <p:nvSpPr>
          <p:cNvPr id="290" name="Google Shape;290;p1"/>
          <p:cNvSpPr/>
          <p:nvPr/>
        </p:nvSpPr>
        <p:spPr>
          <a:xfrm rot="10800000">
            <a:off x="7854706" y="-58208"/>
            <a:ext cx="473576" cy="776761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"/>
          <p:cNvSpPr/>
          <p:nvPr/>
        </p:nvSpPr>
        <p:spPr>
          <a:xfrm rot="-2768532">
            <a:off x="7917126" y="437066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"/>
          <p:cNvSpPr txBox="1"/>
          <p:nvPr/>
        </p:nvSpPr>
        <p:spPr>
          <a:xfrm>
            <a:off x="7864852" y="486560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</a:t>
            </a:r>
            <a:endParaRPr/>
          </a:p>
        </p:txBody>
      </p:sp>
      <p:sp>
        <p:nvSpPr>
          <p:cNvPr id="293" name="Google Shape;293;p1"/>
          <p:cNvSpPr/>
          <p:nvPr/>
        </p:nvSpPr>
        <p:spPr>
          <a:xfrm rot="10800000">
            <a:off x="9897187" y="-8819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"/>
          <p:cNvSpPr/>
          <p:nvPr/>
        </p:nvSpPr>
        <p:spPr>
          <a:xfrm rot="-2768532">
            <a:off x="9959607" y="42461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"/>
          <p:cNvSpPr txBox="1"/>
          <p:nvPr/>
        </p:nvSpPr>
        <p:spPr>
          <a:xfrm>
            <a:off x="9907333" y="47410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</a:t>
            </a:r>
            <a:endParaRPr/>
          </a:p>
        </p:txBody>
      </p:sp>
      <p:sp>
        <p:nvSpPr>
          <p:cNvPr id="296" name="Google Shape;296;p1"/>
          <p:cNvSpPr/>
          <p:nvPr/>
        </p:nvSpPr>
        <p:spPr>
          <a:xfrm rot="10800000">
            <a:off x="11718424" y="-29603"/>
            <a:ext cx="473576" cy="744932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"/>
          <p:cNvSpPr/>
          <p:nvPr/>
        </p:nvSpPr>
        <p:spPr>
          <a:xfrm rot="-2768532">
            <a:off x="11780844" y="43974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"/>
          <p:cNvSpPr txBox="1"/>
          <p:nvPr/>
        </p:nvSpPr>
        <p:spPr>
          <a:xfrm>
            <a:off x="11728570" y="48923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</a:t>
            </a:r>
            <a:endParaRPr/>
          </a:p>
        </p:txBody>
      </p:sp>
      <p:cxnSp>
        <p:nvCxnSpPr>
          <p:cNvPr id="299" name="Google Shape;299;p1"/>
          <p:cNvCxnSpPr>
            <a:cxnSpLocks/>
          </p:cNvCxnSpPr>
          <p:nvPr/>
        </p:nvCxnSpPr>
        <p:spPr>
          <a:xfrm>
            <a:off x="15013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0" name="Google Shape;300;p1"/>
          <p:cNvCxnSpPr>
            <a:cxnSpLocks/>
          </p:cNvCxnSpPr>
          <p:nvPr/>
        </p:nvCxnSpPr>
        <p:spPr>
          <a:xfrm>
            <a:off x="197311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1" name="Google Shape;301;p1"/>
          <p:cNvCxnSpPr>
            <a:cxnSpLocks/>
          </p:cNvCxnSpPr>
          <p:nvPr/>
        </p:nvCxnSpPr>
        <p:spPr>
          <a:xfrm>
            <a:off x="3992550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2" name="Google Shape;302;p1"/>
          <p:cNvCxnSpPr>
            <a:cxnSpLocks/>
          </p:cNvCxnSpPr>
          <p:nvPr/>
        </p:nvCxnSpPr>
        <p:spPr>
          <a:xfrm>
            <a:off x="600444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3" name="Google Shape;303;p1"/>
          <p:cNvCxnSpPr>
            <a:cxnSpLocks/>
          </p:cNvCxnSpPr>
          <p:nvPr/>
        </p:nvCxnSpPr>
        <p:spPr>
          <a:xfrm>
            <a:off x="801302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4" name="Google Shape;304;p1"/>
          <p:cNvCxnSpPr>
            <a:cxnSpLocks/>
          </p:cNvCxnSpPr>
          <p:nvPr/>
        </p:nvCxnSpPr>
        <p:spPr>
          <a:xfrm>
            <a:off x="10072615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5" name="Google Shape;305;p1"/>
          <p:cNvCxnSpPr>
            <a:cxnSpLocks/>
          </p:cNvCxnSpPr>
          <p:nvPr/>
        </p:nvCxnSpPr>
        <p:spPr>
          <a:xfrm>
            <a:off x="11894824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309" name="Google Shape;309;p1"/>
          <p:cNvSpPr/>
          <p:nvPr/>
        </p:nvSpPr>
        <p:spPr>
          <a:xfrm rot="10800000">
            <a:off x="3914512" y="894164"/>
            <a:ext cx="291000" cy="973889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"/>
          <p:cNvSpPr/>
          <p:nvPr/>
        </p:nvSpPr>
        <p:spPr>
          <a:xfrm>
            <a:off x="3724036" y="1163067"/>
            <a:ext cx="677080" cy="369726"/>
          </a:xfrm>
          <a:prstGeom prst="rect">
            <a:avLst/>
          </a:prstGeom>
          <a:solidFill>
            <a:srgbClr val="002A39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Student Voice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"/>
          <p:cNvSpPr/>
          <p:nvPr/>
        </p:nvSpPr>
        <p:spPr>
          <a:xfrm>
            <a:off x="3892794" y="1692183"/>
            <a:ext cx="325071" cy="325071"/>
          </a:xfrm>
          <a:prstGeom prst="ellipse">
            <a:avLst/>
          </a:prstGeom>
          <a:solidFill>
            <a:srgbClr val="A5A5A5"/>
          </a:solidFill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"/>
          <p:cNvSpPr/>
          <p:nvPr/>
        </p:nvSpPr>
        <p:spPr>
          <a:xfrm rot="10800000">
            <a:off x="7948423" y="881940"/>
            <a:ext cx="291000" cy="973889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"/>
          <p:cNvSpPr/>
          <p:nvPr/>
        </p:nvSpPr>
        <p:spPr>
          <a:xfrm>
            <a:off x="7757947" y="1150843"/>
            <a:ext cx="677080" cy="369726"/>
          </a:xfrm>
          <a:prstGeom prst="rect">
            <a:avLst/>
          </a:prstGeom>
          <a:solidFill>
            <a:srgbClr val="002A39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Student Voice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"/>
          <p:cNvSpPr/>
          <p:nvPr/>
        </p:nvSpPr>
        <p:spPr>
          <a:xfrm>
            <a:off x="7926705" y="1679959"/>
            <a:ext cx="325071" cy="325071"/>
          </a:xfrm>
          <a:prstGeom prst="ellipse">
            <a:avLst/>
          </a:prstGeom>
          <a:solidFill>
            <a:srgbClr val="A5A5A5"/>
          </a:solidFill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1" name="Google Shape;321;p1"/>
          <p:cNvGrpSpPr/>
          <p:nvPr/>
        </p:nvGrpSpPr>
        <p:grpSpPr>
          <a:xfrm rot="10800000">
            <a:off x="2885004" y="5401739"/>
            <a:ext cx="325071" cy="1123090"/>
            <a:chOff x="2920318" y="5279361"/>
            <a:chExt cx="325071" cy="1123090"/>
          </a:xfrm>
        </p:grpSpPr>
        <p:sp>
          <p:nvSpPr>
            <p:cNvPr id="322" name="Google Shape;322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4" name="Google Shape;324;p1"/>
          <p:cNvGrpSpPr/>
          <p:nvPr/>
        </p:nvGrpSpPr>
        <p:grpSpPr>
          <a:xfrm rot="10800000">
            <a:off x="1040588" y="5401739"/>
            <a:ext cx="325071" cy="1123090"/>
            <a:chOff x="2920318" y="5279361"/>
            <a:chExt cx="325071" cy="1123090"/>
          </a:xfrm>
        </p:grpSpPr>
        <p:sp>
          <p:nvSpPr>
            <p:cNvPr id="325" name="Google Shape;32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7" name="Google Shape;327;p1"/>
          <p:cNvGrpSpPr/>
          <p:nvPr/>
        </p:nvGrpSpPr>
        <p:grpSpPr>
          <a:xfrm rot="10800000">
            <a:off x="6930863" y="5401739"/>
            <a:ext cx="325071" cy="1123090"/>
            <a:chOff x="2920318" y="5279361"/>
            <a:chExt cx="325071" cy="1123090"/>
          </a:xfrm>
        </p:grpSpPr>
        <p:sp>
          <p:nvSpPr>
            <p:cNvPr id="328" name="Google Shape;32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0" name="Google Shape;330;p1"/>
          <p:cNvGrpSpPr/>
          <p:nvPr/>
        </p:nvGrpSpPr>
        <p:grpSpPr>
          <a:xfrm rot="10800000">
            <a:off x="8979218" y="5401739"/>
            <a:ext cx="325071" cy="1123090"/>
            <a:chOff x="2920318" y="5279361"/>
            <a:chExt cx="325071" cy="1123090"/>
          </a:xfrm>
        </p:grpSpPr>
        <p:sp>
          <p:nvSpPr>
            <p:cNvPr id="331" name="Google Shape;331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3" name="Google Shape;333;p1"/>
          <p:cNvSpPr/>
          <p:nvPr/>
        </p:nvSpPr>
        <p:spPr>
          <a:xfrm>
            <a:off x="2592719" y="6095938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4" name="Google Shape;334;p1"/>
          <p:cNvGrpSpPr/>
          <p:nvPr/>
        </p:nvGrpSpPr>
        <p:grpSpPr>
          <a:xfrm rot="10800000">
            <a:off x="10829675" y="5401739"/>
            <a:ext cx="325071" cy="1123090"/>
            <a:chOff x="2920318" y="5279361"/>
            <a:chExt cx="325071" cy="1123090"/>
          </a:xfrm>
        </p:grpSpPr>
        <p:sp>
          <p:nvSpPr>
            <p:cNvPr id="335" name="Google Shape;33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7" name="Google Shape;337;p1"/>
          <p:cNvGrpSpPr/>
          <p:nvPr/>
        </p:nvGrpSpPr>
        <p:grpSpPr>
          <a:xfrm rot="10800000">
            <a:off x="4933650" y="5401739"/>
            <a:ext cx="325071" cy="1123090"/>
            <a:chOff x="2920318" y="5279361"/>
            <a:chExt cx="325071" cy="1123090"/>
          </a:xfrm>
        </p:grpSpPr>
        <p:sp>
          <p:nvSpPr>
            <p:cNvPr id="338" name="Google Shape;33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0" name="Google Shape;340;p1"/>
          <p:cNvSpPr/>
          <p:nvPr/>
        </p:nvSpPr>
        <p:spPr>
          <a:xfrm>
            <a:off x="4646972" y="6107287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"/>
          <p:cNvSpPr/>
          <p:nvPr/>
        </p:nvSpPr>
        <p:spPr>
          <a:xfrm>
            <a:off x="6646148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dirty="0"/>
          </a:p>
        </p:txBody>
      </p:sp>
      <p:sp>
        <p:nvSpPr>
          <p:cNvPr id="342" name="Google Shape;342;p1"/>
          <p:cNvSpPr/>
          <p:nvPr/>
        </p:nvSpPr>
        <p:spPr>
          <a:xfrm>
            <a:off x="8694116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3" name="Google Shape;343;p1"/>
          <p:cNvCxnSpPr>
            <a:cxnSpLocks/>
          </p:cNvCxnSpPr>
          <p:nvPr/>
        </p:nvCxnSpPr>
        <p:spPr>
          <a:xfrm>
            <a:off x="1291190" y="6274882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44" name="Google Shape;344;p1"/>
          <p:cNvCxnSpPr>
            <a:cxnSpLocks/>
          </p:cNvCxnSpPr>
          <p:nvPr/>
        </p:nvCxnSpPr>
        <p:spPr>
          <a:xfrm>
            <a:off x="10580800" y="6251868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355" name="Google Shape;355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32714" y="5402798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879186" y="5401286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28008" y="54017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23521" y="5401274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71569" y="5404067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22684" y="54008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1" descr="A picture containing drawing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968263" y="1742584"/>
            <a:ext cx="170837" cy="240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1" descr="A picture containing drawing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00596" y="1726492"/>
            <a:ext cx="170837" cy="2404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8" name="Google Shape;448;p1"/>
          <p:cNvGrpSpPr/>
          <p:nvPr/>
        </p:nvGrpSpPr>
        <p:grpSpPr>
          <a:xfrm>
            <a:off x="399936" y="4267548"/>
            <a:ext cx="271748" cy="271748"/>
            <a:chOff x="380343" y="4002282"/>
            <a:chExt cx="271748" cy="271748"/>
          </a:xfrm>
        </p:grpSpPr>
        <p:sp>
          <p:nvSpPr>
            <p:cNvPr id="449" name="Google Shape;449;p1"/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0" name="Google Shape;45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3" name="Google Shape;463;p1"/>
          <p:cNvGrpSpPr/>
          <p:nvPr/>
        </p:nvGrpSpPr>
        <p:grpSpPr>
          <a:xfrm>
            <a:off x="5983159" y="5966360"/>
            <a:ext cx="219722" cy="219722"/>
            <a:chOff x="3964959" y="5953617"/>
            <a:chExt cx="219722" cy="219722"/>
          </a:xfrm>
        </p:grpSpPr>
        <p:sp>
          <p:nvSpPr>
            <p:cNvPr id="464" name="Google Shape;464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5" name="Google Shape;465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6" name="Google Shape;466;p1"/>
          <p:cNvGrpSpPr/>
          <p:nvPr/>
        </p:nvGrpSpPr>
        <p:grpSpPr>
          <a:xfrm>
            <a:off x="8018907" y="5965447"/>
            <a:ext cx="219722" cy="219722"/>
            <a:chOff x="3964959" y="5953617"/>
            <a:chExt cx="219722" cy="219722"/>
          </a:xfrm>
        </p:grpSpPr>
        <p:sp>
          <p:nvSpPr>
            <p:cNvPr id="467" name="Google Shape;467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8" name="Google Shape;468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9" name="Google Shape;469;p1"/>
          <p:cNvGrpSpPr/>
          <p:nvPr/>
        </p:nvGrpSpPr>
        <p:grpSpPr>
          <a:xfrm>
            <a:off x="10043462" y="5941505"/>
            <a:ext cx="219722" cy="219722"/>
            <a:chOff x="3964959" y="5953617"/>
            <a:chExt cx="219722" cy="219722"/>
          </a:xfrm>
        </p:grpSpPr>
        <p:sp>
          <p:nvSpPr>
            <p:cNvPr id="470" name="Google Shape;470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1" name="Google Shape;471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72" name="Google Shape;472;p1"/>
          <p:cNvGrpSpPr/>
          <p:nvPr/>
        </p:nvGrpSpPr>
        <p:grpSpPr>
          <a:xfrm>
            <a:off x="1939194" y="5953608"/>
            <a:ext cx="219722" cy="219722"/>
            <a:chOff x="3964959" y="5953617"/>
            <a:chExt cx="219722" cy="219722"/>
          </a:xfrm>
        </p:grpSpPr>
        <p:sp>
          <p:nvSpPr>
            <p:cNvPr id="473" name="Google Shape;473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4" name="Google Shape;474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500" name="Google Shape;500;p1"/>
          <p:cNvCxnSpPr>
            <a:cxnSpLocks/>
          </p:cNvCxnSpPr>
          <p:nvPr/>
        </p:nvCxnSpPr>
        <p:spPr>
          <a:xfrm rot="10800000">
            <a:off x="531967" y="53939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F1F677D-9A21-46D4-BDE5-B00EF3CB7FDA}"/>
              </a:ext>
            </a:extLst>
          </p:cNvPr>
          <p:cNvSpPr txBox="1"/>
          <p:nvPr/>
        </p:nvSpPr>
        <p:spPr>
          <a:xfrm>
            <a:off x="78075" y="6524829"/>
            <a:ext cx="5616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Year 9 Digital Technologies Learning Journey</a:t>
            </a:r>
          </a:p>
        </p:txBody>
      </p:sp>
      <p:pic>
        <p:nvPicPr>
          <p:cNvPr id="501" name="Google Shape;103;p1" descr="A close up of a logo&#10;&#10;Description automatically generated">
            <a:extLst>
              <a:ext uri="{FF2B5EF4-FFF2-40B4-BE49-F238E27FC236}">
                <a16:creationId xmlns:a16="http://schemas.microsoft.com/office/drawing/2014/main" id="{1A6BF449-07B1-421E-8A93-FA1C24E024B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414" y="1954593"/>
            <a:ext cx="1273208" cy="7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136;p1">
            <a:extLst>
              <a:ext uri="{FF2B5EF4-FFF2-40B4-BE49-F238E27FC236}">
                <a16:creationId xmlns:a16="http://schemas.microsoft.com/office/drawing/2014/main" id="{9FC08A1C-19FE-418F-9CDB-23348A3816C5}"/>
              </a:ext>
            </a:extLst>
          </p:cNvPr>
          <p:cNvSpPr/>
          <p:nvPr/>
        </p:nvSpPr>
        <p:spPr>
          <a:xfrm>
            <a:off x="153888" y="202175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to create a 3d image that utilises colour and opacity.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143;p1">
            <a:extLst>
              <a:ext uri="{FF2B5EF4-FFF2-40B4-BE49-F238E27FC236}">
                <a16:creationId xmlns:a16="http://schemas.microsoft.com/office/drawing/2014/main" id="{851EEA8B-907F-472E-B45D-C988F6089898}"/>
              </a:ext>
            </a:extLst>
          </p:cNvPr>
          <p:cNvSpPr/>
          <p:nvPr/>
        </p:nvSpPr>
        <p:spPr>
          <a:xfrm>
            <a:off x="1139113" y="202708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an icon that utilises a range of tools.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6" name="Google Shape;267;p1">
            <a:extLst>
              <a:ext uri="{FF2B5EF4-FFF2-40B4-BE49-F238E27FC236}">
                <a16:creationId xmlns:a16="http://schemas.microsoft.com/office/drawing/2014/main" id="{C81C3958-9ED7-4A0E-AEF3-A221A231027E}"/>
              </a:ext>
            </a:extLst>
          </p:cNvPr>
          <p:cNvCxnSpPr>
            <a:cxnSpLocks/>
          </p:cNvCxnSpPr>
          <p:nvPr/>
        </p:nvCxnSpPr>
        <p:spPr>
          <a:xfrm rot="10800000">
            <a:off x="537114" y="28601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7" name="Google Shape;268;p1">
            <a:extLst>
              <a:ext uri="{FF2B5EF4-FFF2-40B4-BE49-F238E27FC236}">
                <a16:creationId xmlns:a16="http://schemas.microsoft.com/office/drawing/2014/main" id="{C4BF9D08-D826-411B-ADFC-2592A4F2F91F}"/>
              </a:ext>
            </a:extLst>
          </p:cNvPr>
          <p:cNvCxnSpPr>
            <a:cxnSpLocks/>
          </p:cNvCxnSpPr>
          <p:nvPr/>
        </p:nvCxnSpPr>
        <p:spPr>
          <a:xfrm rot="10800000">
            <a:off x="2559589" y="2888702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8" name="Google Shape;273;p1">
            <a:extLst>
              <a:ext uri="{FF2B5EF4-FFF2-40B4-BE49-F238E27FC236}">
                <a16:creationId xmlns:a16="http://schemas.microsoft.com/office/drawing/2014/main" id="{219B2C63-B5E5-4C81-A0A6-520759157239}"/>
              </a:ext>
            </a:extLst>
          </p:cNvPr>
          <p:cNvCxnSpPr>
            <a:cxnSpLocks/>
          </p:cNvCxnSpPr>
          <p:nvPr/>
        </p:nvCxnSpPr>
        <p:spPr>
          <a:xfrm>
            <a:off x="1544537" y="28855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9" name="Google Shape;274;p1">
            <a:extLst>
              <a:ext uri="{FF2B5EF4-FFF2-40B4-BE49-F238E27FC236}">
                <a16:creationId xmlns:a16="http://schemas.microsoft.com/office/drawing/2014/main" id="{BFC8B4E0-9776-43B3-BBB1-1F7C165174D8}"/>
              </a:ext>
            </a:extLst>
          </p:cNvPr>
          <p:cNvCxnSpPr>
            <a:cxnSpLocks/>
          </p:cNvCxnSpPr>
          <p:nvPr/>
        </p:nvCxnSpPr>
        <p:spPr>
          <a:xfrm>
            <a:off x="3567012" y="290979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29" name="Google Shape;136;p1">
            <a:extLst>
              <a:ext uri="{FF2B5EF4-FFF2-40B4-BE49-F238E27FC236}">
                <a16:creationId xmlns:a16="http://schemas.microsoft.com/office/drawing/2014/main" id="{079CAB99-AC5C-4607-A4CD-DCB3F00640F8}"/>
              </a:ext>
            </a:extLst>
          </p:cNvPr>
          <p:cNvSpPr/>
          <p:nvPr/>
        </p:nvSpPr>
        <p:spPr>
          <a:xfrm>
            <a:off x="3192113" y="3266817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Explain some of the key features of Adobe Aero to create a simple AR prototype. </a:t>
            </a:r>
            <a:endParaRPr sz="5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149;p1">
            <a:extLst>
              <a:ext uri="{FF2B5EF4-FFF2-40B4-BE49-F238E27FC236}">
                <a16:creationId xmlns:a16="http://schemas.microsoft.com/office/drawing/2014/main" id="{471AFEDB-BB9A-461C-A08A-D9165C859E6A}"/>
              </a:ext>
            </a:extLst>
          </p:cNvPr>
          <p:cNvSpPr/>
          <p:nvPr/>
        </p:nvSpPr>
        <p:spPr>
          <a:xfrm>
            <a:off x="3177306" y="451761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visualisation diagram for a simple AR prototype. 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150;p1">
            <a:extLst>
              <a:ext uri="{FF2B5EF4-FFF2-40B4-BE49-F238E27FC236}">
                <a16:creationId xmlns:a16="http://schemas.microsoft.com/office/drawing/2014/main" id="{A26185B6-79F9-4CC2-870D-0B316DFAA978}"/>
              </a:ext>
            </a:extLst>
          </p:cNvPr>
          <p:cNvSpPr/>
          <p:nvPr/>
        </p:nvSpPr>
        <p:spPr>
          <a:xfrm>
            <a:off x="5217021" y="4554997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</a:p>
        </p:txBody>
      </p:sp>
      <p:sp>
        <p:nvSpPr>
          <p:cNvPr id="553" name="Google Shape;149;p1">
            <a:extLst>
              <a:ext uri="{FF2B5EF4-FFF2-40B4-BE49-F238E27FC236}">
                <a16:creationId xmlns:a16="http://schemas.microsoft.com/office/drawing/2014/main" id="{4C4448DE-6A8D-42E4-9F0D-532F497D31DA}"/>
              </a:ext>
            </a:extLst>
          </p:cNvPr>
          <p:cNvSpPr/>
          <p:nvPr/>
        </p:nvSpPr>
        <p:spPr>
          <a:xfrm>
            <a:off x="4198668" y="450317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the assets required for a simple AR prototype.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150;p1">
            <a:extLst>
              <a:ext uri="{FF2B5EF4-FFF2-40B4-BE49-F238E27FC236}">
                <a16:creationId xmlns:a16="http://schemas.microsoft.com/office/drawing/2014/main" id="{D4850C61-D639-4B5B-A689-D29FE6A94A12}"/>
              </a:ext>
            </a:extLst>
          </p:cNvPr>
          <p:cNvSpPr/>
          <p:nvPr/>
        </p:nvSpPr>
        <p:spPr>
          <a:xfrm>
            <a:off x="5234447" y="205804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48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Evaluate your completed AR prototype against the success criteria.</a:t>
            </a:r>
          </a:p>
        </p:txBody>
      </p:sp>
      <p:cxnSp>
        <p:nvCxnSpPr>
          <p:cNvPr id="555" name="Google Shape;269;p1">
            <a:extLst>
              <a:ext uri="{FF2B5EF4-FFF2-40B4-BE49-F238E27FC236}">
                <a16:creationId xmlns:a16="http://schemas.microsoft.com/office/drawing/2014/main" id="{FE2FF14D-772E-4F82-BF7B-5AE972755462}"/>
              </a:ext>
            </a:extLst>
          </p:cNvPr>
          <p:cNvCxnSpPr>
            <a:cxnSpLocks/>
          </p:cNvCxnSpPr>
          <p:nvPr/>
        </p:nvCxnSpPr>
        <p:spPr>
          <a:xfrm rot="10800000">
            <a:off x="4590773" y="41374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56" name="Google Shape;275;p1">
            <a:extLst>
              <a:ext uri="{FF2B5EF4-FFF2-40B4-BE49-F238E27FC236}">
                <a16:creationId xmlns:a16="http://schemas.microsoft.com/office/drawing/2014/main" id="{80A97402-E882-4694-9765-DBCBC20A3D19}"/>
              </a:ext>
            </a:extLst>
          </p:cNvPr>
          <p:cNvCxnSpPr>
            <a:cxnSpLocks/>
          </p:cNvCxnSpPr>
          <p:nvPr/>
        </p:nvCxnSpPr>
        <p:spPr>
          <a:xfrm>
            <a:off x="5601371" y="41501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68" name="Google Shape;270;p1">
            <a:extLst>
              <a:ext uri="{FF2B5EF4-FFF2-40B4-BE49-F238E27FC236}">
                <a16:creationId xmlns:a16="http://schemas.microsoft.com/office/drawing/2014/main" id="{CAE1155A-ADAA-4271-9D23-A7AC916E02F8}"/>
              </a:ext>
            </a:extLst>
          </p:cNvPr>
          <p:cNvCxnSpPr>
            <a:cxnSpLocks/>
          </p:cNvCxnSpPr>
          <p:nvPr/>
        </p:nvCxnSpPr>
        <p:spPr>
          <a:xfrm rot="10800000">
            <a:off x="6598346" y="297847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75" name="Google Shape;153;p1">
            <a:extLst>
              <a:ext uri="{FF2B5EF4-FFF2-40B4-BE49-F238E27FC236}">
                <a16:creationId xmlns:a16="http://schemas.microsoft.com/office/drawing/2014/main" id="{C59824D4-2082-4660-9E12-2403341BEF77}"/>
              </a:ext>
            </a:extLst>
          </p:cNvPr>
          <p:cNvSpPr/>
          <p:nvPr/>
        </p:nvSpPr>
        <p:spPr>
          <a:xfrm>
            <a:off x="7216641" y="326354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 appropriate quiz suitable for the target audience. 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6" name="Google Shape;276;p1">
            <a:extLst>
              <a:ext uri="{FF2B5EF4-FFF2-40B4-BE49-F238E27FC236}">
                <a16:creationId xmlns:a16="http://schemas.microsoft.com/office/drawing/2014/main" id="{82BE2F8F-043E-4676-903A-134AB7F7F615}"/>
              </a:ext>
            </a:extLst>
          </p:cNvPr>
          <p:cNvCxnSpPr>
            <a:cxnSpLocks/>
          </p:cNvCxnSpPr>
          <p:nvPr/>
        </p:nvCxnSpPr>
        <p:spPr>
          <a:xfrm>
            <a:off x="7622185" y="414809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80" name="Google Shape;153;p1">
            <a:extLst>
              <a:ext uri="{FF2B5EF4-FFF2-40B4-BE49-F238E27FC236}">
                <a16:creationId xmlns:a16="http://schemas.microsoft.com/office/drawing/2014/main" id="{C433A685-C9D4-453F-AF30-2CD4896BF329}"/>
              </a:ext>
            </a:extLst>
          </p:cNvPr>
          <p:cNvSpPr/>
          <p:nvPr/>
        </p:nvSpPr>
        <p:spPr>
          <a:xfrm>
            <a:off x="7230037" y="449623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a nested IF statement to a quiz to provide the correct answer. 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162;p1">
            <a:extLst>
              <a:ext uri="{FF2B5EF4-FFF2-40B4-BE49-F238E27FC236}">
                <a16:creationId xmlns:a16="http://schemas.microsoft.com/office/drawing/2014/main" id="{0FFAB11A-23A0-4A17-8F4D-CA333D9312ED}"/>
              </a:ext>
            </a:extLst>
          </p:cNvPr>
          <p:cNvSpPr/>
          <p:nvPr/>
        </p:nvSpPr>
        <p:spPr>
          <a:xfrm>
            <a:off x="2178025" y="2044988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Augmented Reality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144;p1">
            <a:extLst>
              <a:ext uri="{FF2B5EF4-FFF2-40B4-BE49-F238E27FC236}">
                <a16:creationId xmlns:a16="http://schemas.microsoft.com/office/drawing/2014/main" id="{E03E5815-06F4-4B85-8E1D-AE008E58843E}"/>
              </a:ext>
            </a:extLst>
          </p:cNvPr>
          <p:cNvSpPr/>
          <p:nvPr/>
        </p:nvSpPr>
        <p:spPr>
          <a:xfrm>
            <a:off x="3175912" y="205249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latin typeface="Calibri" panose="020F0502020204030204" pitchFamily="34" charset="0"/>
                <a:cs typeface="Calibri" panose="020F0502020204030204" pitchFamily="34" charset="0"/>
              </a:rPr>
              <a:t>Describe the purpose of Augmented Reality. </a:t>
            </a:r>
            <a:endParaRPr sz="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7" name="Google Shape;139;p1">
            <a:extLst>
              <a:ext uri="{FF2B5EF4-FFF2-40B4-BE49-F238E27FC236}">
                <a16:creationId xmlns:a16="http://schemas.microsoft.com/office/drawing/2014/main" id="{83654EB4-4352-45A0-8077-986EE500B1E5}"/>
              </a:ext>
            </a:extLst>
          </p:cNvPr>
          <p:cNvSpPr/>
          <p:nvPr/>
        </p:nvSpPr>
        <p:spPr>
          <a:xfrm>
            <a:off x="6214659" y="4581603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Spreadsheet Modelling</a:t>
            </a:r>
            <a:endParaRPr sz="5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98" name="Google Shape;454;p1">
            <a:extLst>
              <a:ext uri="{FF2B5EF4-FFF2-40B4-BE49-F238E27FC236}">
                <a16:creationId xmlns:a16="http://schemas.microsoft.com/office/drawing/2014/main" id="{85C58F67-45EF-4814-8CAC-DB85B8711E69}"/>
              </a:ext>
            </a:extLst>
          </p:cNvPr>
          <p:cNvGrpSpPr/>
          <p:nvPr/>
        </p:nvGrpSpPr>
        <p:grpSpPr>
          <a:xfrm>
            <a:off x="6460845" y="4387556"/>
            <a:ext cx="271748" cy="271748"/>
            <a:chOff x="380343" y="4002282"/>
            <a:chExt cx="271748" cy="271748"/>
          </a:xfrm>
        </p:grpSpPr>
        <p:sp>
          <p:nvSpPr>
            <p:cNvPr id="599" name="Google Shape;455;p1">
              <a:extLst>
                <a:ext uri="{FF2B5EF4-FFF2-40B4-BE49-F238E27FC236}">
                  <a16:creationId xmlns:a16="http://schemas.microsoft.com/office/drawing/2014/main" id="{931C68BE-E6DC-486F-B076-167D94726657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00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5B227D-5BE4-4799-B5B4-4A624393EDE4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1" name="Google Shape;159;p1">
            <a:extLst>
              <a:ext uri="{FF2B5EF4-FFF2-40B4-BE49-F238E27FC236}">
                <a16:creationId xmlns:a16="http://schemas.microsoft.com/office/drawing/2014/main" id="{BB78F796-3233-4361-80EF-AFF77D0D8870}"/>
              </a:ext>
            </a:extLst>
          </p:cNvPr>
          <p:cNvSpPr/>
          <p:nvPr/>
        </p:nvSpPr>
        <p:spPr>
          <a:xfrm>
            <a:off x="6209242" y="205341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the role of the IF function. 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1" name="Google Shape;271;p1">
            <a:extLst>
              <a:ext uri="{FF2B5EF4-FFF2-40B4-BE49-F238E27FC236}">
                <a16:creationId xmlns:a16="http://schemas.microsoft.com/office/drawing/2014/main" id="{9437CBDD-6E6F-4D70-A94C-6542884B5266}"/>
              </a:ext>
            </a:extLst>
          </p:cNvPr>
          <p:cNvCxnSpPr>
            <a:cxnSpLocks/>
          </p:cNvCxnSpPr>
          <p:nvPr/>
        </p:nvCxnSpPr>
        <p:spPr>
          <a:xfrm flipV="1">
            <a:off x="8631922" y="288252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15" name="Google Shape;159;p1">
            <a:extLst>
              <a:ext uri="{FF2B5EF4-FFF2-40B4-BE49-F238E27FC236}">
                <a16:creationId xmlns:a16="http://schemas.microsoft.com/office/drawing/2014/main" id="{31DCC155-B83B-449C-813C-4C374FD029C0}"/>
              </a:ext>
            </a:extLst>
          </p:cNvPr>
          <p:cNvSpPr/>
          <p:nvPr/>
        </p:nvSpPr>
        <p:spPr>
          <a:xfrm>
            <a:off x="9273539" y="324152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different types of Malware.</a:t>
            </a:r>
          </a:p>
        </p:txBody>
      </p:sp>
      <p:sp>
        <p:nvSpPr>
          <p:cNvPr id="620" name="Google Shape;139;p1">
            <a:extLst>
              <a:ext uri="{FF2B5EF4-FFF2-40B4-BE49-F238E27FC236}">
                <a16:creationId xmlns:a16="http://schemas.microsoft.com/office/drawing/2014/main" id="{AE48B56F-89E6-456B-A5C2-807110A485D1}"/>
              </a:ext>
            </a:extLst>
          </p:cNvPr>
          <p:cNvSpPr/>
          <p:nvPr/>
        </p:nvSpPr>
        <p:spPr>
          <a:xfrm>
            <a:off x="8222683" y="2086491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Cyber-Security Attacks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1" name="Google Shape;454;p1">
            <a:extLst>
              <a:ext uri="{FF2B5EF4-FFF2-40B4-BE49-F238E27FC236}">
                <a16:creationId xmlns:a16="http://schemas.microsoft.com/office/drawing/2014/main" id="{52E42FCD-CEBB-40B1-BBD2-EF43B0817293}"/>
              </a:ext>
            </a:extLst>
          </p:cNvPr>
          <p:cNvGrpSpPr/>
          <p:nvPr/>
        </p:nvGrpSpPr>
        <p:grpSpPr>
          <a:xfrm>
            <a:off x="8479523" y="1907583"/>
            <a:ext cx="271748" cy="271748"/>
            <a:chOff x="380343" y="4002282"/>
            <a:chExt cx="271748" cy="271748"/>
          </a:xfrm>
        </p:grpSpPr>
        <p:sp>
          <p:nvSpPr>
            <p:cNvPr id="622" name="Google Shape;455;p1">
              <a:extLst>
                <a:ext uri="{FF2B5EF4-FFF2-40B4-BE49-F238E27FC236}">
                  <a16:creationId xmlns:a16="http://schemas.microsoft.com/office/drawing/2014/main" id="{26392561-0318-43C3-B697-2816DD98E19C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23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752B236-DCD0-4191-9807-E10581A1E77A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4" name="Google Shape;161;p1">
            <a:extLst>
              <a:ext uri="{FF2B5EF4-FFF2-40B4-BE49-F238E27FC236}">
                <a16:creationId xmlns:a16="http://schemas.microsoft.com/office/drawing/2014/main" id="{0CFD2A67-92AE-4B06-8882-05BD759474A1}"/>
              </a:ext>
            </a:extLst>
          </p:cNvPr>
          <p:cNvSpPr/>
          <p:nvPr/>
        </p:nvSpPr>
        <p:spPr>
          <a:xfrm>
            <a:off x="10263184" y="324152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Describe the different vulnerabilities that can be exploited. </a:t>
            </a:r>
            <a:endParaRPr sz="5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25" name="Google Shape;272;p1">
            <a:extLst>
              <a:ext uri="{FF2B5EF4-FFF2-40B4-BE49-F238E27FC236}">
                <a16:creationId xmlns:a16="http://schemas.microsoft.com/office/drawing/2014/main" id="{1B5DF1AF-F936-4A1E-A88A-A6001173BB83}"/>
              </a:ext>
            </a:extLst>
          </p:cNvPr>
          <p:cNvCxnSpPr>
            <a:cxnSpLocks/>
          </p:cNvCxnSpPr>
          <p:nvPr/>
        </p:nvCxnSpPr>
        <p:spPr>
          <a:xfrm rot="10800000">
            <a:off x="10632930" y="29253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629" name="Google Shape;277;p1">
            <a:extLst>
              <a:ext uri="{FF2B5EF4-FFF2-40B4-BE49-F238E27FC236}">
                <a16:creationId xmlns:a16="http://schemas.microsoft.com/office/drawing/2014/main" id="{62FC096E-9A82-4D03-80A5-2CEC7F9F7746}"/>
              </a:ext>
            </a:extLst>
          </p:cNvPr>
          <p:cNvCxnSpPr>
            <a:cxnSpLocks/>
          </p:cNvCxnSpPr>
          <p:nvPr/>
        </p:nvCxnSpPr>
        <p:spPr>
          <a:xfrm>
            <a:off x="9638797" y="2890386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630" name="Google Shape;127;p1">
            <a:extLst>
              <a:ext uri="{FF2B5EF4-FFF2-40B4-BE49-F238E27FC236}">
                <a16:creationId xmlns:a16="http://schemas.microsoft.com/office/drawing/2014/main" id="{5C251C7A-CD7B-4F0C-8F0C-475E51B5609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58625"/>
            <a:ext cx="375701" cy="1568596"/>
          </a:xfrm>
          <a:prstGeom prst="rect">
            <a:avLst/>
          </a:prstGeom>
          <a:noFill/>
          <a:ln>
            <a:noFill/>
          </a:ln>
        </p:spPr>
      </p:pic>
      <p:sp>
        <p:nvSpPr>
          <p:cNvPr id="631" name="Google Shape;150;p1">
            <a:extLst>
              <a:ext uri="{FF2B5EF4-FFF2-40B4-BE49-F238E27FC236}">
                <a16:creationId xmlns:a16="http://schemas.microsoft.com/office/drawing/2014/main" id="{53BE5E59-7E1E-45BB-AB37-D61778DE6FF6}"/>
              </a:ext>
            </a:extLst>
          </p:cNvPr>
          <p:cNvSpPr/>
          <p:nvPr/>
        </p:nvSpPr>
        <p:spPr>
          <a:xfrm>
            <a:off x="10276580" y="205310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the impact of a cyber-security attack.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33" name="Google Shape;275;p1">
            <a:extLst>
              <a:ext uri="{FF2B5EF4-FFF2-40B4-BE49-F238E27FC236}">
                <a16:creationId xmlns:a16="http://schemas.microsoft.com/office/drawing/2014/main" id="{1D2BEC7E-B43B-4A95-A192-E8C2E35AC12F}"/>
              </a:ext>
            </a:extLst>
          </p:cNvPr>
          <p:cNvCxnSpPr>
            <a:cxnSpLocks/>
          </p:cNvCxnSpPr>
          <p:nvPr/>
        </p:nvCxnSpPr>
        <p:spPr>
          <a:xfrm>
            <a:off x="11659050" y="293521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37" name="Google Shape;150;p1">
            <a:extLst>
              <a:ext uri="{FF2B5EF4-FFF2-40B4-BE49-F238E27FC236}">
                <a16:creationId xmlns:a16="http://schemas.microsoft.com/office/drawing/2014/main" id="{AD30C87F-31DA-4632-8751-8C8A310FCC7E}"/>
              </a:ext>
            </a:extLst>
          </p:cNvPr>
          <p:cNvSpPr/>
          <p:nvPr/>
        </p:nvSpPr>
        <p:spPr>
          <a:xfrm>
            <a:off x="11270844" y="210576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Evaluate the different methods of preventing data leaks. 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38" name="Google Shape;275;p1">
            <a:extLst>
              <a:ext uri="{FF2B5EF4-FFF2-40B4-BE49-F238E27FC236}">
                <a16:creationId xmlns:a16="http://schemas.microsoft.com/office/drawing/2014/main" id="{D5686B18-97A1-41A5-9BA7-9708F3778D98}"/>
              </a:ext>
            </a:extLst>
          </p:cNvPr>
          <p:cNvCxnSpPr>
            <a:cxnSpLocks/>
          </p:cNvCxnSpPr>
          <p:nvPr/>
        </p:nvCxnSpPr>
        <p:spPr>
          <a:xfrm>
            <a:off x="11669866" y="417954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42" name="Google Shape;150;p1">
            <a:extLst>
              <a:ext uri="{FF2B5EF4-FFF2-40B4-BE49-F238E27FC236}">
                <a16:creationId xmlns:a16="http://schemas.microsoft.com/office/drawing/2014/main" id="{D13BDD15-91CD-465F-A462-7BCBF66D45C9}"/>
              </a:ext>
            </a:extLst>
          </p:cNvPr>
          <p:cNvSpPr/>
          <p:nvPr/>
        </p:nvSpPr>
        <p:spPr>
          <a:xfrm>
            <a:off x="11263592" y="452501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3" name="Google Shape;275;p1">
            <a:extLst>
              <a:ext uri="{FF2B5EF4-FFF2-40B4-BE49-F238E27FC236}">
                <a16:creationId xmlns:a16="http://schemas.microsoft.com/office/drawing/2014/main" id="{D97FA66E-4345-4572-B436-36C7FA5C926D}"/>
              </a:ext>
            </a:extLst>
          </p:cNvPr>
          <p:cNvCxnSpPr>
            <a:cxnSpLocks/>
          </p:cNvCxnSpPr>
          <p:nvPr/>
        </p:nvCxnSpPr>
        <p:spPr>
          <a:xfrm>
            <a:off x="11649312" y="53877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47" name="Google Shape;215;p1">
            <a:extLst>
              <a:ext uri="{FF2B5EF4-FFF2-40B4-BE49-F238E27FC236}">
                <a16:creationId xmlns:a16="http://schemas.microsoft.com/office/drawing/2014/main" id="{B6005A3E-ACCB-4E5C-AFD3-9C209202C86C}"/>
              </a:ext>
            </a:extLst>
          </p:cNvPr>
          <p:cNvSpPr/>
          <p:nvPr/>
        </p:nvSpPr>
        <p:spPr>
          <a:xfrm>
            <a:off x="3634040" y="607680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48" name="Google Shape;472;p1">
            <a:extLst>
              <a:ext uri="{FF2B5EF4-FFF2-40B4-BE49-F238E27FC236}">
                <a16:creationId xmlns:a16="http://schemas.microsoft.com/office/drawing/2014/main" id="{0C8489E9-FD82-4A25-B66C-011595633547}"/>
              </a:ext>
            </a:extLst>
          </p:cNvPr>
          <p:cNvGrpSpPr/>
          <p:nvPr/>
        </p:nvGrpSpPr>
        <p:grpSpPr>
          <a:xfrm>
            <a:off x="3967369" y="5934402"/>
            <a:ext cx="219722" cy="219722"/>
            <a:chOff x="3964959" y="5953617"/>
            <a:chExt cx="219722" cy="219722"/>
          </a:xfrm>
        </p:grpSpPr>
        <p:sp>
          <p:nvSpPr>
            <p:cNvPr id="649" name="Google Shape;473;p1">
              <a:extLst>
                <a:ext uri="{FF2B5EF4-FFF2-40B4-BE49-F238E27FC236}">
                  <a16:creationId xmlns:a16="http://schemas.microsoft.com/office/drawing/2014/main" id="{6E3CEFF0-1DF0-44A8-B7D5-734773B79604}"/>
                </a:ext>
              </a:extLst>
            </p:cNvPr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0" name="Google Shape;474;p1" descr="A large clock mounted to the side&#10;&#10;Description automatically generated">
              <a:extLst>
                <a:ext uri="{FF2B5EF4-FFF2-40B4-BE49-F238E27FC236}">
                  <a16:creationId xmlns:a16="http://schemas.microsoft.com/office/drawing/2014/main" id="{DCB5C384-7FFC-4228-8131-7ABBEF3B7A43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97" name="Google Shape;152;p1">
            <a:extLst>
              <a:ext uri="{FF2B5EF4-FFF2-40B4-BE49-F238E27FC236}">
                <a16:creationId xmlns:a16="http://schemas.microsoft.com/office/drawing/2014/main" id="{2BDA7E8B-99E7-46E4-8ABB-14BFC812531A}"/>
              </a:ext>
            </a:extLst>
          </p:cNvPr>
          <p:cNvSpPr/>
          <p:nvPr/>
        </p:nvSpPr>
        <p:spPr>
          <a:xfrm>
            <a:off x="6216554" y="330094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to use simple formulas in a spreadsheet. 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159;p1">
            <a:extLst>
              <a:ext uri="{FF2B5EF4-FFF2-40B4-BE49-F238E27FC236}">
                <a16:creationId xmlns:a16="http://schemas.microsoft.com/office/drawing/2014/main" id="{26382481-3D9C-47DB-A7C8-6220FB9D2E12}"/>
              </a:ext>
            </a:extLst>
          </p:cNvPr>
          <p:cNvSpPr/>
          <p:nvPr/>
        </p:nvSpPr>
        <p:spPr>
          <a:xfrm>
            <a:off x="4211535" y="203575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simple AR prototype that meets the success criteria. 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BB5F7A9-E590-4C31-8167-B419DF4E40D0}"/>
              </a:ext>
            </a:extLst>
          </p:cNvPr>
          <p:cNvGrpSpPr/>
          <p:nvPr/>
        </p:nvGrpSpPr>
        <p:grpSpPr>
          <a:xfrm>
            <a:off x="10506843" y="4344205"/>
            <a:ext cx="271748" cy="271748"/>
            <a:chOff x="6484395" y="3145564"/>
            <a:chExt cx="271748" cy="271748"/>
          </a:xfrm>
        </p:grpSpPr>
        <p:sp>
          <p:nvSpPr>
            <p:cNvPr id="547" name="Google Shape;383;p1">
              <a:extLst>
                <a:ext uri="{FF2B5EF4-FFF2-40B4-BE49-F238E27FC236}">
                  <a16:creationId xmlns:a16="http://schemas.microsoft.com/office/drawing/2014/main" id="{2171A43C-0582-49F3-ACD1-A05F3F8F63BD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0BBFDD4-4948-4E53-8B79-A8CA55F2CB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35DD7C51-CE41-436C-BD51-AC5F4427AE35}"/>
              </a:ext>
            </a:extLst>
          </p:cNvPr>
          <p:cNvGrpSpPr/>
          <p:nvPr/>
        </p:nvGrpSpPr>
        <p:grpSpPr>
          <a:xfrm>
            <a:off x="10499653" y="3101721"/>
            <a:ext cx="271748" cy="271748"/>
            <a:chOff x="6484395" y="3145564"/>
            <a:chExt cx="271748" cy="271748"/>
          </a:xfrm>
        </p:grpSpPr>
        <p:sp>
          <p:nvSpPr>
            <p:cNvPr id="557" name="Google Shape;383;p1">
              <a:extLst>
                <a:ext uri="{FF2B5EF4-FFF2-40B4-BE49-F238E27FC236}">
                  <a16:creationId xmlns:a16="http://schemas.microsoft.com/office/drawing/2014/main" id="{3C57BE52-E300-46C7-84C2-FA9CFFE9CC66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58" name="Picture 557">
              <a:extLst>
                <a:ext uri="{FF2B5EF4-FFF2-40B4-BE49-F238E27FC236}">
                  <a16:creationId xmlns:a16="http://schemas.microsoft.com/office/drawing/2014/main" id="{9B69FF3A-84F1-4EE1-BB75-3F6A0B89D9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562" name="Group 561">
            <a:extLst>
              <a:ext uri="{FF2B5EF4-FFF2-40B4-BE49-F238E27FC236}">
                <a16:creationId xmlns:a16="http://schemas.microsoft.com/office/drawing/2014/main" id="{152A960D-ABE4-4F4D-B752-8EAD611B0F82}"/>
              </a:ext>
            </a:extLst>
          </p:cNvPr>
          <p:cNvGrpSpPr/>
          <p:nvPr/>
        </p:nvGrpSpPr>
        <p:grpSpPr>
          <a:xfrm>
            <a:off x="10540438" y="1901523"/>
            <a:ext cx="271748" cy="271748"/>
            <a:chOff x="6484395" y="3145564"/>
            <a:chExt cx="271748" cy="271748"/>
          </a:xfrm>
        </p:grpSpPr>
        <p:sp>
          <p:nvSpPr>
            <p:cNvPr id="563" name="Google Shape;383;p1">
              <a:extLst>
                <a:ext uri="{FF2B5EF4-FFF2-40B4-BE49-F238E27FC236}">
                  <a16:creationId xmlns:a16="http://schemas.microsoft.com/office/drawing/2014/main" id="{41AEEE6A-9941-4A47-8B2E-BCFFEDF208B0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64" name="Picture 563">
              <a:extLst>
                <a:ext uri="{FF2B5EF4-FFF2-40B4-BE49-F238E27FC236}">
                  <a16:creationId xmlns:a16="http://schemas.microsoft.com/office/drawing/2014/main" id="{171CCFDF-E6D0-439C-9460-D1A6BB04D6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565" name="Group 564">
            <a:extLst>
              <a:ext uri="{FF2B5EF4-FFF2-40B4-BE49-F238E27FC236}">
                <a16:creationId xmlns:a16="http://schemas.microsoft.com/office/drawing/2014/main" id="{893C60D0-6914-4ACC-B98E-3358E3A9EAAD}"/>
              </a:ext>
            </a:extLst>
          </p:cNvPr>
          <p:cNvGrpSpPr/>
          <p:nvPr/>
        </p:nvGrpSpPr>
        <p:grpSpPr>
          <a:xfrm>
            <a:off x="11502796" y="1899638"/>
            <a:ext cx="271748" cy="271748"/>
            <a:chOff x="6484395" y="3145564"/>
            <a:chExt cx="271748" cy="271748"/>
          </a:xfrm>
        </p:grpSpPr>
        <p:sp>
          <p:nvSpPr>
            <p:cNvPr id="566" name="Google Shape;383;p1">
              <a:extLst>
                <a:ext uri="{FF2B5EF4-FFF2-40B4-BE49-F238E27FC236}">
                  <a16:creationId xmlns:a16="http://schemas.microsoft.com/office/drawing/2014/main" id="{567C383F-8DE6-4FE2-A1CB-9F7C9A881DA6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67" name="Picture 566">
              <a:extLst>
                <a:ext uri="{FF2B5EF4-FFF2-40B4-BE49-F238E27FC236}">
                  <a16:creationId xmlns:a16="http://schemas.microsoft.com/office/drawing/2014/main" id="{B221B28B-CDEA-41CE-9A3F-4B5A0845B6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31FCBD79-0AC0-48BF-A7F9-93F085E35DBE}"/>
              </a:ext>
            </a:extLst>
          </p:cNvPr>
          <p:cNvGrpSpPr/>
          <p:nvPr/>
        </p:nvGrpSpPr>
        <p:grpSpPr>
          <a:xfrm>
            <a:off x="9504738" y="4311959"/>
            <a:ext cx="271748" cy="271748"/>
            <a:chOff x="6484395" y="3145564"/>
            <a:chExt cx="271748" cy="271748"/>
          </a:xfrm>
        </p:grpSpPr>
        <p:sp>
          <p:nvSpPr>
            <p:cNvPr id="570" name="Google Shape;383;p1">
              <a:extLst>
                <a:ext uri="{FF2B5EF4-FFF2-40B4-BE49-F238E27FC236}">
                  <a16:creationId xmlns:a16="http://schemas.microsoft.com/office/drawing/2014/main" id="{846AE0E9-E101-4FC8-B1BB-06C937E08459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71" name="Picture 570">
              <a:extLst>
                <a:ext uri="{FF2B5EF4-FFF2-40B4-BE49-F238E27FC236}">
                  <a16:creationId xmlns:a16="http://schemas.microsoft.com/office/drawing/2014/main" id="{66363F27-DFAB-4DE2-B5A9-AFC5078CB4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EB4BF430-C143-4A59-B769-C0D7E7C1F649}"/>
              </a:ext>
            </a:extLst>
          </p:cNvPr>
          <p:cNvGrpSpPr/>
          <p:nvPr/>
        </p:nvGrpSpPr>
        <p:grpSpPr>
          <a:xfrm>
            <a:off x="11518761" y="4368033"/>
            <a:ext cx="271748" cy="271748"/>
            <a:chOff x="6484395" y="3145564"/>
            <a:chExt cx="271748" cy="271748"/>
          </a:xfrm>
        </p:grpSpPr>
        <p:sp>
          <p:nvSpPr>
            <p:cNvPr id="582" name="Google Shape;383;p1">
              <a:extLst>
                <a:ext uri="{FF2B5EF4-FFF2-40B4-BE49-F238E27FC236}">
                  <a16:creationId xmlns:a16="http://schemas.microsoft.com/office/drawing/2014/main" id="{B6C9814B-907A-4D85-839D-56C58BFD3B0F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83" name="Picture 582">
              <a:extLst>
                <a:ext uri="{FF2B5EF4-FFF2-40B4-BE49-F238E27FC236}">
                  <a16:creationId xmlns:a16="http://schemas.microsoft.com/office/drawing/2014/main" id="{8DEBCDB7-859C-4033-8298-7443F9C589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616" name="Group 615">
            <a:extLst>
              <a:ext uri="{FF2B5EF4-FFF2-40B4-BE49-F238E27FC236}">
                <a16:creationId xmlns:a16="http://schemas.microsoft.com/office/drawing/2014/main" id="{C147684C-C978-4800-A750-67589B144B44}"/>
              </a:ext>
            </a:extLst>
          </p:cNvPr>
          <p:cNvGrpSpPr/>
          <p:nvPr/>
        </p:nvGrpSpPr>
        <p:grpSpPr>
          <a:xfrm>
            <a:off x="7452394" y="3136426"/>
            <a:ext cx="299309" cy="281889"/>
            <a:chOff x="9498175" y="3076102"/>
            <a:chExt cx="299309" cy="281889"/>
          </a:xfrm>
        </p:grpSpPr>
        <p:sp>
          <p:nvSpPr>
            <p:cNvPr id="617" name="Google Shape;413;p1">
              <a:extLst>
                <a:ext uri="{FF2B5EF4-FFF2-40B4-BE49-F238E27FC236}">
                  <a16:creationId xmlns:a16="http://schemas.microsoft.com/office/drawing/2014/main" id="{E0C649B5-5B56-4FE5-96CA-4ED57E2B8B0A}"/>
                </a:ext>
              </a:extLst>
            </p:cNvPr>
            <p:cNvSpPr/>
            <p:nvPr/>
          </p:nvSpPr>
          <p:spPr>
            <a:xfrm>
              <a:off x="9498175" y="3076102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18" name="Picture 617">
              <a:extLst>
                <a:ext uri="{FF2B5EF4-FFF2-40B4-BE49-F238E27FC236}">
                  <a16:creationId xmlns:a16="http://schemas.microsoft.com/office/drawing/2014/main" id="{56503CBC-6AD4-4364-B74B-7314A30D11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7920" t="3445" r="19727" b="17139"/>
            <a:stretch/>
          </p:blipFill>
          <p:spPr>
            <a:xfrm>
              <a:off x="9587649" y="3117508"/>
              <a:ext cx="130193" cy="197724"/>
            </a:xfrm>
            <a:prstGeom prst="rect">
              <a:avLst/>
            </a:prstGeom>
          </p:spPr>
        </p:pic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48919567-7EEF-4857-858D-5D2728AA5B31}"/>
              </a:ext>
            </a:extLst>
          </p:cNvPr>
          <p:cNvGrpSpPr/>
          <p:nvPr/>
        </p:nvGrpSpPr>
        <p:grpSpPr>
          <a:xfrm>
            <a:off x="9510300" y="1926722"/>
            <a:ext cx="271748" cy="271748"/>
            <a:chOff x="6484395" y="3145564"/>
            <a:chExt cx="271748" cy="271748"/>
          </a:xfrm>
        </p:grpSpPr>
        <p:sp>
          <p:nvSpPr>
            <p:cNvPr id="408" name="Google Shape;383;p1">
              <a:extLst>
                <a:ext uri="{FF2B5EF4-FFF2-40B4-BE49-F238E27FC236}">
                  <a16:creationId xmlns:a16="http://schemas.microsoft.com/office/drawing/2014/main" id="{40A04EB2-F742-4C09-965B-3DEED2E377ED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09" name="Picture 408">
              <a:extLst>
                <a:ext uri="{FF2B5EF4-FFF2-40B4-BE49-F238E27FC236}">
                  <a16:creationId xmlns:a16="http://schemas.microsoft.com/office/drawing/2014/main" id="{FFF4B644-0BC8-40A6-ADA8-A289986756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CCBEF766-FEEC-4AE5-A41B-48CFFA8B72B5}"/>
              </a:ext>
            </a:extLst>
          </p:cNvPr>
          <p:cNvGrpSpPr/>
          <p:nvPr/>
        </p:nvGrpSpPr>
        <p:grpSpPr>
          <a:xfrm>
            <a:off x="9508616" y="3091033"/>
            <a:ext cx="271748" cy="271748"/>
            <a:chOff x="6484395" y="3145564"/>
            <a:chExt cx="271748" cy="271748"/>
          </a:xfrm>
        </p:grpSpPr>
        <p:sp>
          <p:nvSpPr>
            <p:cNvPr id="411" name="Google Shape;383;p1">
              <a:extLst>
                <a:ext uri="{FF2B5EF4-FFF2-40B4-BE49-F238E27FC236}">
                  <a16:creationId xmlns:a16="http://schemas.microsoft.com/office/drawing/2014/main" id="{A34300D2-DDC1-4720-A47C-782FF7E8A013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2" name="Picture 411">
              <a:extLst>
                <a:ext uri="{FF2B5EF4-FFF2-40B4-BE49-F238E27FC236}">
                  <a16:creationId xmlns:a16="http://schemas.microsoft.com/office/drawing/2014/main" id="{C51D4A2E-A8E5-4309-88C2-F3DF8FC43A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F8CAA62D-432A-4C12-9E3B-399E9F6DF75A}"/>
              </a:ext>
            </a:extLst>
          </p:cNvPr>
          <p:cNvGrpSpPr/>
          <p:nvPr/>
        </p:nvGrpSpPr>
        <p:grpSpPr>
          <a:xfrm>
            <a:off x="6447673" y="3130909"/>
            <a:ext cx="299309" cy="281889"/>
            <a:chOff x="9498175" y="3076102"/>
            <a:chExt cx="299309" cy="281889"/>
          </a:xfrm>
        </p:grpSpPr>
        <p:sp>
          <p:nvSpPr>
            <p:cNvPr id="415" name="Google Shape;413;p1">
              <a:extLst>
                <a:ext uri="{FF2B5EF4-FFF2-40B4-BE49-F238E27FC236}">
                  <a16:creationId xmlns:a16="http://schemas.microsoft.com/office/drawing/2014/main" id="{731EACAB-5346-4055-AECF-3D3C672BA858}"/>
                </a:ext>
              </a:extLst>
            </p:cNvPr>
            <p:cNvSpPr/>
            <p:nvPr/>
          </p:nvSpPr>
          <p:spPr>
            <a:xfrm>
              <a:off x="9498175" y="3076102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6" name="Picture 415">
              <a:extLst>
                <a:ext uri="{FF2B5EF4-FFF2-40B4-BE49-F238E27FC236}">
                  <a16:creationId xmlns:a16="http://schemas.microsoft.com/office/drawing/2014/main" id="{452935AD-1006-46D6-A6DB-9A317FE95B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7920" t="3445" r="19727" b="17139"/>
            <a:stretch/>
          </p:blipFill>
          <p:spPr>
            <a:xfrm>
              <a:off x="9587649" y="3117508"/>
              <a:ext cx="130193" cy="197724"/>
            </a:xfrm>
            <a:prstGeom prst="rect">
              <a:avLst/>
            </a:prstGeom>
          </p:spPr>
        </p:pic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319B1A8D-15B8-4A05-B2AD-24A016965AAB}"/>
              </a:ext>
            </a:extLst>
          </p:cNvPr>
          <p:cNvGrpSpPr/>
          <p:nvPr/>
        </p:nvGrpSpPr>
        <p:grpSpPr>
          <a:xfrm>
            <a:off x="6450820" y="1921251"/>
            <a:ext cx="299309" cy="281889"/>
            <a:chOff x="9498175" y="3076102"/>
            <a:chExt cx="299309" cy="281889"/>
          </a:xfrm>
        </p:grpSpPr>
        <p:sp>
          <p:nvSpPr>
            <p:cNvPr id="418" name="Google Shape;413;p1">
              <a:extLst>
                <a:ext uri="{FF2B5EF4-FFF2-40B4-BE49-F238E27FC236}">
                  <a16:creationId xmlns:a16="http://schemas.microsoft.com/office/drawing/2014/main" id="{6B2C5158-B03C-48EF-9F9D-BE9FEF3D7FE3}"/>
                </a:ext>
              </a:extLst>
            </p:cNvPr>
            <p:cNvSpPr/>
            <p:nvPr/>
          </p:nvSpPr>
          <p:spPr>
            <a:xfrm>
              <a:off x="9498175" y="3076102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9" name="Picture 418">
              <a:extLst>
                <a:ext uri="{FF2B5EF4-FFF2-40B4-BE49-F238E27FC236}">
                  <a16:creationId xmlns:a16="http://schemas.microsoft.com/office/drawing/2014/main" id="{E3731D88-82EF-42D7-83D7-0D3F0C1557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7920" t="3445" r="19727" b="17139"/>
            <a:stretch/>
          </p:blipFill>
          <p:spPr>
            <a:xfrm>
              <a:off x="9587649" y="3117508"/>
              <a:ext cx="130193" cy="197724"/>
            </a:xfrm>
            <a:prstGeom prst="rect">
              <a:avLst/>
            </a:prstGeom>
          </p:spPr>
        </p:pic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0353118A-9E35-471E-9233-A7B830350539}"/>
              </a:ext>
            </a:extLst>
          </p:cNvPr>
          <p:cNvGrpSpPr/>
          <p:nvPr/>
        </p:nvGrpSpPr>
        <p:grpSpPr>
          <a:xfrm>
            <a:off x="7452394" y="1921251"/>
            <a:ext cx="299309" cy="281889"/>
            <a:chOff x="9498175" y="3076102"/>
            <a:chExt cx="299309" cy="281889"/>
          </a:xfrm>
        </p:grpSpPr>
        <p:sp>
          <p:nvSpPr>
            <p:cNvPr id="421" name="Google Shape;413;p1">
              <a:extLst>
                <a:ext uri="{FF2B5EF4-FFF2-40B4-BE49-F238E27FC236}">
                  <a16:creationId xmlns:a16="http://schemas.microsoft.com/office/drawing/2014/main" id="{6BF2EF29-FE04-4B99-A938-9F1B5EAD9518}"/>
                </a:ext>
              </a:extLst>
            </p:cNvPr>
            <p:cNvSpPr/>
            <p:nvPr/>
          </p:nvSpPr>
          <p:spPr>
            <a:xfrm>
              <a:off x="9498175" y="3076102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22" name="Picture 421">
              <a:extLst>
                <a:ext uri="{FF2B5EF4-FFF2-40B4-BE49-F238E27FC236}">
                  <a16:creationId xmlns:a16="http://schemas.microsoft.com/office/drawing/2014/main" id="{54E338C5-BA71-452B-9686-0C96280EED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7920" t="3445" r="19727" b="17139"/>
            <a:stretch/>
          </p:blipFill>
          <p:spPr>
            <a:xfrm>
              <a:off x="9587649" y="3117508"/>
              <a:ext cx="130193" cy="197724"/>
            </a:xfrm>
            <a:prstGeom prst="rect">
              <a:avLst/>
            </a:prstGeom>
          </p:spPr>
        </p:pic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2F19234E-28FD-4337-B827-4BD39F127A99}"/>
              </a:ext>
            </a:extLst>
          </p:cNvPr>
          <p:cNvGrpSpPr/>
          <p:nvPr/>
        </p:nvGrpSpPr>
        <p:grpSpPr>
          <a:xfrm>
            <a:off x="7457309" y="4322883"/>
            <a:ext cx="299309" cy="281889"/>
            <a:chOff x="9498175" y="3076102"/>
            <a:chExt cx="299309" cy="281889"/>
          </a:xfrm>
        </p:grpSpPr>
        <p:sp>
          <p:nvSpPr>
            <p:cNvPr id="424" name="Google Shape;413;p1">
              <a:extLst>
                <a:ext uri="{FF2B5EF4-FFF2-40B4-BE49-F238E27FC236}">
                  <a16:creationId xmlns:a16="http://schemas.microsoft.com/office/drawing/2014/main" id="{6D6F86C8-064F-437B-971C-28948B9CBF57}"/>
                </a:ext>
              </a:extLst>
            </p:cNvPr>
            <p:cNvSpPr/>
            <p:nvPr/>
          </p:nvSpPr>
          <p:spPr>
            <a:xfrm>
              <a:off x="9498175" y="3076102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25" name="Picture 424">
              <a:extLst>
                <a:ext uri="{FF2B5EF4-FFF2-40B4-BE49-F238E27FC236}">
                  <a16:creationId xmlns:a16="http://schemas.microsoft.com/office/drawing/2014/main" id="{5FAEFB96-B990-409A-801B-73B0AD1E2B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7920" t="3445" r="19727" b="17139"/>
            <a:stretch/>
          </p:blipFill>
          <p:spPr>
            <a:xfrm>
              <a:off x="9587649" y="3117508"/>
              <a:ext cx="130193" cy="197724"/>
            </a:xfrm>
            <a:prstGeom prst="rect">
              <a:avLst/>
            </a:prstGeom>
          </p:spPr>
        </p:pic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233631CB-5C7E-4428-B11F-BAA714E8E36C}"/>
              </a:ext>
            </a:extLst>
          </p:cNvPr>
          <p:cNvGrpSpPr/>
          <p:nvPr/>
        </p:nvGrpSpPr>
        <p:grpSpPr>
          <a:xfrm>
            <a:off x="8476729" y="3121289"/>
            <a:ext cx="299309" cy="281889"/>
            <a:chOff x="9498175" y="3076102"/>
            <a:chExt cx="299309" cy="281889"/>
          </a:xfrm>
        </p:grpSpPr>
        <p:sp>
          <p:nvSpPr>
            <p:cNvPr id="430" name="Google Shape;413;p1">
              <a:extLst>
                <a:ext uri="{FF2B5EF4-FFF2-40B4-BE49-F238E27FC236}">
                  <a16:creationId xmlns:a16="http://schemas.microsoft.com/office/drawing/2014/main" id="{7F75D598-39F2-4732-82D0-30E94C691AE6}"/>
                </a:ext>
              </a:extLst>
            </p:cNvPr>
            <p:cNvSpPr/>
            <p:nvPr/>
          </p:nvSpPr>
          <p:spPr>
            <a:xfrm>
              <a:off x="9498175" y="3076102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2" name="Picture 431">
              <a:extLst>
                <a:ext uri="{FF2B5EF4-FFF2-40B4-BE49-F238E27FC236}">
                  <a16:creationId xmlns:a16="http://schemas.microsoft.com/office/drawing/2014/main" id="{31498F0D-1AB6-41B2-A0C6-B50E890321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7920" t="3445" r="19727" b="17139"/>
            <a:stretch/>
          </p:blipFill>
          <p:spPr>
            <a:xfrm>
              <a:off x="9587649" y="3117508"/>
              <a:ext cx="130193" cy="197724"/>
            </a:xfrm>
            <a:prstGeom prst="rect">
              <a:avLst/>
            </a:prstGeom>
          </p:spPr>
        </p:pic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EB2E87AF-A00B-4A0D-83F4-CF74AE48AE18}"/>
              </a:ext>
            </a:extLst>
          </p:cNvPr>
          <p:cNvGrpSpPr/>
          <p:nvPr/>
        </p:nvGrpSpPr>
        <p:grpSpPr>
          <a:xfrm>
            <a:off x="8480087" y="4318316"/>
            <a:ext cx="299309" cy="281889"/>
            <a:chOff x="9498175" y="3076102"/>
            <a:chExt cx="299309" cy="281889"/>
          </a:xfrm>
        </p:grpSpPr>
        <p:sp>
          <p:nvSpPr>
            <p:cNvPr id="434" name="Google Shape;413;p1">
              <a:extLst>
                <a:ext uri="{FF2B5EF4-FFF2-40B4-BE49-F238E27FC236}">
                  <a16:creationId xmlns:a16="http://schemas.microsoft.com/office/drawing/2014/main" id="{4F965731-1DAC-4719-9231-D9F5A4CE3BE9}"/>
                </a:ext>
              </a:extLst>
            </p:cNvPr>
            <p:cNvSpPr/>
            <p:nvPr/>
          </p:nvSpPr>
          <p:spPr>
            <a:xfrm>
              <a:off x="9498175" y="3076102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5" name="Picture 434">
              <a:extLst>
                <a:ext uri="{FF2B5EF4-FFF2-40B4-BE49-F238E27FC236}">
                  <a16:creationId xmlns:a16="http://schemas.microsoft.com/office/drawing/2014/main" id="{2EACE71A-3AD1-443A-BE4D-56B521D7B7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7920" t="3445" r="19727" b="17139"/>
            <a:stretch/>
          </p:blipFill>
          <p:spPr>
            <a:xfrm>
              <a:off x="9587649" y="3117508"/>
              <a:ext cx="130193" cy="197724"/>
            </a:xfrm>
            <a:prstGeom prst="rect">
              <a:avLst/>
            </a:prstGeom>
          </p:spPr>
        </p:pic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5278B75E-B0C8-496A-BAEA-4B252DFAE6CA}"/>
              </a:ext>
            </a:extLst>
          </p:cNvPr>
          <p:cNvGrpSpPr/>
          <p:nvPr/>
        </p:nvGrpSpPr>
        <p:grpSpPr>
          <a:xfrm>
            <a:off x="407128" y="3065928"/>
            <a:ext cx="271748" cy="271748"/>
            <a:chOff x="407184" y="1833357"/>
            <a:chExt cx="271748" cy="271748"/>
          </a:xfrm>
        </p:grpSpPr>
        <p:sp>
          <p:nvSpPr>
            <p:cNvPr id="437" name="Google Shape;372;p1">
              <a:extLst>
                <a:ext uri="{FF2B5EF4-FFF2-40B4-BE49-F238E27FC236}">
                  <a16:creationId xmlns:a16="http://schemas.microsoft.com/office/drawing/2014/main" id="{B4BFF486-EEE5-423A-AB70-D6D645231F44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8" name="Picture 437">
              <a:extLst>
                <a:ext uri="{FF2B5EF4-FFF2-40B4-BE49-F238E27FC236}">
                  <a16:creationId xmlns:a16="http://schemas.microsoft.com/office/drawing/2014/main" id="{FCA3200A-55D9-4AE1-94CF-D77FC2BAD9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5874DAFA-F0FA-42B8-9E7F-6FDFFC6753B1}"/>
              </a:ext>
            </a:extLst>
          </p:cNvPr>
          <p:cNvGrpSpPr/>
          <p:nvPr/>
        </p:nvGrpSpPr>
        <p:grpSpPr>
          <a:xfrm>
            <a:off x="391737" y="1826026"/>
            <a:ext cx="271748" cy="271748"/>
            <a:chOff x="407184" y="1833357"/>
            <a:chExt cx="271748" cy="271748"/>
          </a:xfrm>
        </p:grpSpPr>
        <p:sp>
          <p:nvSpPr>
            <p:cNvPr id="440" name="Google Shape;372;p1">
              <a:extLst>
                <a:ext uri="{FF2B5EF4-FFF2-40B4-BE49-F238E27FC236}">
                  <a16:creationId xmlns:a16="http://schemas.microsoft.com/office/drawing/2014/main" id="{58D44AF9-B024-4576-BE61-9D5A6FF03F0B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41" name="Picture 440">
              <a:extLst>
                <a:ext uri="{FF2B5EF4-FFF2-40B4-BE49-F238E27FC236}">
                  <a16:creationId xmlns:a16="http://schemas.microsoft.com/office/drawing/2014/main" id="{4C89EA2D-31A3-453E-ACCA-6250E321CA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D2ADC6EA-4923-4DC3-82BE-E40CD4C341F1}"/>
              </a:ext>
            </a:extLst>
          </p:cNvPr>
          <p:cNvGrpSpPr/>
          <p:nvPr/>
        </p:nvGrpSpPr>
        <p:grpSpPr>
          <a:xfrm>
            <a:off x="1410442" y="1836705"/>
            <a:ext cx="271748" cy="271748"/>
            <a:chOff x="407184" y="1833357"/>
            <a:chExt cx="271748" cy="271748"/>
          </a:xfrm>
        </p:grpSpPr>
        <p:sp>
          <p:nvSpPr>
            <p:cNvPr id="443" name="Google Shape;372;p1">
              <a:extLst>
                <a:ext uri="{FF2B5EF4-FFF2-40B4-BE49-F238E27FC236}">
                  <a16:creationId xmlns:a16="http://schemas.microsoft.com/office/drawing/2014/main" id="{68570B80-9F27-4A16-91DE-8B5A57D2AD15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44" name="Picture 443">
              <a:extLst>
                <a:ext uri="{FF2B5EF4-FFF2-40B4-BE49-F238E27FC236}">
                  <a16:creationId xmlns:a16="http://schemas.microsoft.com/office/drawing/2014/main" id="{02237C18-D6A8-4CEC-B6C5-0F86EFB12B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966F9996-B608-4DEE-845F-12593E57094D}"/>
              </a:ext>
            </a:extLst>
          </p:cNvPr>
          <p:cNvGrpSpPr/>
          <p:nvPr/>
        </p:nvGrpSpPr>
        <p:grpSpPr>
          <a:xfrm>
            <a:off x="895977" y="1361723"/>
            <a:ext cx="271748" cy="271748"/>
            <a:chOff x="407184" y="1833357"/>
            <a:chExt cx="271748" cy="271748"/>
          </a:xfrm>
        </p:grpSpPr>
        <p:sp>
          <p:nvSpPr>
            <p:cNvPr id="446" name="Google Shape;372;p1">
              <a:extLst>
                <a:ext uri="{FF2B5EF4-FFF2-40B4-BE49-F238E27FC236}">
                  <a16:creationId xmlns:a16="http://schemas.microsoft.com/office/drawing/2014/main" id="{EFB8FE3C-97A3-4F48-9971-CFEC9658A852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47" name="Picture 446">
              <a:extLst>
                <a:ext uri="{FF2B5EF4-FFF2-40B4-BE49-F238E27FC236}">
                  <a16:creationId xmlns:a16="http://schemas.microsoft.com/office/drawing/2014/main" id="{7EBDAA36-E66E-4550-98CC-9958068DA8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AE318216-396A-435F-B1EF-D164D2892ADC}"/>
              </a:ext>
            </a:extLst>
          </p:cNvPr>
          <p:cNvGrpSpPr/>
          <p:nvPr/>
        </p:nvGrpSpPr>
        <p:grpSpPr>
          <a:xfrm>
            <a:off x="1409491" y="3084160"/>
            <a:ext cx="271748" cy="271748"/>
            <a:chOff x="407184" y="1833357"/>
            <a:chExt cx="271748" cy="271748"/>
          </a:xfrm>
        </p:grpSpPr>
        <p:sp>
          <p:nvSpPr>
            <p:cNvPr id="452" name="Google Shape;372;p1">
              <a:extLst>
                <a:ext uri="{FF2B5EF4-FFF2-40B4-BE49-F238E27FC236}">
                  <a16:creationId xmlns:a16="http://schemas.microsoft.com/office/drawing/2014/main" id="{E6279F6E-7CA4-4DE0-A2ED-B2AD2EE8E08B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3" name="Picture 452">
              <a:extLst>
                <a:ext uri="{FF2B5EF4-FFF2-40B4-BE49-F238E27FC236}">
                  <a16:creationId xmlns:a16="http://schemas.microsoft.com/office/drawing/2014/main" id="{42E79A07-838E-4E40-A26B-E5E68ED086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1AAE08A2-1A06-466B-AEA6-2F38D34BC3BC}"/>
              </a:ext>
            </a:extLst>
          </p:cNvPr>
          <p:cNvGrpSpPr/>
          <p:nvPr/>
        </p:nvGrpSpPr>
        <p:grpSpPr>
          <a:xfrm>
            <a:off x="1410514" y="4356778"/>
            <a:ext cx="271748" cy="271748"/>
            <a:chOff x="407184" y="1833357"/>
            <a:chExt cx="271748" cy="271748"/>
          </a:xfrm>
        </p:grpSpPr>
        <p:sp>
          <p:nvSpPr>
            <p:cNvPr id="455" name="Google Shape;372;p1">
              <a:extLst>
                <a:ext uri="{FF2B5EF4-FFF2-40B4-BE49-F238E27FC236}">
                  <a16:creationId xmlns:a16="http://schemas.microsoft.com/office/drawing/2014/main" id="{E30C1368-8700-4D25-B38C-9FDC5BF6CBFE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6" name="Picture 455">
              <a:extLst>
                <a:ext uri="{FF2B5EF4-FFF2-40B4-BE49-F238E27FC236}">
                  <a16:creationId xmlns:a16="http://schemas.microsoft.com/office/drawing/2014/main" id="{B48D5150-092C-4E0F-8367-0D5EFF30A7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4CABFE7E-6A17-49D0-A361-761F2DD60516}"/>
              </a:ext>
            </a:extLst>
          </p:cNvPr>
          <p:cNvGrpSpPr/>
          <p:nvPr/>
        </p:nvGrpSpPr>
        <p:grpSpPr>
          <a:xfrm>
            <a:off x="2424943" y="4337340"/>
            <a:ext cx="271748" cy="271748"/>
            <a:chOff x="407184" y="1833357"/>
            <a:chExt cx="271748" cy="271748"/>
          </a:xfrm>
        </p:grpSpPr>
        <p:sp>
          <p:nvSpPr>
            <p:cNvPr id="458" name="Google Shape;372;p1">
              <a:extLst>
                <a:ext uri="{FF2B5EF4-FFF2-40B4-BE49-F238E27FC236}">
                  <a16:creationId xmlns:a16="http://schemas.microsoft.com/office/drawing/2014/main" id="{E1042C9D-F28F-4C7F-A157-D59AEC551C11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9" name="Picture 458">
              <a:extLst>
                <a:ext uri="{FF2B5EF4-FFF2-40B4-BE49-F238E27FC236}">
                  <a16:creationId xmlns:a16="http://schemas.microsoft.com/office/drawing/2014/main" id="{94E6BF05-B82D-481A-9E2C-93923197F4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109D8791-0E0F-454C-B884-F3E52E4CC4BB}"/>
              </a:ext>
            </a:extLst>
          </p:cNvPr>
          <p:cNvGrpSpPr/>
          <p:nvPr/>
        </p:nvGrpSpPr>
        <p:grpSpPr>
          <a:xfrm>
            <a:off x="2420904" y="3096334"/>
            <a:ext cx="271748" cy="271748"/>
            <a:chOff x="407184" y="1833357"/>
            <a:chExt cx="271748" cy="271748"/>
          </a:xfrm>
        </p:grpSpPr>
        <p:sp>
          <p:nvSpPr>
            <p:cNvPr id="476" name="Google Shape;372;p1">
              <a:extLst>
                <a:ext uri="{FF2B5EF4-FFF2-40B4-BE49-F238E27FC236}">
                  <a16:creationId xmlns:a16="http://schemas.microsoft.com/office/drawing/2014/main" id="{8B33EB7A-6A80-42EC-BB57-25E8B8C2BFC8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7" name="Picture 476">
              <a:extLst>
                <a:ext uri="{FF2B5EF4-FFF2-40B4-BE49-F238E27FC236}">
                  <a16:creationId xmlns:a16="http://schemas.microsoft.com/office/drawing/2014/main" id="{3BD44572-1C78-4AEE-B322-8F29FA553D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78" name="Group 477">
            <a:extLst>
              <a:ext uri="{FF2B5EF4-FFF2-40B4-BE49-F238E27FC236}">
                <a16:creationId xmlns:a16="http://schemas.microsoft.com/office/drawing/2014/main" id="{26B9FCFD-A98D-491A-8170-2753D2977062}"/>
              </a:ext>
            </a:extLst>
          </p:cNvPr>
          <p:cNvGrpSpPr/>
          <p:nvPr/>
        </p:nvGrpSpPr>
        <p:grpSpPr>
          <a:xfrm>
            <a:off x="1914798" y="5566879"/>
            <a:ext cx="271748" cy="271748"/>
            <a:chOff x="407184" y="1833357"/>
            <a:chExt cx="271748" cy="271748"/>
          </a:xfrm>
        </p:grpSpPr>
        <p:sp>
          <p:nvSpPr>
            <p:cNvPr id="479" name="Google Shape;372;p1">
              <a:extLst>
                <a:ext uri="{FF2B5EF4-FFF2-40B4-BE49-F238E27FC236}">
                  <a16:creationId xmlns:a16="http://schemas.microsoft.com/office/drawing/2014/main" id="{4E8ADFE3-C2FF-4892-903D-02D718617C11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80" name="Picture 479">
              <a:extLst>
                <a:ext uri="{FF2B5EF4-FFF2-40B4-BE49-F238E27FC236}">
                  <a16:creationId xmlns:a16="http://schemas.microsoft.com/office/drawing/2014/main" id="{30161FD0-A388-4D91-8682-FC6E9AA9A3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332FCFFA-2167-4E28-92D7-5F93647B9EEE}"/>
              </a:ext>
            </a:extLst>
          </p:cNvPr>
          <p:cNvGrpSpPr/>
          <p:nvPr/>
        </p:nvGrpSpPr>
        <p:grpSpPr>
          <a:xfrm>
            <a:off x="8015248" y="5583131"/>
            <a:ext cx="299309" cy="281889"/>
            <a:chOff x="9498175" y="3076102"/>
            <a:chExt cx="299309" cy="281889"/>
          </a:xfrm>
        </p:grpSpPr>
        <p:sp>
          <p:nvSpPr>
            <p:cNvPr id="489" name="Google Shape;413;p1">
              <a:extLst>
                <a:ext uri="{FF2B5EF4-FFF2-40B4-BE49-F238E27FC236}">
                  <a16:creationId xmlns:a16="http://schemas.microsoft.com/office/drawing/2014/main" id="{B1106588-1A16-4F57-976A-CCA914259225}"/>
                </a:ext>
              </a:extLst>
            </p:cNvPr>
            <p:cNvSpPr/>
            <p:nvPr/>
          </p:nvSpPr>
          <p:spPr>
            <a:xfrm>
              <a:off x="9498175" y="3076102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0" name="Picture 489">
              <a:extLst>
                <a:ext uri="{FF2B5EF4-FFF2-40B4-BE49-F238E27FC236}">
                  <a16:creationId xmlns:a16="http://schemas.microsoft.com/office/drawing/2014/main" id="{BD7ABC39-EC5B-470D-85F1-4D5A208FC9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7920" t="3445" r="19727" b="17139"/>
            <a:stretch/>
          </p:blipFill>
          <p:spPr>
            <a:xfrm>
              <a:off x="9587649" y="3117508"/>
              <a:ext cx="130193" cy="197724"/>
            </a:xfrm>
            <a:prstGeom prst="rect">
              <a:avLst/>
            </a:prstGeom>
          </p:spPr>
        </p:pic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54E7B0C7-28F8-4CBF-9516-CA8F32E0FE6F}"/>
              </a:ext>
            </a:extLst>
          </p:cNvPr>
          <p:cNvGrpSpPr/>
          <p:nvPr/>
        </p:nvGrpSpPr>
        <p:grpSpPr>
          <a:xfrm>
            <a:off x="10031771" y="5580497"/>
            <a:ext cx="271748" cy="271748"/>
            <a:chOff x="6484395" y="3145564"/>
            <a:chExt cx="271748" cy="271748"/>
          </a:xfrm>
        </p:grpSpPr>
        <p:sp>
          <p:nvSpPr>
            <p:cNvPr id="495" name="Google Shape;383;p1">
              <a:extLst>
                <a:ext uri="{FF2B5EF4-FFF2-40B4-BE49-F238E27FC236}">
                  <a16:creationId xmlns:a16="http://schemas.microsoft.com/office/drawing/2014/main" id="{D14CD500-761C-45BB-A128-A8F574AF36EE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6" name="Picture 495">
              <a:extLst>
                <a:ext uri="{FF2B5EF4-FFF2-40B4-BE49-F238E27FC236}">
                  <a16:creationId xmlns:a16="http://schemas.microsoft.com/office/drawing/2014/main" id="{ABB34580-881B-4424-8511-68339408CD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D5A1DAA5-EC37-4FC0-B255-8FF5191A7D43}"/>
              </a:ext>
            </a:extLst>
          </p:cNvPr>
          <p:cNvGrpSpPr/>
          <p:nvPr/>
        </p:nvGrpSpPr>
        <p:grpSpPr>
          <a:xfrm>
            <a:off x="11012398" y="1408273"/>
            <a:ext cx="271748" cy="271748"/>
            <a:chOff x="6484395" y="3145564"/>
            <a:chExt cx="271748" cy="271748"/>
          </a:xfrm>
        </p:grpSpPr>
        <p:sp>
          <p:nvSpPr>
            <p:cNvPr id="498" name="Google Shape;383;p1">
              <a:extLst>
                <a:ext uri="{FF2B5EF4-FFF2-40B4-BE49-F238E27FC236}">
                  <a16:creationId xmlns:a16="http://schemas.microsoft.com/office/drawing/2014/main" id="{89096288-8E47-4EB0-96FE-6EF9BAFD680E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9" name="Picture 498">
              <a:extLst>
                <a:ext uri="{FF2B5EF4-FFF2-40B4-BE49-F238E27FC236}">
                  <a16:creationId xmlns:a16="http://schemas.microsoft.com/office/drawing/2014/main" id="{3E3546FD-31DB-4A2E-9FA6-8BF1CCA054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C3359408-59F8-4853-9B30-538BCC0FA2FD}"/>
              </a:ext>
            </a:extLst>
          </p:cNvPr>
          <p:cNvGrpSpPr/>
          <p:nvPr/>
        </p:nvGrpSpPr>
        <p:grpSpPr>
          <a:xfrm>
            <a:off x="6939061" y="1431949"/>
            <a:ext cx="299309" cy="281889"/>
            <a:chOff x="9498175" y="3076102"/>
            <a:chExt cx="299309" cy="281889"/>
          </a:xfrm>
        </p:grpSpPr>
        <p:sp>
          <p:nvSpPr>
            <p:cNvPr id="510" name="Google Shape;413;p1">
              <a:extLst>
                <a:ext uri="{FF2B5EF4-FFF2-40B4-BE49-F238E27FC236}">
                  <a16:creationId xmlns:a16="http://schemas.microsoft.com/office/drawing/2014/main" id="{93633440-0F60-4AF7-B6C5-F833361295C9}"/>
                </a:ext>
              </a:extLst>
            </p:cNvPr>
            <p:cNvSpPr/>
            <p:nvPr/>
          </p:nvSpPr>
          <p:spPr>
            <a:xfrm>
              <a:off x="9498175" y="3076102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2" name="Picture 511">
              <a:extLst>
                <a:ext uri="{FF2B5EF4-FFF2-40B4-BE49-F238E27FC236}">
                  <a16:creationId xmlns:a16="http://schemas.microsoft.com/office/drawing/2014/main" id="{20C01191-6B33-43EF-BCEF-293E7E5EBD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17920" t="3445" r="19727" b="17139"/>
            <a:stretch/>
          </p:blipFill>
          <p:spPr>
            <a:xfrm>
              <a:off x="9587649" y="3117508"/>
              <a:ext cx="130193" cy="197724"/>
            </a:xfrm>
            <a:prstGeom prst="rect">
              <a:avLst/>
            </a:prstGeom>
          </p:spPr>
        </p:pic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F5FF25F7-8BD2-4A02-9FDA-3F5A1A212736}"/>
              </a:ext>
            </a:extLst>
          </p:cNvPr>
          <p:cNvGrpSpPr/>
          <p:nvPr/>
        </p:nvGrpSpPr>
        <p:grpSpPr>
          <a:xfrm>
            <a:off x="3424956" y="1913114"/>
            <a:ext cx="271748" cy="271748"/>
            <a:chOff x="3439081" y="1895524"/>
            <a:chExt cx="271748" cy="271748"/>
          </a:xfrm>
        </p:grpSpPr>
        <p:sp>
          <p:nvSpPr>
            <p:cNvPr id="514" name="Google Shape;383;p1">
              <a:extLst>
                <a:ext uri="{FF2B5EF4-FFF2-40B4-BE49-F238E27FC236}">
                  <a16:creationId xmlns:a16="http://schemas.microsoft.com/office/drawing/2014/main" id="{A38C0EB3-38F1-4E2D-89AF-E5FF03C2294B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5" name="Graphic 514">
              <a:extLst>
                <a:ext uri="{FF2B5EF4-FFF2-40B4-BE49-F238E27FC236}">
                  <a16:creationId xmlns:a16="http://schemas.microsoft.com/office/drawing/2014/main" id="{B2CC3F07-37DA-4375-A798-050DD13A6F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C5BC874D-AD23-42E7-B6B9-B05FD4125CAE}"/>
              </a:ext>
            </a:extLst>
          </p:cNvPr>
          <p:cNvGrpSpPr/>
          <p:nvPr/>
        </p:nvGrpSpPr>
        <p:grpSpPr>
          <a:xfrm>
            <a:off x="3446829" y="3109650"/>
            <a:ext cx="271748" cy="271748"/>
            <a:chOff x="3439081" y="1895524"/>
            <a:chExt cx="271748" cy="271748"/>
          </a:xfrm>
        </p:grpSpPr>
        <p:sp>
          <p:nvSpPr>
            <p:cNvPr id="517" name="Google Shape;383;p1">
              <a:extLst>
                <a:ext uri="{FF2B5EF4-FFF2-40B4-BE49-F238E27FC236}">
                  <a16:creationId xmlns:a16="http://schemas.microsoft.com/office/drawing/2014/main" id="{F2D301B5-4C26-4970-9EAC-9AE00CCDE1EC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8" name="Graphic 517">
              <a:extLst>
                <a:ext uri="{FF2B5EF4-FFF2-40B4-BE49-F238E27FC236}">
                  <a16:creationId xmlns:a16="http://schemas.microsoft.com/office/drawing/2014/main" id="{DA1CAE13-1F5B-48BA-B780-7C314869E6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546" name="Group 545">
            <a:extLst>
              <a:ext uri="{FF2B5EF4-FFF2-40B4-BE49-F238E27FC236}">
                <a16:creationId xmlns:a16="http://schemas.microsoft.com/office/drawing/2014/main" id="{55BACE13-3C57-4A44-9E1B-66C1A7953875}"/>
              </a:ext>
            </a:extLst>
          </p:cNvPr>
          <p:cNvGrpSpPr/>
          <p:nvPr/>
        </p:nvGrpSpPr>
        <p:grpSpPr>
          <a:xfrm>
            <a:off x="3952739" y="5574768"/>
            <a:ext cx="271748" cy="271748"/>
            <a:chOff x="3439081" y="1895524"/>
            <a:chExt cx="271748" cy="271748"/>
          </a:xfrm>
        </p:grpSpPr>
        <p:sp>
          <p:nvSpPr>
            <p:cNvPr id="548" name="Google Shape;383;p1">
              <a:extLst>
                <a:ext uri="{FF2B5EF4-FFF2-40B4-BE49-F238E27FC236}">
                  <a16:creationId xmlns:a16="http://schemas.microsoft.com/office/drawing/2014/main" id="{F4B80915-6E0B-4EA1-842F-619339FC2B21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35" name="Graphic 634">
              <a:extLst>
                <a:ext uri="{FF2B5EF4-FFF2-40B4-BE49-F238E27FC236}">
                  <a16:creationId xmlns:a16="http://schemas.microsoft.com/office/drawing/2014/main" id="{0E3EC386-C32F-4077-94DC-A4A299753B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636" name="Group 635">
            <a:extLst>
              <a:ext uri="{FF2B5EF4-FFF2-40B4-BE49-F238E27FC236}">
                <a16:creationId xmlns:a16="http://schemas.microsoft.com/office/drawing/2014/main" id="{25FD3CF1-A604-46E9-870F-176D290F278A}"/>
              </a:ext>
            </a:extLst>
          </p:cNvPr>
          <p:cNvGrpSpPr/>
          <p:nvPr/>
        </p:nvGrpSpPr>
        <p:grpSpPr>
          <a:xfrm>
            <a:off x="3431084" y="4394807"/>
            <a:ext cx="271748" cy="271748"/>
            <a:chOff x="3439081" y="1895524"/>
            <a:chExt cx="271748" cy="271748"/>
          </a:xfrm>
        </p:grpSpPr>
        <p:sp>
          <p:nvSpPr>
            <p:cNvPr id="639" name="Google Shape;383;p1">
              <a:extLst>
                <a:ext uri="{FF2B5EF4-FFF2-40B4-BE49-F238E27FC236}">
                  <a16:creationId xmlns:a16="http://schemas.microsoft.com/office/drawing/2014/main" id="{86F74DDE-EBFF-45A1-B408-E0101AE435F8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40" name="Graphic 639">
              <a:extLst>
                <a:ext uri="{FF2B5EF4-FFF2-40B4-BE49-F238E27FC236}">
                  <a16:creationId xmlns:a16="http://schemas.microsoft.com/office/drawing/2014/main" id="{F2F821B0-704F-44C5-9D31-4C4CFCDAC9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87945300-5AAC-4779-9D35-EA88A86A9A00}"/>
              </a:ext>
            </a:extLst>
          </p:cNvPr>
          <p:cNvGrpSpPr/>
          <p:nvPr/>
        </p:nvGrpSpPr>
        <p:grpSpPr>
          <a:xfrm>
            <a:off x="4450327" y="4333948"/>
            <a:ext cx="301071" cy="288180"/>
            <a:chOff x="3439081" y="1895524"/>
            <a:chExt cx="271748" cy="271748"/>
          </a:xfrm>
        </p:grpSpPr>
        <p:sp>
          <p:nvSpPr>
            <p:cNvPr id="644" name="Google Shape;383;p1">
              <a:extLst>
                <a:ext uri="{FF2B5EF4-FFF2-40B4-BE49-F238E27FC236}">
                  <a16:creationId xmlns:a16="http://schemas.microsoft.com/office/drawing/2014/main" id="{856B19F3-CC13-42A5-B500-5E39475A99AB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45" name="Graphic 644">
              <a:extLst>
                <a:ext uri="{FF2B5EF4-FFF2-40B4-BE49-F238E27FC236}">
                  <a16:creationId xmlns:a16="http://schemas.microsoft.com/office/drawing/2014/main" id="{A13EB348-D492-4C26-AE51-59F0D057A0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7356"/>
              <a:ext cx="170262" cy="180682"/>
            </a:xfrm>
            <a:prstGeom prst="rect">
              <a:avLst/>
            </a:prstGeom>
          </p:spPr>
        </p:pic>
      </p:grpSp>
      <p:grpSp>
        <p:nvGrpSpPr>
          <p:cNvPr id="646" name="Group 645">
            <a:extLst>
              <a:ext uri="{FF2B5EF4-FFF2-40B4-BE49-F238E27FC236}">
                <a16:creationId xmlns:a16="http://schemas.microsoft.com/office/drawing/2014/main" id="{486DFD41-5B83-4789-9133-DAF66DDFC251}"/>
              </a:ext>
            </a:extLst>
          </p:cNvPr>
          <p:cNvGrpSpPr/>
          <p:nvPr/>
        </p:nvGrpSpPr>
        <p:grpSpPr>
          <a:xfrm>
            <a:off x="4454029" y="3115393"/>
            <a:ext cx="271748" cy="271748"/>
            <a:chOff x="3439081" y="1895524"/>
            <a:chExt cx="271748" cy="271748"/>
          </a:xfrm>
        </p:grpSpPr>
        <p:sp>
          <p:nvSpPr>
            <p:cNvPr id="651" name="Google Shape;383;p1">
              <a:extLst>
                <a:ext uri="{FF2B5EF4-FFF2-40B4-BE49-F238E27FC236}">
                  <a16:creationId xmlns:a16="http://schemas.microsoft.com/office/drawing/2014/main" id="{D56A23B7-3D6C-461B-B9B4-4939CD255A9A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2" name="Graphic 651">
              <a:extLst>
                <a:ext uri="{FF2B5EF4-FFF2-40B4-BE49-F238E27FC236}">
                  <a16:creationId xmlns:a16="http://schemas.microsoft.com/office/drawing/2014/main" id="{9FC4D505-F6C0-4C0F-8C4A-4E946202C5B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AD93C140-FB71-4E40-B2ED-4EE0BBF410BA}"/>
              </a:ext>
            </a:extLst>
          </p:cNvPr>
          <p:cNvGrpSpPr/>
          <p:nvPr/>
        </p:nvGrpSpPr>
        <p:grpSpPr>
          <a:xfrm>
            <a:off x="4944174" y="1431515"/>
            <a:ext cx="271748" cy="271748"/>
            <a:chOff x="3439081" y="1895524"/>
            <a:chExt cx="271748" cy="271748"/>
          </a:xfrm>
        </p:grpSpPr>
        <p:sp>
          <p:nvSpPr>
            <p:cNvPr id="654" name="Google Shape;383;p1">
              <a:extLst>
                <a:ext uri="{FF2B5EF4-FFF2-40B4-BE49-F238E27FC236}">
                  <a16:creationId xmlns:a16="http://schemas.microsoft.com/office/drawing/2014/main" id="{E708726D-1D22-4C72-BF42-C9EE8CBC1404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5" name="Graphic 654">
              <a:extLst>
                <a:ext uri="{FF2B5EF4-FFF2-40B4-BE49-F238E27FC236}">
                  <a16:creationId xmlns:a16="http://schemas.microsoft.com/office/drawing/2014/main" id="{F41D36B8-4165-404D-A7BC-4B628A7F0C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9231BB32-1200-4A4A-99AD-65A32D1BCE1B}"/>
              </a:ext>
            </a:extLst>
          </p:cNvPr>
          <p:cNvGrpSpPr/>
          <p:nvPr/>
        </p:nvGrpSpPr>
        <p:grpSpPr>
          <a:xfrm>
            <a:off x="4458416" y="1901144"/>
            <a:ext cx="271748" cy="271748"/>
            <a:chOff x="3439081" y="1895524"/>
            <a:chExt cx="271748" cy="271748"/>
          </a:xfrm>
        </p:grpSpPr>
        <p:sp>
          <p:nvSpPr>
            <p:cNvPr id="658" name="Google Shape;383;p1">
              <a:extLst>
                <a:ext uri="{FF2B5EF4-FFF2-40B4-BE49-F238E27FC236}">
                  <a16:creationId xmlns:a16="http://schemas.microsoft.com/office/drawing/2014/main" id="{D4C786BE-CE53-4B50-B37E-17354F264A36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9" name="Graphic 658">
              <a:extLst>
                <a:ext uri="{FF2B5EF4-FFF2-40B4-BE49-F238E27FC236}">
                  <a16:creationId xmlns:a16="http://schemas.microsoft.com/office/drawing/2014/main" id="{EA10C043-6B17-4B96-8B17-E164E7271A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AD6912DD-F712-40E7-AEA2-7E6645F4BBED}"/>
              </a:ext>
            </a:extLst>
          </p:cNvPr>
          <p:cNvGrpSpPr/>
          <p:nvPr/>
        </p:nvGrpSpPr>
        <p:grpSpPr>
          <a:xfrm>
            <a:off x="5473860" y="1903744"/>
            <a:ext cx="271748" cy="271748"/>
            <a:chOff x="3439081" y="1895524"/>
            <a:chExt cx="271748" cy="271748"/>
          </a:xfrm>
        </p:grpSpPr>
        <p:sp>
          <p:nvSpPr>
            <p:cNvPr id="661" name="Google Shape;383;p1">
              <a:extLst>
                <a:ext uri="{FF2B5EF4-FFF2-40B4-BE49-F238E27FC236}">
                  <a16:creationId xmlns:a16="http://schemas.microsoft.com/office/drawing/2014/main" id="{C56E3CD7-E091-418B-B1F0-6BAF8B6250B7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2" name="Graphic 661">
              <a:extLst>
                <a:ext uri="{FF2B5EF4-FFF2-40B4-BE49-F238E27FC236}">
                  <a16:creationId xmlns:a16="http://schemas.microsoft.com/office/drawing/2014/main" id="{556223C0-0950-4F6D-B5ED-8DC52C4E2F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7DD745F7-3710-40A9-9157-3F3F61DDCF00}"/>
              </a:ext>
            </a:extLst>
          </p:cNvPr>
          <p:cNvGrpSpPr/>
          <p:nvPr/>
        </p:nvGrpSpPr>
        <p:grpSpPr>
          <a:xfrm>
            <a:off x="5456051" y="4419041"/>
            <a:ext cx="271748" cy="271748"/>
            <a:chOff x="3439081" y="1895524"/>
            <a:chExt cx="271748" cy="271748"/>
          </a:xfrm>
        </p:grpSpPr>
        <p:sp>
          <p:nvSpPr>
            <p:cNvPr id="664" name="Google Shape;383;p1">
              <a:extLst>
                <a:ext uri="{FF2B5EF4-FFF2-40B4-BE49-F238E27FC236}">
                  <a16:creationId xmlns:a16="http://schemas.microsoft.com/office/drawing/2014/main" id="{175E4AB2-303C-41BA-A5E7-CA0D5D8688D0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5" name="Graphic 664">
              <a:extLst>
                <a:ext uri="{FF2B5EF4-FFF2-40B4-BE49-F238E27FC236}">
                  <a16:creationId xmlns:a16="http://schemas.microsoft.com/office/drawing/2014/main" id="{381FA4BF-8B0D-4826-B7EE-F2BC963DD1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A1862213-FB9D-4176-BCDA-ACD1520C9645}"/>
              </a:ext>
            </a:extLst>
          </p:cNvPr>
          <p:cNvGrpSpPr/>
          <p:nvPr/>
        </p:nvGrpSpPr>
        <p:grpSpPr>
          <a:xfrm>
            <a:off x="5946990" y="5581896"/>
            <a:ext cx="271748" cy="271748"/>
            <a:chOff x="3439081" y="1895524"/>
            <a:chExt cx="271748" cy="271748"/>
          </a:xfrm>
        </p:grpSpPr>
        <p:sp>
          <p:nvSpPr>
            <p:cNvPr id="667" name="Google Shape;383;p1">
              <a:extLst>
                <a:ext uri="{FF2B5EF4-FFF2-40B4-BE49-F238E27FC236}">
                  <a16:creationId xmlns:a16="http://schemas.microsoft.com/office/drawing/2014/main" id="{AB071B8F-4E38-4015-9FD6-E294D94593A1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68" name="Graphic 667">
              <a:extLst>
                <a:ext uri="{FF2B5EF4-FFF2-40B4-BE49-F238E27FC236}">
                  <a16:creationId xmlns:a16="http://schemas.microsoft.com/office/drawing/2014/main" id="{3F4B31EA-85E7-42A3-B22A-396BEEF715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38DE1DAD-3834-4285-BDFA-1C167BD8B2AB}"/>
              </a:ext>
            </a:extLst>
          </p:cNvPr>
          <p:cNvGrpSpPr/>
          <p:nvPr/>
        </p:nvGrpSpPr>
        <p:grpSpPr>
          <a:xfrm>
            <a:off x="2931373" y="1408211"/>
            <a:ext cx="271748" cy="271748"/>
            <a:chOff x="3439081" y="1895524"/>
            <a:chExt cx="271748" cy="271748"/>
          </a:xfrm>
        </p:grpSpPr>
        <p:sp>
          <p:nvSpPr>
            <p:cNvPr id="394" name="Google Shape;383;p1">
              <a:extLst>
                <a:ext uri="{FF2B5EF4-FFF2-40B4-BE49-F238E27FC236}">
                  <a16:creationId xmlns:a16="http://schemas.microsoft.com/office/drawing/2014/main" id="{D2201EB7-D6ED-4B87-9736-986C3E312C86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95" name="Graphic 394">
              <a:extLst>
                <a:ext uri="{FF2B5EF4-FFF2-40B4-BE49-F238E27FC236}">
                  <a16:creationId xmlns:a16="http://schemas.microsoft.com/office/drawing/2014/main" id="{670308ED-4E5E-443F-8EB9-484B4800B7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sp>
        <p:nvSpPr>
          <p:cNvPr id="405" name="Google Shape;150;p1">
            <a:extLst>
              <a:ext uri="{FF2B5EF4-FFF2-40B4-BE49-F238E27FC236}">
                <a16:creationId xmlns:a16="http://schemas.microsoft.com/office/drawing/2014/main" id="{1B37A99F-0A56-45CA-991C-FA23B81AC5EA}"/>
              </a:ext>
            </a:extLst>
          </p:cNvPr>
          <p:cNvSpPr/>
          <p:nvPr/>
        </p:nvSpPr>
        <p:spPr>
          <a:xfrm>
            <a:off x="5217671" y="3253620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</a:p>
        </p:txBody>
      </p: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4DC6F105-CA56-48F0-97E4-BFA33D5AD85D}"/>
              </a:ext>
            </a:extLst>
          </p:cNvPr>
          <p:cNvGrpSpPr/>
          <p:nvPr/>
        </p:nvGrpSpPr>
        <p:grpSpPr>
          <a:xfrm>
            <a:off x="5456701" y="3117664"/>
            <a:ext cx="271748" cy="271748"/>
            <a:chOff x="3439081" y="1895524"/>
            <a:chExt cx="271748" cy="271748"/>
          </a:xfrm>
        </p:grpSpPr>
        <p:sp>
          <p:nvSpPr>
            <p:cNvPr id="413" name="Google Shape;383;p1">
              <a:extLst>
                <a:ext uri="{FF2B5EF4-FFF2-40B4-BE49-F238E27FC236}">
                  <a16:creationId xmlns:a16="http://schemas.microsoft.com/office/drawing/2014/main" id="{056AF019-764C-4A83-ABAD-CDBFD99A2936}"/>
                </a:ext>
              </a:extLst>
            </p:cNvPr>
            <p:cNvSpPr/>
            <p:nvPr/>
          </p:nvSpPr>
          <p:spPr>
            <a:xfrm>
              <a:off x="3439081" y="189552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1" name="Graphic 430">
              <a:extLst>
                <a:ext uri="{FF2B5EF4-FFF2-40B4-BE49-F238E27FC236}">
                  <a16:creationId xmlns:a16="http://schemas.microsoft.com/office/drawing/2014/main" id="{54FD06B4-F2FC-45A1-8E20-7E55A2D97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11916" r="13859" b="21233"/>
            <a:stretch/>
          </p:blipFill>
          <p:spPr>
            <a:xfrm>
              <a:off x="3490384" y="1931369"/>
              <a:ext cx="170262" cy="180682"/>
            </a:xfrm>
            <a:prstGeom prst="rect">
              <a:avLst/>
            </a:prstGeom>
          </p:spPr>
        </p:pic>
      </p:grpSp>
      <p:grpSp>
        <p:nvGrpSpPr>
          <p:cNvPr id="461" name="Google Shape;454;p1">
            <a:extLst>
              <a:ext uri="{FF2B5EF4-FFF2-40B4-BE49-F238E27FC236}">
                <a16:creationId xmlns:a16="http://schemas.microsoft.com/office/drawing/2014/main" id="{B34179A6-A29C-472A-B5E9-544DCC63832A}"/>
              </a:ext>
            </a:extLst>
          </p:cNvPr>
          <p:cNvGrpSpPr/>
          <p:nvPr/>
        </p:nvGrpSpPr>
        <p:grpSpPr>
          <a:xfrm>
            <a:off x="2418979" y="1887178"/>
            <a:ext cx="271748" cy="271748"/>
            <a:chOff x="380343" y="4002282"/>
            <a:chExt cx="271748" cy="271748"/>
          </a:xfrm>
        </p:grpSpPr>
        <p:sp>
          <p:nvSpPr>
            <p:cNvPr id="462" name="Google Shape;455;p1">
              <a:extLst>
                <a:ext uri="{FF2B5EF4-FFF2-40B4-BE49-F238E27FC236}">
                  <a16:creationId xmlns:a16="http://schemas.microsoft.com/office/drawing/2014/main" id="{26CFF790-4175-4A39-9D86-BA324F3C5C9B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5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E836CB3-2ED3-4C79-A528-7B96513EE9B4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83" name="Google Shape;150;p1">
            <a:extLst>
              <a:ext uri="{FF2B5EF4-FFF2-40B4-BE49-F238E27FC236}">
                <a16:creationId xmlns:a16="http://schemas.microsoft.com/office/drawing/2014/main" id="{8E576626-1B00-47EC-BB55-1F1942F526D2}"/>
              </a:ext>
            </a:extLst>
          </p:cNvPr>
          <p:cNvSpPr/>
          <p:nvPr/>
        </p:nvSpPr>
        <p:spPr>
          <a:xfrm>
            <a:off x="11287337" y="3260120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1" name="Group 510">
            <a:extLst>
              <a:ext uri="{FF2B5EF4-FFF2-40B4-BE49-F238E27FC236}">
                <a16:creationId xmlns:a16="http://schemas.microsoft.com/office/drawing/2014/main" id="{0CC4ABDA-BBDD-4426-AE41-6FE5A16BB1D0}"/>
              </a:ext>
            </a:extLst>
          </p:cNvPr>
          <p:cNvGrpSpPr/>
          <p:nvPr/>
        </p:nvGrpSpPr>
        <p:grpSpPr>
          <a:xfrm>
            <a:off x="11542506" y="3103140"/>
            <a:ext cx="271748" cy="271748"/>
            <a:chOff x="6484395" y="3145564"/>
            <a:chExt cx="271748" cy="271748"/>
          </a:xfrm>
        </p:grpSpPr>
        <p:sp>
          <p:nvSpPr>
            <p:cNvPr id="519" name="Google Shape;383;p1">
              <a:extLst>
                <a:ext uri="{FF2B5EF4-FFF2-40B4-BE49-F238E27FC236}">
                  <a16:creationId xmlns:a16="http://schemas.microsoft.com/office/drawing/2014/main" id="{DD8621EF-CF7E-4244-BF43-C68AF5AFDC4D}"/>
                </a:ext>
              </a:extLst>
            </p:cNvPr>
            <p:cNvSpPr/>
            <p:nvPr/>
          </p:nvSpPr>
          <p:spPr>
            <a:xfrm>
              <a:off x="6484395" y="3145564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0" name="Picture 519">
              <a:extLst>
                <a:ext uri="{FF2B5EF4-FFF2-40B4-BE49-F238E27FC236}">
                  <a16:creationId xmlns:a16="http://schemas.microsoft.com/office/drawing/2014/main" id="{868F2B8C-231F-4072-809B-FF722BB647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8082" r="7218" b="13746"/>
            <a:stretch/>
          </p:blipFill>
          <p:spPr>
            <a:xfrm>
              <a:off x="6518188" y="3188227"/>
              <a:ext cx="221099" cy="2251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F9BDFA6-3649-4676-846D-C15A9E724C76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444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4703" y="2856802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211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26838" y="4459261"/>
              <a:ext cx="837852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Graphics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6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draw an image using a range of tools. </a:t>
              </a:r>
              <a:endParaRPr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 simple treasure map that includes a key.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map against the success criteria. </a:t>
              </a:r>
              <a:endParaRPr lang="en-GB" sz="16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the icons for your map using a range of tools.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51630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your map using a range of tools.</a:t>
              </a: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211280" y="328735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simple AR prototype that meets the success criteria.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231784" y="452743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how to use the COUNTIF function to enhance a quiz.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28008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how to use the IF function to provide a range of responses.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27363" y="326715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quiz meet the criteria?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65035" y="20521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threats to data.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51672" y="450861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methods of Social Engineering. </a:t>
              </a: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36103" y="449619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vulnerabilities that can be exploited. </a:t>
              </a: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16049" y="174101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04056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9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3d image that utilises colour and opacity.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an icon that utilises a range of tools.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92113" y="326681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Explain some of the key features of Adobe Aero to create a simple AR prototype. </a:t>
              </a:r>
              <a:endParaRPr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77306" y="451761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visualisation diagram for a simple AR prototype.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217021" y="455499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198668" y="450317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the assets required for a simple AR prototype.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5234447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AR prototype against the success criteria.</a:t>
              </a: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16641" y="326354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quiz suitable for the target audience.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0037" y="44962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Apply a nested IF statement to a quiz to provide the correct answer.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78025" y="2044988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Augmented Reality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75912" y="205249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latin typeface="Calibri" panose="020F0502020204030204" pitchFamily="34" charset="0"/>
                  <a:cs typeface="Calibri" panose="020F0502020204030204" pitchFamily="34" charset="0"/>
                </a:rPr>
                <a:t>Describe the purpose of Augmented Reality. </a:t>
              </a:r>
              <a:endParaRPr sz="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7" name="Google Shape;139;p1">
              <a:extLst>
                <a:ext uri="{FF2B5EF4-FFF2-40B4-BE49-F238E27FC236}">
                  <a16:creationId xmlns:a16="http://schemas.microsoft.com/office/drawing/2014/main" id="{83654EB4-4352-45A0-8077-986EE500B1E5}"/>
                </a:ext>
              </a:extLst>
            </p:cNvPr>
            <p:cNvSpPr/>
            <p:nvPr/>
          </p:nvSpPr>
          <p:spPr>
            <a:xfrm>
              <a:off x="6214659" y="4581603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Spreadsheet Modelling</a:t>
              </a:r>
              <a:endParaRPr sz="5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8" name="Google Shape;454;p1">
              <a:extLst>
                <a:ext uri="{FF2B5EF4-FFF2-40B4-BE49-F238E27FC236}">
                  <a16:creationId xmlns:a16="http://schemas.microsoft.com/office/drawing/2014/main" id="{85C58F67-45EF-4814-8CAC-DB85B8711E69}"/>
                </a:ext>
              </a:extLst>
            </p:cNvPr>
            <p:cNvGrpSpPr/>
            <p:nvPr/>
          </p:nvGrpSpPr>
          <p:grpSpPr>
            <a:xfrm>
              <a:off x="6460845" y="4387556"/>
              <a:ext cx="271748" cy="271748"/>
              <a:chOff x="380343" y="4002282"/>
              <a:chExt cx="271748" cy="271748"/>
            </a:xfrm>
          </p:grpSpPr>
          <p:sp>
            <p:nvSpPr>
              <p:cNvPr id="599" name="Google Shape;455;p1">
                <a:extLst>
                  <a:ext uri="{FF2B5EF4-FFF2-40B4-BE49-F238E27FC236}">
                    <a16:creationId xmlns:a16="http://schemas.microsoft.com/office/drawing/2014/main" id="{931C68BE-E6DC-486F-B076-167D94726657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00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885B227D-5BE4-4799-B5B4-4A624393EDE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09242" y="20534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the IF function.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73539" y="32415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types of Malware.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22683" y="208649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Cyber-Security Attacks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479523" y="1907583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63184" y="32415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vulnerabilities that can be exploited. </a:t>
              </a:r>
              <a:endParaRPr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76580" y="205310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Discuss the impact of a cyber-security attack.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70844" y="210576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the different methods of preventing data leaks.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97" name="Google Shape;152;p1">
              <a:extLst>
                <a:ext uri="{FF2B5EF4-FFF2-40B4-BE49-F238E27FC236}">
                  <a16:creationId xmlns:a16="http://schemas.microsoft.com/office/drawing/2014/main" id="{2BDA7E8B-99E7-46E4-8ABB-14BFC812531A}"/>
                </a:ext>
              </a:extLst>
            </p:cNvPr>
            <p:cNvSpPr/>
            <p:nvPr/>
          </p:nvSpPr>
          <p:spPr>
            <a:xfrm>
              <a:off x="6216554" y="330094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use simple formulas in a spreadsheet.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159;p1">
              <a:extLst>
                <a:ext uri="{FF2B5EF4-FFF2-40B4-BE49-F238E27FC236}">
                  <a16:creationId xmlns:a16="http://schemas.microsoft.com/office/drawing/2014/main" id="{26382481-3D9C-47DB-A7C8-6220FB9D2E12}"/>
                </a:ext>
              </a:extLst>
            </p:cNvPr>
            <p:cNvSpPr/>
            <p:nvPr/>
          </p:nvSpPr>
          <p:spPr>
            <a:xfrm>
              <a:off x="4211535" y="203575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simple AR prototype that meets the success criteria.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BB5F7A9-E590-4C31-8167-B419DF4E40D0}"/>
                </a:ext>
              </a:extLst>
            </p:cNvPr>
            <p:cNvGrpSpPr/>
            <p:nvPr/>
          </p:nvGrpSpPr>
          <p:grpSpPr>
            <a:xfrm>
              <a:off x="10506843" y="4344205"/>
              <a:ext cx="271748" cy="271748"/>
              <a:chOff x="6484395" y="3145564"/>
              <a:chExt cx="271748" cy="271748"/>
            </a:xfrm>
          </p:grpSpPr>
          <p:sp>
            <p:nvSpPr>
              <p:cNvPr id="547" name="Google Shape;383;p1">
                <a:extLst>
                  <a:ext uri="{FF2B5EF4-FFF2-40B4-BE49-F238E27FC236}">
                    <a16:creationId xmlns:a16="http://schemas.microsoft.com/office/drawing/2014/main" id="{2171A43C-0582-49F3-ACD1-A05F3F8F63B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0BBFDD4-4948-4E53-8B79-A8CA55F2CB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35DD7C51-CE41-436C-BD51-AC5F4427AE35}"/>
                </a:ext>
              </a:extLst>
            </p:cNvPr>
            <p:cNvGrpSpPr/>
            <p:nvPr/>
          </p:nvGrpSpPr>
          <p:grpSpPr>
            <a:xfrm>
              <a:off x="10499653" y="3101721"/>
              <a:ext cx="271748" cy="271748"/>
              <a:chOff x="6484395" y="3145564"/>
              <a:chExt cx="271748" cy="271748"/>
            </a:xfrm>
          </p:grpSpPr>
          <p:sp>
            <p:nvSpPr>
              <p:cNvPr id="557" name="Google Shape;383;p1">
                <a:extLst>
                  <a:ext uri="{FF2B5EF4-FFF2-40B4-BE49-F238E27FC236}">
                    <a16:creationId xmlns:a16="http://schemas.microsoft.com/office/drawing/2014/main" id="{3C57BE52-E300-46C7-84C2-FA9CFFE9CC66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8" name="Picture 557">
                <a:extLst>
                  <a:ext uri="{FF2B5EF4-FFF2-40B4-BE49-F238E27FC236}">
                    <a16:creationId xmlns:a16="http://schemas.microsoft.com/office/drawing/2014/main" id="{9B69FF3A-84F1-4EE1-BB75-3F6A0B89D9D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id="{152A960D-ABE4-4F4D-B752-8EAD611B0F82}"/>
                </a:ext>
              </a:extLst>
            </p:cNvPr>
            <p:cNvGrpSpPr/>
            <p:nvPr/>
          </p:nvGrpSpPr>
          <p:grpSpPr>
            <a:xfrm>
              <a:off x="10540438" y="1901523"/>
              <a:ext cx="271748" cy="271748"/>
              <a:chOff x="6484395" y="3145564"/>
              <a:chExt cx="271748" cy="271748"/>
            </a:xfrm>
          </p:grpSpPr>
          <p:sp>
            <p:nvSpPr>
              <p:cNvPr id="563" name="Google Shape;383;p1">
                <a:extLst>
                  <a:ext uri="{FF2B5EF4-FFF2-40B4-BE49-F238E27FC236}">
                    <a16:creationId xmlns:a16="http://schemas.microsoft.com/office/drawing/2014/main" id="{41AEEE6A-9941-4A47-8B2E-BCFFEDF208B0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64" name="Picture 563">
                <a:extLst>
                  <a:ext uri="{FF2B5EF4-FFF2-40B4-BE49-F238E27FC236}">
                    <a16:creationId xmlns:a16="http://schemas.microsoft.com/office/drawing/2014/main" id="{171CCFDF-E6D0-439C-9460-D1A6BB04D66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5" name="Group 564">
              <a:extLst>
                <a:ext uri="{FF2B5EF4-FFF2-40B4-BE49-F238E27FC236}">
                  <a16:creationId xmlns:a16="http://schemas.microsoft.com/office/drawing/2014/main" id="{893C60D0-6914-4ACC-B98E-3358E3A9EAAD}"/>
                </a:ext>
              </a:extLst>
            </p:cNvPr>
            <p:cNvGrpSpPr/>
            <p:nvPr/>
          </p:nvGrpSpPr>
          <p:grpSpPr>
            <a:xfrm>
              <a:off x="11502796" y="1899638"/>
              <a:ext cx="271748" cy="271748"/>
              <a:chOff x="6484395" y="3145564"/>
              <a:chExt cx="271748" cy="271748"/>
            </a:xfrm>
          </p:grpSpPr>
          <p:sp>
            <p:nvSpPr>
              <p:cNvPr id="566" name="Google Shape;383;p1">
                <a:extLst>
                  <a:ext uri="{FF2B5EF4-FFF2-40B4-BE49-F238E27FC236}">
                    <a16:creationId xmlns:a16="http://schemas.microsoft.com/office/drawing/2014/main" id="{567C383F-8DE6-4FE2-A1CB-9F7C9A881DA6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67" name="Picture 566">
                <a:extLst>
                  <a:ext uri="{FF2B5EF4-FFF2-40B4-BE49-F238E27FC236}">
                    <a16:creationId xmlns:a16="http://schemas.microsoft.com/office/drawing/2014/main" id="{B221B28B-CDEA-41CE-9A3F-4B5A0845B6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9" name="Group 568">
              <a:extLst>
                <a:ext uri="{FF2B5EF4-FFF2-40B4-BE49-F238E27FC236}">
                  <a16:creationId xmlns:a16="http://schemas.microsoft.com/office/drawing/2014/main" id="{31FCBD79-0AC0-48BF-A7F9-93F085E35DBE}"/>
                </a:ext>
              </a:extLst>
            </p:cNvPr>
            <p:cNvGrpSpPr/>
            <p:nvPr/>
          </p:nvGrpSpPr>
          <p:grpSpPr>
            <a:xfrm>
              <a:off x="9504738" y="4311959"/>
              <a:ext cx="271748" cy="271748"/>
              <a:chOff x="6484395" y="3145564"/>
              <a:chExt cx="271748" cy="271748"/>
            </a:xfrm>
          </p:grpSpPr>
          <p:sp>
            <p:nvSpPr>
              <p:cNvPr id="570" name="Google Shape;383;p1">
                <a:extLst>
                  <a:ext uri="{FF2B5EF4-FFF2-40B4-BE49-F238E27FC236}">
                    <a16:creationId xmlns:a16="http://schemas.microsoft.com/office/drawing/2014/main" id="{846AE0E9-E101-4FC8-B1BB-06C937E08459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71" name="Picture 570">
                <a:extLst>
                  <a:ext uri="{FF2B5EF4-FFF2-40B4-BE49-F238E27FC236}">
                    <a16:creationId xmlns:a16="http://schemas.microsoft.com/office/drawing/2014/main" id="{66363F27-DFAB-4DE2-B5A9-AFC5078CB4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81" name="Group 580">
              <a:extLst>
                <a:ext uri="{FF2B5EF4-FFF2-40B4-BE49-F238E27FC236}">
                  <a16:creationId xmlns:a16="http://schemas.microsoft.com/office/drawing/2014/main" id="{EB4BF430-C143-4A59-B769-C0D7E7C1F649}"/>
                </a:ext>
              </a:extLst>
            </p:cNvPr>
            <p:cNvGrpSpPr/>
            <p:nvPr/>
          </p:nvGrpSpPr>
          <p:grpSpPr>
            <a:xfrm>
              <a:off x="11518761" y="4368033"/>
              <a:ext cx="271748" cy="271748"/>
              <a:chOff x="6484395" y="3145564"/>
              <a:chExt cx="271748" cy="271748"/>
            </a:xfrm>
          </p:grpSpPr>
          <p:sp>
            <p:nvSpPr>
              <p:cNvPr id="582" name="Google Shape;383;p1">
                <a:extLst>
                  <a:ext uri="{FF2B5EF4-FFF2-40B4-BE49-F238E27FC236}">
                    <a16:creationId xmlns:a16="http://schemas.microsoft.com/office/drawing/2014/main" id="{B6C9814B-907A-4D85-839D-56C58BFD3B0F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83" name="Picture 582">
                <a:extLst>
                  <a:ext uri="{FF2B5EF4-FFF2-40B4-BE49-F238E27FC236}">
                    <a16:creationId xmlns:a16="http://schemas.microsoft.com/office/drawing/2014/main" id="{8DEBCDB7-859C-4033-8298-7443F9C589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C147684C-C978-4800-A750-67589B144B44}"/>
                </a:ext>
              </a:extLst>
            </p:cNvPr>
            <p:cNvGrpSpPr/>
            <p:nvPr/>
          </p:nvGrpSpPr>
          <p:grpSpPr>
            <a:xfrm>
              <a:off x="7452394" y="3136426"/>
              <a:ext cx="299309" cy="281889"/>
              <a:chOff x="9498175" y="3076102"/>
              <a:chExt cx="299309" cy="281889"/>
            </a:xfrm>
          </p:grpSpPr>
          <p:sp>
            <p:nvSpPr>
              <p:cNvPr id="617" name="Google Shape;413;p1">
                <a:extLst>
                  <a:ext uri="{FF2B5EF4-FFF2-40B4-BE49-F238E27FC236}">
                    <a16:creationId xmlns:a16="http://schemas.microsoft.com/office/drawing/2014/main" id="{E0C649B5-5B56-4FE5-96CA-4ED57E2B8B0A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18" name="Picture 617">
                <a:extLst>
                  <a:ext uri="{FF2B5EF4-FFF2-40B4-BE49-F238E27FC236}">
                    <a16:creationId xmlns:a16="http://schemas.microsoft.com/office/drawing/2014/main" id="{56503CBC-6AD4-4364-B74B-7314A30D11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48919567-7EEF-4857-858D-5D2728AA5B31}"/>
                </a:ext>
              </a:extLst>
            </p:cNvPr>
            <p:cNvGrpSpPr/>
            <p:nvPr/>
          </p:nvGrpSpPr>
          <p:grpSpPr>
            <a:xfrm>
              <a:off x="9510300" y="1926722"/>
              <a:ext cx="271748" cy="271748"/>
              <a:chOff x="6484395" y="3145564"/>
              <a:chExt cx="271748" cy="271748"/>
            </a:xfrm>
          </p:grpSpPr>
          <p:sp>
            <p:nvSpPr>
              <p:cNvPr id="408" name="Google Shape;383;p1">
                <a:extLst>
                  <a:ext uri="{FF2B5EF4-FFF2-40B4-BE49-F238E27FC236}">
                    <a16:creationId xmlns:a16="http://schemas.microsoft.com/office/drawing/2014/main" id="{40A04EB2-F742-4C09-965B-3DEED2E377E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9" name="Picture 408">
                <a:extLst>
                  <a:ext uri="{FF2B5EF4-FFF2-40B4-BE49-F238E27FC236}">
                    <a16:creationId xmlns:a16="http://schemas.microsoft.com/office/drawing/2014/main" id="{FFF4B644-0BC8-40A6-ADA8-A289986756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CCBEF766-FEEC-4AE5-A41B-48CFFA8B72B5}"/>
                </a:ext>
              </a:extLst>
            </p:cNvPr>
            <p:cNvGrpSpPr/>
            <p:nvPr/>
          </p:nvGrpSpPr>
          <p:grpSpPr>
            <a:xfrm>
              <a:off x="9508616" y="3091033"/>
              <a:ext cx="271748" cy="271748"/>
              <a:chOff x="6484395" y="3145564"/>
              <a:chExt cx="271748" cy="271748"/>
            </a:xfrm>
          </p:grpSpPr>
          <p:sp>
            <p:nvSpPr>
              <p:cNvPr id="411" name="Google Shape;383;p1">
                <a:extLst>
                  <a:ext uri="{FF2B5EF4-FFF2-40B4-BE49-F238E27FC236}">
                    <a16:creationId xmlns:a16="http://schemas.microsoft.com/office/drawing/2014/main" id="{A34300D2-DDC1-4720-A47C-782FF7E8A013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2" name="Picture 411">
                <a:extLst>
                  <a:ext uri="{FF2B5EF4-FFF2-40B4-BE49-F238E27FC236}">
                    <a16:creationId xmlns:a16="http://schemas.microsoft.com/office/drawing/2014/main" id="{C51D4A2E-A8E5-4309-88C2-F3DF8FC43A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id="{F8CAA62D-432A-4C12-9E3B-399E9F6DF75A}"/>
                </a:ext>
              </a:extLst>
            </p:cNvPr>
            <p:cNvGrpSpPr/>
            <p:nvPr/>
          </p:nvGrpSpPr>
          <p:grpSpPr>
            <a:xfrm>
              <a:off x="6447673" y="3130909"/>
              <a:ext cx="299309" cy="281889"/>
              <a:chOff x="9498175" y="3076102"/>
              <a:chExt cx="299309" cy="281889"/>
            </a:xfrm>
          </p:grpSpPr>
          <p:sp>
            <p:nvSpPr>
              <p:cNvPr id="415" name="Google Shape;413;p1">
                <a:extLst>
                  <a:ext uri="{FF2B5EF4-FFF2-40B4-BE49-F238E27FC236}">
                    <a16:creationId xmlns:a16="http://schemas.microsoft.com/office/drawing/2014/main" id="{731EACAB-5346-4055-AECF-3D3C672BA858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6" name="Picture 415">
                <a:extLst>
                  <a:ext uri="{FF2B5EF4-FFF2-40B4-BE49-F238E27FC236}">
                    <a16:creationId xmlns:a16="http://schemas.microsoft.com/office/drawing/2014/main" id="{452935AD-1006-46D6-A6DB-9A317FE95B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319B1A8D-15B8-4A05-B2AD-24A016965AAB}"/>
                </a:ext>
              </a:extLst>
            </p:cNvPr>
            <p:cNvGrpSpPr/>
            <p:nvPr/>
          </p:nvGrpSpPr>
          <p:grpSpPr>
            <a:xfrm>
              <a:off x="6450820" y="1921251"/>
              <a:ext cx="299309" cy="281889"/>
              <a:chOff x="9498175" y="3076102"/>
              <a:chExt cx="299309" cy="281889"/>
            </a:xfrm>
          </p:grpSpPr>
          <p:sp>
            <p:nvSpPr>
              <p:cNvPr id="418" name="Google Shape;413;p1">
                <a:extLst>
                  <a:ext uri="{FF2B5EF4-FFF2-40B4-BE49-F238E27FC236}">
                    <a16:creationId xmlns:a16="http://schemas.microsoft.com/office/drawing/2014/main" id="{6B2C5158-B03C-48EF-9F9D-BE9FEF3D7FE3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9" name="Picture 418">
                <a:extLst>
                  <a:ext uri="{FF2B5EF4-FFF2-40B4-BE49-F238E27FC236}">
                    <a16:creationId xmlns:a16="http://schemas.microsoft.com/office/drawing/2014/main" id="{E3731D88-82EF-42D7-83D7-0D3F0C1557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id="{0353118A-9E35-471E-9233-A7B830350539}"/>
                </a:ext>
              </a:extLst>
            </p:cNvPr>
            <p:cNvGrpSpPr/>
            <p:nvPr/>
          </p:nvGrpSpPr>
          <p:grpSpPr>
            <a:xfrm>
              <a:off x="7452394" y="1921251"/>
              <a:ext cx="299309" cy="281889"/>
              <a:chOff x="9498175" y="3076102"/>
              <a:chExt cx="299309" cy="281889"/>
            </a:xfrm>
          </p:grpSpPr>
          <p:sp>
            <p:nvSpPr>
              <p:cNvPr id="421" name="Google Shape;413;p1">
                <a:extLst>
                  <a:ext uri="{FF2B5EF4-FFF2-40B4-BE49-F238E27FC236}">
                    <a16:creationId xmlns:a16="http://schemas.microsoft.com/office/drawing/2014/main" id="{6BF2EF29-FE04-4B99-A938-9F1B5EAD9518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2" name="Picture 421">
                <a:extLst>
                  <a:ext uri="{FF2B5EF4-FFF2-40B4-BE49-F238E27FC236}">
                    <a16:creationId xmlns:a16="http://schemas.microsoft.com/office/drawing/2014/main" id="{54E338C5-BA71-452B-9686-0C96280EED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id="{2F19234E-28FD-4337-B827-4BD39F127A99}"/>
                </a:ext>
              </a:extLst>
            </p:cNvPr>
            <p:cNvGrpSpPr/>
            <p:nvPr/>
          </p:nvGrpSpPr>
          <p:grpSpPr>
            <a:xfrm>
              <a:off x="7457309" y="4322883"/>
              <a:ext cx="299309" cy="281889"/>
              <a:chOff x="9498175" y="3076102"/>
              <a:chExt cx="299309" cy="281889"/>
            </a:xfrm>
          </p:grpSpPr>
          <p:sp>
            <p:nvSpPr>
              <p:cNvPr id="424" name="Google Shape;413;p1">
                <a:extLst>
                  <a:ext uri="{FF2B5EF4-FFF2-40B4-BE49-F238E27FC236}">
                    <a16:creationId xmlns:a16="http://schemas.microsoft.com/office/drawing/2014/main" id="{6D6F86C8-064F-437B-971C-28948B9CBF57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5" name="Picture 424">
                <a:extLst>
                  <a:ext uri="{FF2B5EF4-FFF2-40B4-BE49-F238E27FC236}">
                    <a16:creationId xmlns:a16="http://schemas.microsoft.com/office/drawing/2014/main" id="{5FAEFB96-B990-409A-801B-73B0AD1E2B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233631CB-5C7E-4428-B11F-BAA714E8E36C}"/>
                </a:ext>
              </a:extLst>
            </p:cNvPr>
            <p:cNvGrpSpPr/>
            <p:nvPr/>
          </p:nvGrpSpPr>
          <p:grpSpPr>
            <a:xfrm>
              <a:off x="8476729" y="3121289"/>
              <a:ext cx="299309" cy="281889"/>
              <a:chOff x="9498175" y="3076102"/>
              <a:chExt cx="299309" cy="281889"/>
            </a:xfrm>
          </p:grpSpPr>
          <p:sp>
            <p:nvSpPr>
              <p:cNvPr id="430" name="Google Shape;413;p1">
                <a:extLst>
                  <a:ext uri="{FF2B5EF4-FFF2-40B4-BE49-F238E27FC236}">
                    <a16:creationId xmlns:a16="http://schemas.microsoft.com/office/drawing/2014/main" id="{7F75D598-39F2-4732-82D0-30E94C691AE6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2" name="Picture 431">
                <a:extLst>
                  <a:ext uri="{FF2B5EF4-FFF2-40B4-BE49-F238E27FC236}">
                    <a16:creationId xmlns:a16="http://schemas.microsoft.com/office/drawing/2014/main" id="{31498F0D-1AB6-41B2-A0C6-B50E890321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EB2E87AF-A00B-4A0D-83F4-CF74AE48AE18}"/>
                </a:ext>
              </a:extLst>
            </p:cNvPr>
            <p:cNvGrpSpPr/>
            <p:nvPr/>
          </p:nvGrpSpPr>
          <p:grpSpPr>
            <a:xfrm>
              <a:off x="8480087" y="4318316"/>
              <a:ext cx="299309" cy="281889"/>
              <a:chOff x="9498175" y="3076102"/>
              <a:chExt cx="299309" cy="281889"/>
            </a:xfrm>
          </p:grpSpPr>
          <p:sp>
            <p:nvSpPr>
              <p:cNvPr id="434" name="Google Shape;413;p1">
                <a:extLst>
                  <a:ext uri="{FF2B5EF4-FFF2-40B4-BE49-F238E27FC236}">
                    <a16:creationId xmlns:a16="http://schemas.microsoft.com/office/drawing/2014/main" id="{4F965731-1DAC-4719-9231-D9F5A4CE3BE9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5" name="Picture 434">
                <a:extLst>
                  <a:ext uri="{FF2B5EF4-FFF2-40B4-BE49-F238E27FC236}">
                    <a16:creationId xmlns:a16="http://schemas.microsoft.com/office/drawing/2014/main" id="{2EACE71A-3AD1-443A-BE4D-56B521D7B7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5278B75E-B0C8-496A-BAEA-4B252DFAE6CA}"/>
                </a:ext>
              </a:extLst>
            </p:cNvPr>
            <p:cNvGrpSpPr/>
            <p:nvPr/>
          </p:nvGrpSpPr>
          <p:grpSpPr>
            <a:xfrm>
              <a:off x="407128" y="3065928"/>
              <a:ext cx="271748" cy="271748"/>
              <a:chOff x="407184" y="1833357"/>
              <a:chExt cx="271748" cy="271748"/>
            </a:xfrm>
          </p:grpSpPr>
          <p:sp>
            <p:nvSpPr>
              <p:cNvPr id="437" name="Google Shape;372;p1">
                <a:extLst>
                  <a:ext uri="{FF2B5EF4-FFF2-40B4-BE49-F238E27FC236}">
                    <a16:creationId xmlns:a16="http://schemas.microsoft.com/office/drawing/2014/main" id="{B4BFF486-EEE5-423A-AB70-D6D645231F44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8" name="Picture 437">
                <a:extLst>
                  <a:ext uri="{FF2B5EF4-FFF2-40B4-BE49-F238E27FC236}">
                    <a16:creationId xmlns:a16="http://schemas.microsoft.com/office/drawing/2014/main" id="{FCA3200A-55D9-4AE1-94CF-D77FC2BAD9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39" name="Group 438">
              <a:extLst>
                <a:ext uri="{FF2B5EF4-FFF2-40B4-BE49-F238E27FC236}">
                  <a16:creationId xmlns:a16="http://schemas.microsoft.com/office/drawing/2014/main" id="{5874DAFA-F0FA-42B8-9E7F-6FDFFC6753B1}"/>
                </a:ext>
              </a:extLst>
            </p:cNvPr>
            <p:cNvGrpSpPr/>
            <p:nvPr/>
          </p:nvGrpSpPr>
          <p:grpSpPr>
            <a:xfrm>
              <a:off x="391737" y="1826026"/>
              <a:ext cx="271748" cy="271748"/>
              <a:chOff x="407184" y="1833357"/>
              <a:chExt cx="271748" cy="271748"/>
            </a:xfrm>
          </p:grpSpPr>
          <p:sp>
            <p:nvSpPr>
              <p:cNvPr id="440" name="Google Shape;372;p1">
                <a:extLst>
                  <a:ext uri="{FF2B5EF4-FFF2-40B4-BE49-F238E27FC236}">
                    <a16:creationId xmlns:a16="http://schemas.microsoft.com/office/drawing/2014/main" id="{58D44AF9-B024-4576-BE61-9D5A6FF03F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1" name="Picture 440">
                <a:extLst>
                  <a:ext uri="{FF2B5EF4-FFF2-40B4-BE49-F238E27FC236}">
                    <a16:creationId xmlns:a16="http://schemas.microsoft.com/office/drawing/2014/main" id="{4C89EA2D-31A3-453E-ACCA-6250E321CA2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2" name="Group 441">
              <a:extLst>
                <a:ext uri="{FF2B5EF4-FFF2-40B4-BE49-F238E27FC236}">
                  <a16:creationId xmlns:a16="http://schemas.microsoft.com/office/drawing/2014/main" id="{D2ADC6EA-4923-4DC3-82BE-E40CD4C341F1}"/>
                </a:ext>
              </a:extLst>
            </p:cNvPr>
            <p:cNvGrpSpPr/>
            <p:nvPr/>
          </p:nvGrpSpPr>
          <p:grpSpPr>
            <a:xfrm>
              <a:off x="1410442" y="1836705"/>
              <a:ext cx="271748" cy="271748"/>
              <a:chOff x="407184" y="1833357"/>
              <a:chExt cx="271748" cy="271748"/>
            </a:xfrm>
          </p:grpSpPr>
          <p:sp>
            <p:nvSpPr>
              <p:cNvPr id="443" name="Google Shape;372;p1">
                <a:extLst>
                  <a:ext uri="{FF2B5EF4-FFF2-40B4-BE49-F238E27FC236}">
                    <a16:creationId xmlns:a16="http://schemas.microsoft.com/office/drawing/2014/main" id="{68570B80-9F27-4A16-91DE-8B5A57D2AD1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4" name="Picture 443">
                <a:extLst>
                  <a:ext uri="{FF2B5EF4-FFF2-40B4-BE49-F238E27FC236}">
                    <a16:creationId xmlns:a16="http://schemas.microsoft.com/office/drawing/2014/main" id="{02237C18-D6A8-4CEC-B6C5-0F86EFB12B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5" name="Group 444">
              <a:extLst>
                <a:ext uri="{FF2B5EF4-FFF2-40B4-BE49-F238E27FC236}">
                  <a16:creationId xmlns:a16="http://schemas.microsoft.com/office/drawing/2014/main" id="{966F9996-B608-4DEE-845F-12593E57094D}"/>
                </a:ext>
              </a:extLst>
            </p:cNvPr>
            <p:cNvGrpSpPr/>
            <p:nvPr/>
          </p:nvGrpSpPr>
          <p:grpSpPr>
            <a:xfrm>
              <a:off x="895977" y="1361723"/>
              <a:ext cx="271748" cy="271748"/>
              <a:chOff x="407184" y="1833357"/>
              <a:chExt cx="271748" cy="271748"/>
            </a:xfrm>
          </p:grpSpPr>
          <p:sp>
            <p:nvSpPr>
              <p:cNvPr id="446" name="Google Shape;372;p1">
                <a:extLst>
                  <a:ext uri="{FF2B5EF4-FFF2-40B4-BE49-F238E27FC236}">
                    <a16:creationId xmlns:a16="http://schemas.microsoft.com/office/drawing/2014/main" id="{EFB8FE3C-97A3-4F48-9971-CFEC9658A85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7" name="Picture 446">
                <a:extLst>
                  <a:ext uri="{FF2B5EF4-FFF2-40B4-BE49-F238E27FC236}">
                    <a16:creationId xmlns:a16="http://schemas.microsoft.com/office/drawing/2014/main" id="{7EBDAA36-E66E-4550-98CC-9958068DA8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1" name="Group 450">
              <a:extLst>
                <a:ext uri="{FF2B5EF4-FFF2-40B4-BE49-F238E27FC236}">
                  <a16:creationId xmlns:a16="http://schemas.microsoft.com/office/drawing/2014/main" id="{AE318216-396A-435F-B1EF-D164D2892ADC}"/>
                </a:ext>
              </a:extLst>
            </p:cNvPr>
            <p:cNvGrpSpPr/>
            <p:nvPr/>
          </p:nvGrpSpPr>
          <p:grpSpPr>
            <a:xfrm>
              <a:off x="1409491" y="3084160"/>
              <a:ext cx="271748" cy="271748"/>
              <a:chOff x="407184" y="1833357"/>
              <a:chExt cx="271748" cy="271748"/>
            </a:xfrm>
          </p:grpSpPr>
          <p:sp>
            <p:nvSpPr>
              <p:cNvPr id="452" name="Google Shape;372;p1">
                <a:extLst>
                  <a:ext uri="{FF2B5EF4-FFF2-40B4-BE49-F238E27FC236}">
                    <a16:creationId xmlns:a16="http://schemas.microsoft.com/office/drawing/2014/main" id="{E6279F6E-7CA4-4DE0-A2ED-B2AD2EE8E08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3" name="Picture 452">
                <a:extLst>
                  <a:ext uri="{FF2B5EF4-FFF2-40B4-BE49-F238E27FC236}">
                    <a16:creationId xmlns:a16="http://schemas.microsoft.com/office/drawing/2014/main" id="{42E79A07-838E-4E40-A26B-E5E68ED086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1AAE08A2-1A06-466B-AEA6-2F38D34BC3BC}"/>
                </a:ext>
              </a:extLst>
            </p:cNvPr>
            <p:cNvGrpSpPr/>
            <p:nvPr/>
          </p:nvGrpSpPr>
          <p:grpSpPr>
            <a:xfrm>
              <a:off x="1410514" y="4356778"/>
              <a:ext cx="271748" cy="271748"/>
              <a:chOff x="407184" y="1833357"/>
              <a:chExt cx="271748" cy="271748"/>
            </a:xfrm>
          </p:grpSpPr>
          <p:sp>
            <p:nvSpPr>
              <p:cNvPr id="455" name="Google Shape;372;p1">
                <a:extLst>
                  <a:ext uri="{FF2B5EF4-FFF2-40B4-BE49-F238E27FC236}">
                    <a16:creationId xmlns:a16="http://schemas.microsoft.com/office/drawing/2014/main" id="{E30C1368-8700-4D25-B38C-9FDC5BF6CBF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6" name="Picture 455">
                <a:extLst>
                  <a:ext uri="{FF2B5EF4-FFF2-40B4-BE49-F238E27FC236}">
                    <a16:creationId xmlns:a16="http://schemas.microsoft.com/office/drawing/2014/main" id="{B48D5150-092C-4E0F-8367-0D5EFF30A7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7" name="Group 456">
              <a:extLst>
                <a:ext uri="{FF2B5EF4-FFF2-40B4-BE49-F238E27FC236}">
                  <a16:creationId xmlns:a16="http://schemas.microsoft.com/office/drawing/2014/main" id="{4CABFE7E-6A17-49D0-A361-761F2DD60516}"/>
                </a:ext>
              </a:extLst>
            </p:cNvPr>
            <p:cNvGrpSpPr/>
            <p:nvPr/>
          </p:nvGrpSpPr>
          <p:grpSpPr>
            <a:xfrm>
              <a:off x="2424943" y="4337340"/>
              <a:ext cx="271748" cy="271748"/>
              <a:chOff x="407184" y="1833357"/>
              <a:chExt cx="271748" cy="271748"/>
            </a:xfrm>
          </p:grpSpPr>
          <p:sp>
            <p:nvSpPr>
              <p:cNvPr id="458" name="Google Shape;372;p1">
                <a:extLst>
                  <a:ext uri="{FF2B5EF4-FFF2-40B4-BE49-F238E27FC236}">
                    <a16:creationId xmlns:a16="http://schemas.microsoft.com/office/drawing/2014/main" id="{E1042C9D-F28F-4C7F-A157-D59AEC551C1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9" name="Picture 458">
                <a:extLst>
                  <a:ext uri="{FF2B5EF4-FFF2-40B4-BE49-F238E27FC236}">
                    <a16:creationId xmlns:a16="http://schemas.microsoft.com/office/drawing/2014/main" id="{94E6BF05-B82D-481A-9E2C-93923197F4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60" name="Group 459">
              <a:extLst>
                <a:ext uri="{FF2B5EF4-FFF2-40B4-BE49-F238E27FC236}">
                  <a16:creationId xmlns:a16="http://schemas.microsoft.com/office/drawing/2014/main" id="{109D8791-0E0F-454C-B884-F3E52E4CC4BB}"/>
                </a:ext>
              </a:extLst>
            </p:cNvPr>
            <p:cNvGrpSpPr/>
            <p:nvPr/>
          </p:nvGrpSpPr>
          <p:grpSpPr>
            <a:xfrm>
              <a:off x="2420904" y="3096334"/>
              <a:ext cx="271748" cy="271748"/>
              <a:chOff x="407184" y="1833357"/>
              <a:chExt cx="271748" cy="271748"/>
            </a:xfrm>
          </p:grpSpPr>
          <p:sp>
            <p:nvSpPr>
              <p:cNvPr id="476" name="Google Shape;372;p1">
                <a:extLst>
                  <a:ext uri="{FF2B5EF4-FFF2-40B4-BE49-F238E27FC236}">
                    <a16:creationId xmlns:a16="http://schemas.microsoft.com/office/drawing/2014/main" id="{8B33EB7A-6A80-42EC-BB57-25E8B8C2BFC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7" name="Picture 476">
                <a:extLst>
                  <a:ext uri="{FF2B5EF4-FFF2-40B4-BE49-F238E27FC236}">
                    <a16:creationId xmlns:a16="http://schemas.microsoft.com/office/drawing/2014/main" id="{3BD44572-1C78-4AEE-B322-8F29FA553D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78" name="Group 477">
              <a:extLst>
                <a:ext uri="{FF2B5EF4-FFF2-40B4-BE49-F238E27FC236}">
                  <a16:creationId xmlns:a16="http://schemas.microsoft.com/office/drawing/2014/main" id="{26B9FCFD-A98D-491A-8170-2753D2977062}"/>
                </a:ext>
              </a:extLst>
            </p:cNvPr>
            <p:cNvGrpSpPr/>
            <p:nvPr/>
          </p:nvGrpSpPr>
          <p:grpSpPr>
            <a:xfrm>
              <a:off x="1914798" y="5566879"/>
              <a:ext cx="271748" cy="271748"/>
              <a:chOff x="407184" y="1833357"/>
              <a:chExt cx="271748" cy="271748"/>
            </a:xfrm>
          </p:grpSpPr>
          <p:sp>
            <p:nvSpPr>
              <p:cNvPr id="479" name="Google Shape;372;p1">
                <a:extLst>
                  <a:ext uri="{FF2B5EF4-FFF2-40B4-BE49-F238E27FC236}">
                    <a16:creationId xmlns:a16="http://schemas.microsoft.com/office/drawing/2014/main" id="{4E8ADFE3-C2FF-4892-903D-02D718617C1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0" name="Picture 479">
                <a:extLst>
                  <a:ext uri="{FF2B5EF4-FFF2-40B4-BE49-F238E27FC236}">
                    <a16:creationId xmlns:a16="http://schemas.microsoft.com/office/drawing/2014/main" id="{30161FD0-A388-4D91-8682-FC6E9AA9A3E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332FCFFA-2167-4E28-92D7-5F93647B9EEE}"/>
                </a:ext>
              </a:extLst>
            </p:cNvPr>
            <p:cNvGrpSpPr/>
            <p:nvPr/>
          </p:nvGrpSpPr>
          <p:grpSpPr>
            <a:xfrm>
              <a:off x="8015248" y="5583131"/>
              <a:ext cx="299309" cy="281889"/>
              <a:chOff x="9498175" y="3076102"/>
              <a:chExt cx="299309" cy="281889"/>
            </a:xfrm>
          </p:grpSpPr>
          <p:sp>
            <p:nvSpPr>
              <p:cNvPr id="489" name="Google Shape;413;p1">
                <a:extLst>
                  <a:ext uri="{FF2B5EF4-FFF2-40B4-BE49-F238E27FC236}">
                    <a16:creationId xmlns:a16="http://schemas.microsoft.com/office/drawing/2014/main" id="{B1106588-1A16-4F57-976A-CCA914259225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0" name="Picture 489">
                <a:extLst>
                  <a:ext uri="{FF2B5EF4-FFF2-40B4-BE49-F238E27FC236}">
                    <a16:creationId xmlns:a16="http://schemas.microsoft.com/office/drawing/2014/main" id="{BD7ABC39-EC5B-470D-85F1-4D5A208FC9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54E7B0C7-28F8-4CBF-9516-CA8F32E0FE6F}"/>
                </a:ext>
              </a:extLst>
            </p:cNvPr>
            <p:cNvGrpSpPr/>
            <p:nvPr/>
          </p:nvGrpSpPr>
          <p:grpSpPr>
            <a:xfrm>
              <a:off x="10031771" y="5580497"/>
              <a:ext cx="271748" cy="271748"/>
              <a:chOff x="6484395" y="3145564"/>
              <a:chExt cx="271748" cy="271748"/>
            </a:xfrm>
          </p:grpSpPr>
          <p:sp>
            <p:nvSpPr>
              <p:cNvPr id="495" name="Google Shape;383;p1">
                <a:extLst>
                  <a:ext uri="{FF2B5EF4-FFF2-40B4-BE49-F238E27FC236}">
                    <a16:creationId xmlns:a16="http://schemas.microsoft.com/office/drawing/2014/main" id="{D14CD500-761C-45BB-A128-A8F574AF36EE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6" name="Picture 495">
                <a:extLst>
                  <a:ext uri="{FF2B5EF4-FFF2-40B4-BE49-F238E27FC236}">
                    <a16:creationId xmlns:a16="http://schemas.microsoft.com/office/drawing/2014/main" id="{ABB34580-881B-4424-8511-68339408CD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D5A1DAA5-EC37-4FC0-B255-8FF5191A7D43}"/>
                </a:ext>
              </a:extLst>
            </p:cNvPr>
            <p:cNvGrpSpPr/>
            <p:nvPr/>
          </p:nvGrpSpPr>
          <p:grpSpPr>
            <a:xfrm>
              <a:off x="11012398" y="1408273"/>
              <a:ext cx="271748" cy="271748"/>
              <a:chOff x="6484395" y="3145564"/>
              <a:chExt cx="271748" cy="271748"/>
            </a:xfrm>
          </p:grpSpPr>
          <p:sp>
            <p:nvSpPr>
              <p:cNvPr id="498" name="Google Shape;383;p1">
                <a:extLst>
                  <a:ext uri="{FF2B5EF4-FFF2-40B4-BE49-F238E27FC236}">
                    <a16:creationId xmlns:a16="http://schemas.microsoft.com/office/drawing/2014/main" id="{89096288-8E47-4EB0-96FE-6EF9BAFD680E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9" name="Picture 498">
                <a:extLst>
                  <a:ext uri="{FF2B5EF4-FFF2-40B4-BE49-F238E27FC236}">
                    <a16:creationId xmlns:a16="http://schemas.microsoft.com/office/drawing/2014/main" id="{3E3546FD-31DB-4A2E-9FA6-8BF1CCA054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C3359408-59F8-4853-9B30-538BCC0FA2FD}"/>
                </a:ext>
              </a:extLst>
            </p:cNvPr>
            <p:cNvGrpSpPr/>
            <p:nvPr/>
          </p:nvGrpSpPr>
          <p:grpSpPr>
            <a:xfrm>
              <a:off x="6939061" y="1431949"/>
              <a:ext cx="299309" cy="281889"/>
              <a:chOff x="9498175" y="3076102"/>
              <a:chExt cx="299309" cy="281889"/>
            </a:xfrm>
          </p:grpSpPr>
          <p:sp>
            <p:nvSpPr>
              <p:cNvPr id="510" name="Google Shape;413;p1">
                <a:extLst>
                  <a:ext uri="{FF2B5EF4-FFF2-40B4-BE49-F238E27FC236}">
                    <a16:creationId xmlns:a16="http://schemas.microsoft.com/office/drawing/2014/main" id="{93633440-0F60-4AF7-B6C5-F833361295C9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2" name="Picture 511">
                <a:extLst>
                  <a:ext uri="{FF2B5EF4-FFF2-40B4-BE49-F238E27FC236}">
                    <a16:creationId xmlns:a16="http://schemas.microsoft.com/office/drawing/2014/main" id="{20C01191-6B33-43EF-BCEF-293E7E5EBD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F5FF25F7-8BD2-4A02-9FDA-3F5A1A212736}"/>
                </a:ext>
              </a:extLst>
            </p:cNvPr>
            <p:cNvGrpSpPr/>
            <p:nvPr/>
          </p:nvGrpSpPr>
          <p:grpSpPr>
            <a:xfrm>
              <a:off x="3424956" y="1913114"/>
              <a:ext cx="271748" cy="271748"/>
              <a:chOff x="3439081" y="1895524"/>
              <a:chExt cx="271748" cy="271748"/>
            </a:xfrm>
          </p:grpSpPr>
          <p:sp>
            <p:nvSpPr>
              <p:cNvPr id="514" name="Google Shape;383;p1">
                <a:extLst>
                  <a:ext uri="{FF2B5EF4-FFF2-40B4-BE49-F238E27FC236}">
                    <a16:creationId xmlns:a16="http://schemas.microsoft.com/office/drawing/2014/main" id="{A38C0EB3-38F1-4E2D-89AF-E5FF03C2294B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5" name="Graphic 514">
                <a:extLst>
                  <a:ext uri="{FF2B5EF4-FFF2-40B4-BE49-F238E27FC236}">
                    <a16:creationId xmlns:a16="http://schemas.microsoft.com/office/drawing/2014/main" id="{B2CC3F07-37DA-4375-A798-050DD13A6FD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C5BC874D-AD23-42E7-B6B9-B05FD4125CAE}"/>
                </a:ext>
              </a:extLst>
            </p:cNvPr>
            <p:cNvGrpSpPr/>
            <p:nvPr/>
          </p:nvGrpSpPr>
          <p:grpSpPr>
            <a:xfrm>
              <a:off x="3446829" y="3109650"/>
              <a:ext cx="271748" cy="271748"/>
              <a:chOff x="3439081" y="1895524"/>
              <a:chExt cx="271748" cy="271748"/>
            </a:xfrm>
          </p:grpSpPr>
          <p:sp>
            <p:nvSpPr>
              <p:cNvPr id="517" name="Google Shape;383;p1">
                <a:extLst>
                  <a:ext uri="{FF2B5EF4-FFF2-40B4-BE49-F238E27FC236}">
                    <a16:creationId xmlns:a16="http://schemas.microsoft.com/office/drawing/2014/main" id="{F2D301B5-4C26-4970-9EAC-9AE00CCDE1EC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8" name="Graphic 517">
                <a:extLst>
                  <a:ext uri="{FF2B5EF4-FFF2-40B4-BE49-F238E27FC236}">
                    <a16:creationId xmlns:a16="http://schemas.microsoft.com/office/drawing/2014/main" id="{DA1CAE13-1F5B-48BA-B780-7C314869E6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55BACE13-3C57-4A44-9E1B-66C1A7953875}"/>
                </a:ext>
              </a:extLst>
            </p:cNvPr>
            <p:cNvGrpSpPr/>
            <p:nvPr/>
          </p:nvGrpSpPr>
          <p:grpSpPr>
            <a:xfrm>
              <a:off x="3952739" y="5574768"/>
              <a:ext cx="271748" cy="271748"/>
              <a:chOff x="3439081" y="1895524"/>
              <a:chExt cx="271748" cy="271748"/>
            </a:xfrm>
          </p:grpSpPr>
          <p:sp>
            <p:nvSpPr>
              <p:cNvPr id="548" name="Google Shape;383;p1">
                <a:extLst>
                  <a:ext uri="{FF2B5EF4-FFF2-40B4-BE49-F238E27FC236}">
                    <a16:creationId xmlns:a16="http://schemas.microsoft.com/office/drawing/2014/main" id="{F4B80915-6E0B-4EA1-842F-619339FC2B21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35" name="Graphic 634">
                <a:extLst>
                  <a:ext uri="{FF2B5EF4-FFF2-40B4-BE49-F238E27FC236}">
                    <a16:creationId xmlns:a16="http://schemas.microsoft.com/office/drawing/2014/main" id="{0E3EC386-C32F-4077-94DC-A4A299753B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36" name="Group 635">
              <a:extLst>
                <a:ext uri="{FF2B5EF4-FFF2-40B4-BE49-F238E27FC236}">
                  <a16:creationId xmlns:a16="http://schemas.microsoft.com/office/drawing/2014/main" id="{25FD3CF1-A604-46E9-870F-176D290F278A}"/>
                </a:ext>
              </a:extLst>
            </p:cNvPr>
            <p:cNvGrpSpPr/>
            <p:nvPr/>
          </p:nvGrpSpPr>
          <p:grpSpPr>
            <a:xfrm>
              <a:off x="3431084" y="4394807"/>
              <a:ext cx="271748" cy="271748"/>
              <a:chOff x="3439081" y="1895524"/>
              <a:chExt cx="271748" cy="271748"/>
            </a:xfrm>
          </p:grpSpPr>
          <p:sp>
            <p:nvSpPr>
              <p:cNvPr id="639" name="Google Shape;383;p1">
                <a:extLst>
                  <a:ext uri="{FF2B5EF4-FFF2-40B4-BE49-F238E27FC236}">
                    <a16:creationId xmlns:a16="http://schemas.microsoft.com/office/drawing/2014/main" id="{86F74DDE-EBFF-45A1-B408-E0101AE435F8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40" name="Graphic 639">
                <a:extLst>
                  <a:ext uri="{FF2B5EF4-FFF2-40B4-BE49-F238E27FC236}">
                    <a16:creationId xmlns:a16="http://schemas.microsoft.com/office/drawing/2014/main" id="{F2F821B0-704F-44C5-9D31-4C4CFCDAC9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41" name="Group 640">
              <a:extLst>
                <a:ext uri="{FF2B5EF4-FFF2-40B4-BE49-F238E27FC236}">
                  <a16:creationId xmlns:a16="http://schemas.microsoft.com/office/drawing/2014/main" id="{87945300-5AAC-4779-9D35-EA88A86A9A00}"/>
                </a:ext>
              </a:extLst>
            </p:cNvPr>
            <p:cNvGrpSpPr/>
            <p:nvPr/>
          </p:nvGrpSpPr>
          <p:grpSpPr>
            <a:xfrm>
              <a:off x="4450327" y="4333948"/>
              <a:ext cx="301071" cy="288180"/>
              <a:chOff x="3439081" y="1895524"/>
              <a:chExt cx="271748" cy="271748"/>
            </a:xfrm>
          </p:grpSpPr>
          <p:sp>
            <p:nvSpPr>
              <p:cNvPr id="644" name="Google Shape;383;p1">
                <a:extLst>
                  <a:ext uri="{FF2B5EF4-FFF2-40B4-BE49-F238E27FC236}">
                    <a16:creationId xmlns:a16="http://schemas.microsoft.com/office/drawing/2014/main" id="{856B19F3-CC13-42A5-B500-5E39475A99AB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45" name="Graphic 644">
                <a:extLst>
                  <a:ext uri="{FF2B5EF4-FFF2-40B4-BE49-F238E27FC236}">
                    <a16:creationId xmlns:a16="http://schemas.microsoft.com/office/drawing/2014/main" id="{A13EB348-D492-4C26-AE51-59F0D057A0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7356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46" name="Group 645">
              <a:extLst>
                <a:ext uri="{FF2B5EF4-FFF2-40B4-BE49-F238E27FC236}">
                  <a16:creationId xmlns:a16="http://schemas.microsoft.com/office/drawing/2014/main" id="{486DFD41-5B83-4789-9133-DAF66DDFC251}"/>
                </a:ext>
              </a:extLst>
            </p:cNvPr>
            <p:cNvGrpSpPr/>
            <p:nvPr/>
          </p:nvGrpSpPr>
          <p:grpSpPr>
            <a:xfrm>
              <a:off x="4454029" y="3115393"/>
              <a:ext cx="271748" cy="271748"/>
              <a:chOff x="3439081" y="1895524"/>
              <a:chExt cx="271748" cy="271748"/>
            </a:xfrm>
          </p:grpSpPr>
          <p:sp>
            <p:nvSpPr>
              <p:cNvPr id="651" name="Google Shape;383;p1">
                <a:extLst>
                  <a:ext uri="{FF2B5EF4-FFF2-40B4-BE49-F238E27FC236}">
                    <a16:creationId xmlns:a16="http://schemas.microsoft.com/office/drawing/2014/main" id="{D56A23B7-3D6C-461B-B9B4-4939CD255A9A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2" name="Graphic 651">
                <a:extLst>
                  <a:ext uri="{FF2B5EF4-FFF2-40B4-BE49-F238E27FC236}">
                    <a16:creationId xmlns:a16="http://schemas.microsoft.com/office/drawing/2014/main" id="{9FC4D505-F6C0-4C0F-8C4A-4E946202C5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53" name="Group 652">
              <a:extLst>
                <a:ext uri="{FF2B5EF4-FFF2-40B4-BE49-F238E27FC236}">
                  <a16:creationId xmlns:a16="http://schemas.microsoft.com/office/drawing/2014/main" id="{AD93C140-FB71-4E40-B2ED-4EE0BBF410BA}"/>
                </a:ext>
              </a:extLst>
            </p:cNvPr>
            <p:cNvGrpSpPr/>
            <p:nvPr/>
          </p:nvGrpSpPr>
          <p:grpSpPr>
            <a:xfrm>
              <a:off x="4944174" y="1431515"/>
              <a:ext cx="271748" cy="271748"/>
              <a:chOff x="3439081" y="1895524"/>
              <a:chExt cx="271748" cy="271748"/>
            </a:xfrm>
          </p:grpSpPr>
          <p:sp>
            <p:nvSpPr>
              <p:cNvPr id="654" name="Google Shape;383;p1">
                <a:extLst>
                  <a:ext uri="{FF2B5EF4-FFF2-40B4-BE49-F238E27FC236}">
                    <a16:creationId xmlns:a16="http://schemas.microsoft.com/office/drawing/2014/main" id="{E708726D-1D22-4C72-BF42-C9EE8CBC1404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5" name="Graphic 654">
                <a:extLst>
                  <a:ext uri="{FF2B5EF4-FFF2-40B4-BE49-F238E27FC236}">
                    <a16:creationId xmlns:a16="http://schemas.microsoft.com/office/drawing/2014/main" id="{F41D36B8-4165-404D-A7BC-4B628A7F0C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57" name="Group 656">
              <a:extLst>
                <a:ext uri="{FF2B5EF4-FFF2-40B4-BE49-F238E27FC236}">
                  <a16:creationId xmlns:a16="http://schemas.microsoft.com/office/drawing/2014/main" id="{9231BB32-1200-4A4A-99AD-65A32D1BCE1B}"/>
                </a:ext>
              </a:extLst>
            </p:cNvPr>
            <p:cNvGrpSpPr/>
            <p:nvPr/>
          </p:nvGrpSpPr>
          <p:grpSpPr>
            <a:xfrm>
              <a:off x="4458416" y="1901144"/>
              <a:ext cx="271748" cy="271748"/>
              <a:chOff x="3439081" y="1895524"/>
              <a:chExt cx="271748" cy="271748"/>
            </a:xfrm>
          </p:grpSpPr>
          <p:sp>
            <p:nvSpPr>
              <p:cNvPr id="658" name="Google Shape;383;p1">
                <a:extLst>
                  <a:ext uri="{FF2B5EF4-FFF2-40B4-BE49-F238E27FC236}">
                    <a16:creationId xmlns:a16="http://schemas.microsoft.com/office/drawing/2014/main" id="{D4C786BE-CE53-4B50-B37E-17354F264A3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9" name="Graphic 658">
                <a:extLst>
                  <a:ext uri="{FF2B5EF4-FFF2-40B4-BE49-F238E27FC236}">
                    <a16:creationId xmlns:a16="http://schemas.microsoft.com/office/drawing/2014/main" id="{EA10C043-6B17-4B96-8B17-E164E7271A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0" name="Group 659">
              <a:extLst>
                <a:ext uri="{FF2B5EF4-FFF2-40B4-BE49-F238E27FC236}">
                  <a16:creationId xmlns:a16="http://schemas.microsoft.com/office/drawing/2014/main" id="{AD6912DD-F712-40E7-AEA2-7E6645F4BBED}"/>
                </a:ext>
              </a:extLst>
            </p:cNvPr>
            <p:cNvGrpSpPr/>
            <p:nvPr/>
          </p:nvGrpSpPr>
          <p:grpSpPr>
            <a:xfrm>
              <a:off x="5473860" y="1903744"/>
              <a:ext cx="271748" cy="271748"/>
              <a:chOff x="3439081" y="1895524"/>
              <a:chExt cx="271748" cy="271748"/>
            </a:xfrm>
          </p:grpSpPr>
          <p:sp>
            <p:nvSpPr>
              <p:cNvPr id="661" name="Google Shape;383;p1">
                <a:extLst>
                  <a:ext uri="{FF2B5EF4-FFF2-40B4-BE49-F238E27FC236}">
                    <a16:creationId xmlns:a16="http://schemas.microsoft.com/office/drawing/2014/main" id="{C56E3CD7-E091-418B-B1F0-6BAF8B6250B7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2" name="Graphic 661">
                <a:extLst>
                  <a:ext uri="{FF2B5EF4-FFF2-40B4-BE49-F238E27FC236}">
                    <a16:creationId xmlns:a16="http://schemas.microsoft.com/office/drawing/2014/main" id="{556223C0-0950-4F6D-B5ED-8DC52C4E2FA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3" name="Group 662">
              <a:extLst>
                <a:ext uri="{FF2B5EF4-FFF2-40B4-BE49-F238E27FC236}">
                  <a16:creationId xmlns:a16="http://schemas.microsoft.com/office/drawing/2014/main" id="{7DD745F7-3710-40A9-9157-3F3F61DDCF00}"/>
                </a:ext>
              </a:extLst>
            </p:cNvPr>
            <p:cNvGrpSpPr/>
            <p:nvPr/>
          </p:nvGrpSpPr>
          <p:grpSpPr>
            <a:xfrm>
              <a:off x="5456051" y="4419041"/>
              <a:ext cx="271748" cy="271748"/>
              <a:chOff x="3439081" y="1895524"/>
              <a:chExt cx="271748" cy="271748"/>
            </a:xfrm>
          </p:grpSpPr>
          <p:sp>
            <p:nvSpPr>
              <p:cNvPr id="664" name="Google Shape;383;p1">
                <a:extLst>
                  <a:ext uri="{FF2B5EF4-FFF2-40B4-BE49-F238E27FC236}">
                    <a16:creationId xmlns:a16="http://schemas.microsoft.com/office/drawing/2014/main" id="{175E4AB2-303C-41BA-A5E7-CA0D5D8688D0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5" name="Graphic 664">
                <a:extLst>
                  <a:ext uri="{FF2B5EF4-FFF2-40B4-BE49-F238E27FC236}">
                    <a16:creationId xmlns:a16="http://schemas.microsoft.com/office/drawing/2014/main" id="{381FA4BF-8B0D-4826-B7EE-F2BC963DD14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6" name="Group 665">
              <a:extLst>
                <a:ext uri="{FF2B5EF4-FFF2-40B4-BE49-F238E27FC236}">
                  <a16:creationId xmlns:a16="http://schemas.microsoft.com/office/drawing/2014/main" id="{A1862213-FB9D-4176-BCDA-ACD1520C9645}"/>
                </a:ext>
              </a:extLst>
            </p:cNvPr>
            <p:cNvGrpSpPr/>
            <p:nvPr/>
          </p:nvGrpSpPr>
          <p:grpSpPr>
            <a:xfrm>
              <a:off x="5946990" y="5581896"/>
              <a:ext cx="271748" cy="271748"/>
              <a:chOff x="3439081" y="1895524"/>
              <a:chExt cx="271748" cy="271748"/>
            </a:xfrm>
          </p:grpSpPr>
          <p:sp>
            <p:nvSpPr>
              <p:cNvPr id="667" name="Google Shape;383;p1">
                <a:extLst>
                  <a:ext uri="{FF2B5EF4-FFF2-40B4-BE49-F238E27FC236}">
                    <a16:creationId xmlns:a16="http://schemas.microsoft.com/office/drawing/2014/main" id="{AB071B8F-4E38-4015-9FD6-E294D94593A1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8" name="Graphic 667">
                <a:extLst>
                  <a:ext uri="{FF2B5EF4-FFF2-40B4-BE49-F238E27FC236}">
                    <a16:creationId xmlns:a16="http://schemas.microsoft.com/office/drawing/2014/main" id="{3F4B31EA-85E7-42A3-B22A-396BEEF715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38DE1DAD-3834-4285-BDFA-1C167BD8B2AB}"/>
                </a:ext>
              </a:extLst>
            </p:cNvPr>
            <p:cNvGrpSpPr/>
            <p:nvPr/>
          </p:nvGrpSpPr>
          <p:grpSpPr>
            <a:xfrm>
              <a:off x="2931373" y="1408211"/>
              <a:ext cx="271748" cy="271748"/>
              <a:chOff x="3439081" y="1895524"/>
              <a:chExt cx="271748" cy="271748"/>
            </a:xfrm>
          </p:grpSpPr>
          <p:sp>
            <p:nvSpPr>
              <p:cNvPr id="394" name="Google Shape;383;p1">
                <a:extLst>
                  <a:ext uri="{FF2B5EF4-FFF2-40B4-BE49-F238E27FC236}">
                    <a16:creationId xmlns:a16="http://schemas.microsoft.com/office/drawing/2014/main" id="{D2201EB7-D6ED-4B87-9736-986C3E312C8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5" name="Graphic 394">
                <a:extLst>
                  <a:ext uri="{FF2B5EF4-FFF2-40B4-BE49-F238E27FC236}">
                    <a16:creationId xmlns:a16="http://schemas.microsoft.com/office/drawing/2014/main" id="{670308ED-4E5E-443F-8EB9-484B4800B7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sp>
          <p:nvSpPr>
            <p:cNvPr id="405" name="Google Shape;150;p1">
              <a:extLst>
                <a:ext uri="{FF2B5EF4-FFF2-40B4-BE49-F238E27FC236}">
                  <a16:creationId xmlns:a16="http://schemas.microsoft.com/office/drawing/2014/main" id="{1B37A99F-0A56-45CA-991C-FA23B81AC5EA}"/>
                </a:ext>
              </a:extLst>
            </p:cNvPr>
            <p:cNvSpPr/>
            <p:nvPr/>
          </p:nvSpPr>
          <p:spPr>
            <a:xfrm>
              <a:off x="5217671" y="32536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</a:p>
          </p:txBody>
        </p:sp>
        <p:grpSp>
          <p:nvGrpSpPr>
            <p:cNvPr id="406" name="Group 405">
              <a:extLst>
                <a:ext uri="{FF2B5EF4-FFF2-40B4-BE49-F238E27FC236}">
                  <a16:creationId xmlns:a16="http://schemas.microsoft.com/office/drawing/2014/main" id="{4DC6F105-CA56-48F0-97E4-BFA33D5AD85D}"/>
                </a:ext>
              </a:extLst>
            </p:cNvPr>
            <p:cNvGrpSpPr/>
            <p:nvPr/>
          </p:nvGrpSpPr>
          <p:grpSpPr>
            <a:xfrm>
              <a:off x="5456701" y="3117664"/>
              <a:ext cx="271748" cy="271748"/>
              <a:chOff x="3439081" y="1895524"/>
              <a:chExt cx="271748" cy="271748"/>
            </a:xfrm>
          </p:grpSpPr>
          <p:sp>
            <p:nvSpPr>
              <p:cNvPr id="413" name="Google Shape;383;p1">
                <a:extLst>
                  <a:ext uri="{FF2B5EF4-FFF2-40B4-BE49-F238E27FC236}">
                    <a16:creationId xmlns:a16="http://schemas.microsoft.com/office/drawing/2014/main" id="{056AF019-764C-4A83-ABAD-CDBFD99A293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1" name="Graphic 430">
                <a:extLst>
                  <a:ext uri="{FF2B5EF4-FFF2-40B4-BE49-F238E27FC236}">
                    <a16:creationId xmlns:a16="http://schemas.microsoft.com/office/drawing/2014/main" id="{54FD06B4-F2FC-45A1-8E20-7E55A2D97B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461" name="Google Shape;454;p1">
              <a:extLst>
                <a:ext uri="{FF2B5EF4-FFF2-40B4-BE49-F238E27FC236}">
                  <a16:creationId xmlns:a16="http://schemas.microsoft.com/office/drawing/2014/main" id="{B34179A6-A29C-472A-B5E9-544DCC63832A}"/>
                </a:ext>
              </a:extLst>
            </p:cNvPr>
            <p:cNvGrpSpPr/>
            <p:nvPr/>
          </p:nvGrpSpPr>
          <p:grpSpPr>
            <a:xfrm>
              <a:off x="2418979" y="1887178"/>
              <a:ext cx="271748" cy="271748"/>
              <a:chOff x="380343" y="4002282"/>
              <a:chExt cx="271748" cy="271748"/>
            </a:xfrm>
          </p:grpSpPr>
          <p:sp>
            <p:nvSpPr>
              <p:cNvPr id="462" name="Google Shape;455;p1">
                <a:extLst>
                  <a:ext uri="{FF2B5EF4-FFF2-40B4-BE49-F238E27FC236}">
                    <a16:creationId xmlns:a16="http://schemas.microsoft.com/office/drawing/2014/main" id="{26CFF790-4175-4A39-9D86-BA324F3C5C9B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5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E836CB3-2ED3-4C79-A528-7B96513EE9B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83" name="Google Shape;150;p1">
              <a:extLst>
                <a:ext uri="{FF2B5EF4-FFF2-40B4-BE49-F238E27FC236}">
                  <a16:creationId xmlns:a16="http://schemas.microsoft.com/office/drawing/2014/main" id="{8E576626-1B00-47EC-BB55-1F1942F526D2}"/>
                </a:ext>
              </a:extLst>
            </p:cNvPr>
            <p:cNvSpPr/>
            <p:nvPr/>
          </p:nvSpPr>
          <p:spPr>
            <a:xfrm>
              <a:off x="11287337" y="32601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1" name="Group 510">
              <a:extLst>
                <a:ext uri="{FF2B5EF4-FFF2-40B4-BE49-F238E27FC236}">
                  <a16:creationId xmlns:a16="http://schemas.microsoft.com/office/drawing/2014/main" id="{0CC4ABDA-BBDD-4426-AE41-6FE5A16BB1D0}"/>
                </a:ext>
              </a:extLst>
            </p:cNvPr>
            <p:cNvGrpSpPr/>
            <p:nvPr/>
          </p:nvGrpSpPr>
          <p:grpSpPr>
            <a:xfrm>
              <a:off x="11542506" y="3103140"/>
              <a:ext cx="271748" cy="271748"/>
              <a:chOff x="6484395" y="3145564"/>
              <a:chExt cx="271748" cy="271748"/>
            </a:xfrm>
          </p:grpSpPr>
          <p:sp>
            <p:nvSpPr>
              <p:cNvPr id="519" name="Google Shape;383;p1">
                <a:extLst>
                  <a:ext uri="{FF2B5EF4-FFF2-40B4-BE49-F238E27FC236}">
                    <a16:creationId xmlns:a16="http://schemas.microsoft.com/office/drawing/2014/main" id="{DD8621EF-CF7E-4244-BF43-C68AF5AFDC4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0" name="Picture 519">
                <a:extLst>
                  <a:ext uri="{FF2B5EF4-FFF2-40B4-BE49-F238E27FC236}">
                    <a16:creationId xmlns:a16="http://schemas.microsoft.com/office/drawing/2014/main" id="{868F2B8C-231F-4072-809B-FF722BB6477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0258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47BB19A-B514-4105-B8B3-2CDEF2DB7A21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444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4703" y="2856802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211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26838" y="4459261"/>
              <a:ext cx="837852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Graphics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6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draw an image using a range of tools. </a:t>
              </a:r>
              <a:endParaRPr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 simple treasure map that includes a key.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map against the success criteria. </a:t>
              </a:r>
              <a:endParaRPr lang="en-GB" sz="16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the icons for your map using a range of tools.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51630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your map using a range of tools.</a:t>
              </a: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211280" y="328735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simple AR prototype that meets the success criteria.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231784" y="452743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how to use the COUNTIF function to enhance a quiz.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28008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how to use the IF function to provide a range of responses.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27363" y="326715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quiz meet the criteria?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65035" y="20521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threats to data.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51672" y="450861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methods of Social Engineering. </a:t>
              </a: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36103" y="449619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vulnerabilities that can be exploited. </a:t>
              </a: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16049" y="174101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04056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9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3d image that utilises colour and opacity.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an icon that utilises a range of tools.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92113" y="326681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Explain some of the key features of Adobe Aero to create a simple AR prototype. </a:t>
              </a:r>
              <a:endParaRPr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77306" y="451761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visualisation diagram for a simple AR prototype.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217021" y="455499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198668" y="450317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the assets required for a simple AR prototype.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5234447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AR prototype against the success criteria.</a:t>
              </a: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16641" y="326354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quiz suitable for the target audience.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0037" y="44962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Apply a nested IF statement to a quiz to provide the correct answer.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78025" y="2044988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Augmented Reality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75912" y="205249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latin typeface="Calibri" panose="020F0502020204030204" pitchFamily="34" charset="0"/>
                  <a:cs typeface="Calibri" panose="020F0502020204030204" pitchFamily="34" charset="0"/>
                </a:rPr>
                <a:t>Describe the purpose of Augmented Reality. </a:t>
              </a:r>
              <a:endParaRPr sz="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7" name="Google Shape;139;p1">
              <a:extLst>
                <a:ext uri="{FF2B5EF4-FFF2-40B4-BE49-F238E27FC236}">
                  <a16:creationId xmlns:a16="http://schemas.microsoft.com/office/drawing/2014/main" id="{83654EB4-4352-45A0-8077-986EE500B1E5}"/>
                </a:ext>
              </a:extLst>
            </p:cNvPr>
            <p:cNvSpPr/>
            <p:nvPr/>
          </p:nvSpPr>
          <p:spPr>
            <a:xfrm>
              <a:off x="6214659" y="4581603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Spreadsheet Modelling</a:t>
              </a:r>
              <a:endParaRPr sz="5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8" name="Google Shape;454;p1">
              <a:extLst>
                <a:ext uri="{FF2B5EF4-FFF2-40B4-BE49-F238E27FC236}">
                  <a16:creationId xmlns:a16="http://schemas.microsoft.com/office/drawing/2014/main" id="{85C58F67-45EF-4814-8CAC-DB85B8711E69}"/>
                </a:ext>
              </a:extLst>
            </p:cNvPr>
            <p:cNvGrpSpPr/>
            <p:nvPr/>
          </p:nvGrpSpPr>
          <p:grpSpPr>
            <a:xfrm>
              <a:off x="6460845" y="4387556"/>
              <a:ext cx="271748" cy="271748"/>
              <a:chOff x="380343" y="4002282"/>
              <a:chExt cx="271748" cy="271748"/>
            </a:xfrm>
          </p:grpSpPr>
          <p:sp>
            <p:nvSpPr>
              <p:cNvPr id="599" name="Google Shape;455;p1">
                <a:extLst>
                  <a:ext uri="{FF2B5EF4-FFF2-40B4-BE49-F238E27FC236}">
                    <a16:creationId xmlns:a16="http://schemas.microsoft.com/office/drawing/2014/main" id="{931C68BE-E6DC-486F-B076-167D94726657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00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885B227D-5BE4-4799-B5B4-4A624393EDE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09242" y="20534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the IF function.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73539" y="32415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types of Malware.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22683" y="208649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Cyber-Security Attacks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479523" y="1907583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63184" y="32415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vulnerabilities that can be exploited. </a:t>
              </a:r>
              <a:endParaRPr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76580" y="205310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Discuss the impact of a cyber-security attack.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70844" y="210576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the different methods of preventing data leaks.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97" name="Google Shape;152;p1">
              <a:extLst>
                <a:ext uri="{FF2B5EF4-FFF2-40B4-BE49-F238E27FC236}">
                  <a16:creationId xmlns:a16="http://schemas.microsoft.com/office/drawing/2014/main" id="{2BDA7E8B-99E7-46E4-8ABB-14BFC812531A}"/>
                </a:ext>
              </a:extLst>
            </p:cNvPr>
            <p:cNvSpPr/>
            <p:nvPr/>
          </p:nvSpPr>
          <p:spPr>
            <a:xfrm>
              <a:off x="6216554" y="330094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use simple formulas in a spreadsheet.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159;p1">
              <a:extLst>
                <a:ext uri="{FF2B5EF4-FFF2-40B4-BE49-F238E27FC236}">
                  <a16:creationId xmlns:a16="http://schemas.microsoft.com/office/drawing/2014/main" id="{26382481-3D9C-47DB-A7C8-6220FB9D2E12}"/>
                </a:ext>
              </a:extLst>
            </p:cNvPr>
            <p:cNvSpPr/>
            <p:nvPr/>
          </p:nvSpPr>
          <p:spPr>
            <a:xfrm>
              <a:off x="4211535" y="203575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simple AR prototype that meets the success criteria.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BB5F7A9-E590-4C31-8167-B419DF4E40D0}"/>
                </a:ext>
              </a:extLst>
            </p:cNvPr>
            <p:cNvGrpSpPr/>
            <p:nvPr/>
          </p:nvGrpSpPr>
          <p:grpSpPr>
            <a:xfrm>
              <a:off x="10506843" y="4344205"/>
              <a:ext cx="271748" cy="271748"/>
              <a:chOff x="6484395" y="3145564"/>
              <a:chExt cx="271748" cy="271748"/>
            </a:xfrm>
          </p:grpSpPr>
          <p:sp>
            <p:nvSpPr>
              <p:cNvPr id="547" name="Google Shape;383;p1">
                <a:extLst>
                  <a:ext uri="{FF2B5EF4-FFF2-40B4-BE49-F238E27FC236}">
                    <a16:creationId xmlns:a16="http://schemas.microsoft.com/office/drawing/2014/main" id="{2171A43C-0582-49F3-ACD1-A05F3F8F63B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0BBFDD4-4948-4E53-8B79-A8CA55F2CB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35DD7C51-CE41-436C-BD51-AC5F4427AE35}"/>
                </a:ext>
              </a:extLst>
            </p:cNvPr>
            <p:cNvGrpSpPr/>
            <p:nvPr/>
          </p:nvGrpSpPr>
          <p:grpSpPr>
            <a:xfrm>
              <a:off x="10499653" y="3101721"/>
              <a:ext cx="271748" cy="271748"/>
              <a:chOff x="6484395" y="3145564"/>
              <a:chExt cx="271748" cy="271748"/>
            </a:xfrm>
          </p:grpSpPr>
          <p:sp>
            <p:nvSpPr>
              <p:cNvPr id="557" name="Google Shape;383;p1">
                <a:extLst>
                  <a:ext uri="{FF2B5EF4-FFF2-40B4-BE49-F238E27FC236}">
                    <a16:creationId xmlns:a16="http://schemas.microsoft.com/office/drawing/2014/main" id="{3C57BE52-E300-46C7-84C2-FA9CFFE9CC66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8" name="Picture 557">
                <a:extLst>
                  <a:ext uri="{FF2B5EF4-FFF2-40B4-BE49-F238E27FC236}">
                    <a16:creationId xmlns:a16="http://schemas.microsoft.com/office/drawing/2014/main" id="{9B69FF3A-84F1-4EE1-BB75-3F6A0B89D9D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id="{152A960D-ABE4-4F4D-B752-8EAD611B0F82}"/>
                </a:ext>
              </a:extLst>
            </p:cNvPr>
            <p:cNvGrpSpPr/>
            <p:nvPr/>
          </p:nvGrpSpPr>
          <p:grpSpPr>
            <a:xfrm>
              <a:off x="10540438" y="1901523"/>
              <a:ext cx="271748" cy="271748"/>
              <a:chOff x="6484395" y="3145564"/>
              <a:chExt cx="271748" cy="271748"/>
            </a:xfrm>
          </p:grpSpPr>
          <p:sp>
            <p:nvSpPr>
              <p:cNvPr id="563" name="Google Shape;383;p1">
                <a:extLst>
                  <a:ext uri="{FF2B5EF4-FFF2-40B4-BE49-F238E27FC236}">
                    <a16:creationId xmlns:a16="http://schemas.microsoft.com/office/drawing/2014/main" id="{41AEEE6A-9941-4A47-8B2E-BCFFEDF208B0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64" name="Picture 563">
                <a:extLst>
                  <a:ext uri="{FF2B5EF4-FFF2-40B4-BE49-F238E27FC236}">
                    <a16:creationId xmlns:a16="http://schemas.microsoft.com/office/drawing/2014/main" id="{171CCFDF-E6D0-439C-9460-D1A6BB04D66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5" name="Group 564">
              <a:extLst>
                <a:ext uri="{FF2B5EF4-FFF2-40B4-BE49-F238E27FC236}">
                  <a16:creationId xmlns:a16="http://schemas.microsoft.com/office/drawing/2014/main" id="{893C60D0-6914-4ACC-B98E-3358E3A9EAAD}"/>
                </a:ext>
              </a:extLst>
            </p:cNvPr>
            <p:cNvGrpSpPr/>
            <p:nvPr/>
          </p:nvGrpSpPr>
          <p:grpSpPr>
            <a:xfrm>
              <a:off x="11502796" y="1899638"/>
              <a:ext cx="271748" cy="271748"/>
              <a:chOff x="6484395" y="3145564"/>
              <a:chExt cx="271748" cy="271748"/>
            </a:xfrm>
          </p:grpSpPr>
          <p:sp>
            <p:nvSpPr>
              <p:cNvPr id="566" name="Google Shape;383;p1">
                <a:extLst>
                  <a:ext uri="{FF2B5EF4-FFF2-40B4-BE49-F238E27FC236}">
                    <a16:creationId xmlns:a16="http://schemas.microsoft.com/office/drawing/2014/main" id="{567C383F-8DE6-4FE2-A1CB-9F7C9A881DA6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67" name="Picture 566">
                <a:extLst>
                  <a:ext uri="{FF2B5EF4-FFF2-40B4-BE49-F238E27FC236}">
                    <a16:creationId xmlns:a16="http://schemas.microsoft.com/office/drawing/2014/main" id="{B221B28B-CDEA-41CE-9A3F-4B5A0845B6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9" name="Group 568">
              <a:extLst>
                <a:ext uri="{FF2B5EF4-FFF2-40B4-BE49-F238E27FC236}">
                  <a16:creationId xmlns:a16="http://schemas.microsoft.com/office/drawing/2014/main" id="{31FCBD79-0AC0-48BF-A7F9-93F085E35DBE}"/>
                </a:ext>
              </a:extLst>
            </p:cNvPr>
            <p:cNvGrpSpPr/>
            <p:nvPr/>
          </p:nvGrpSpPr>
          <p:grpSpPr>
            <a:xfrm>
              <a:off x="9504738" y="4311959"/>
              <a:ext cx="271748" cy="271748"/>
              <a:chOff x="6484395" y="3145564"/>
              <a:chExt cx="271748" cy="271748"/>
            </a:xfrm>
          </p:grpSpPr>
          <p:sp>
            <p:nvSpPr>
              <p:cNvPr id="570" name="Google Shape;383;p1">
                <a:extLst>
                  <a:ext uri="{FF2B5EF4-FFF2-40B4-BE49-F238E27FC236}">
                    <a16:creationId xmlns:a16="http://schemas.microsoft.com/office/drawing/2014/main" id="{846AE0E9-E101-4FC8-B1BB-06C937E08459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71" name="Picture 570">
                <a:extLst>
                  <a:ext uri="{FF2B5EF4-FFF2-40B4-BE49-F238E27FC236}">
                    <a16:creationId xmlns:a16="http://schemas.microsoft.com/office/drawing/2014/main" id="{66363F27-DFAB-4DE2-B5A9-AFC5078CB4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81" name="Group 580">
              <a:extLst>
                <a:ext uri="{FF2B5EF4-FFF2-40B4-BE49-F238E27FC236}">
                  <a16:creationId xmlns:a16="http://schemas.microsoft.com/office/drawing/2014/main" id="{EB4BF430-C143-4A59-B769-C0D7E7C1F649}"/>
                </a:ext>
              </a:extLst>
            </p:cNvPr>
            <p:cNvGrpSpPr/>
            <p:nvPr/>
          </p:nvGrpSpPr>
          <p:grpSpPr>
            <a:xfrm>
              <a:off x="11518761" y="4368033"/>
              <a:ext cx="271748" cy="271748"/>
              <a:chOff x="6484395" y="3145564"/>
              <a:chExt cx="271748" cy="271748"/>
            </a:xfrm>
          </p:grpSpPr>
          <p:sp>
            <p:nvSpPr>
              <p:cNvPr id="582" name="Google Shape;383;p1">
                <a:extLst>
                  <a:ext uri="{FF2B5EF4-FFF2-40B4-BE49-F238E27FC236}">
                    <a16:creationId xmlns:a16="http://schemas.microsoft.com/office/drawing/2014/main" id="{B6C9814B-907A-4D85-839D-56C58BFD3B0F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83" name="Picture 582">
                <a:extLst>
                  <a:ext uri="{FF2B5EF4-FFF2-40B4-BE49-F238E27FC236}">
                    <a16:creationId xmlns:a16="http://schemas.microsoft.com/office/drawing/2014/main" id="{8DEBCDB7-859C-4033-8298-7443F9C589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C147684C-C978-4800-A750-67589B144B44}"/>
                </a:ext>
              </a:extLst>
            </p:cNvPr>
            <p:cNvGrpSpPr/>
            <p:nvPr/>
          </p:nvGrpSpPr>
          <p:grpSpPr>
            <a:xfrm>
              <a:off x="7452394" y="3136426"/>
              <a:ext cx="299309" cy="281889"/>
              <a:chOff x="9498175" y="3076102"/>
              <a:chExt cx="299309" cy="281889"/>
            </a:xfrm>
          </p:grpSpPr>
          <p:sp>
            <p:nvSpPr>
              <p:cNvPr id="617" name="Google Shape;413;p1">
                <a:extLst>
                  <a:ext uri="{FF2B5EF4-FFF2-40B4-BE49-F238E27FC236}">
                    <a16:creationId xmlns:a16="http://schemas.microsoft.com/office/drawing/2014/main" id="{E0C649B5-5B56-4FE5-96CA-4ED57E2B8B0A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18" name="Picture 617">
                <a:extLst>
                  <a:ext uri="{FF2B5EF4-FFF2-40B4-BE49-F238E27FC236}">
                    <a16:creationId xmlns:a16="http://schemas.microsoft.com/office/drawing/2014/main" id="{56503CBC-6AD4-4364-B74B-7314A30D11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48919567-7EEF-4857-858D-5D2728AA5B31}"/>
                </a:ext>
              </a:extLst>
            </p:cNvPr>
            <p:cNvGrpSpPr/>
            <p:nvPr/>
          </p:nvGrpSpPr>
          <p:grpSpPr>
            <a:xfrm>
              <a:off x="9510300" y="1926722"/>
              <a:ext cx="271748" cy="271748"/>
              <a:chOff x="6484395" y="3145564"/>
              <a:chExt cx="271748" cy="271748"/>
            </a:xfrm>
          </p:grpSpPr>
          <p:sp>
            <p:nvSpPr>
              <p:cNvPr id="408" name="Google Shape;383;p1">
                <a:extLst>
                  <a:ext uri="{FF2B5EF4-FFF2-40B4-BE49-F238E27FC236}">
                    <a16:creationId xmlns:a16="http://schemas.microsoft.com/office/drawing/2014/main" id="{40A04EB2-F742-4C09-965B-3DEED2E377E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9" name="Picture 408">
                <a:extLst>
                  <a:ext uri="{FF2B5EF4-FFF2-40B4-BE49-F238E27FC236}">
                    <a16:creationId xmlns:a16="http://schemas.microsoft.com/office/drawing/2014/main" id="{FFF4B644-0BC8-40A6-ADA8-A289986756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CCBEF766-FEEC-4AE5-A41B-48CFFA8B72B5}"/>
                </a:ext>
              </a:extLst>
            </p:cNvPr>
            <p:cNvGrpSpPr/>
            <p:nvPr/>
          </p:nvGrpSpPr>
          <p:grpSpPr>
            <a:xfrm>
              <a:off x="9508616" y="3091033"/>
              <a:ext cx="271748" cy="271748"/>
              <a:chOff x="6484395" y="3145564"/>
              <a:chExt cx="271748" cy="271748"/>
            </a:xfrm>
          </p:grpSpPr>
          <p:sp>
            <p:nvSpPr>
              <p:cNvPr id="411" name="Google Shape;383;p1">
                <a:extLst>
                  <a:ext uri="{FF2B5EF4-FFF2-40B4-BE49-F238E27FC236}">
                    <a16:creationId xmlns:a16="http://schemas.microsoft.com/office/drawing/2014/main" id="{A34300D2-DDC1-4720-A47C-782FF7E8A013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2" name="Picture 411">
                <a:extLst>
                  <a:ext uri="{FF2B5EF4-FFF2-40B4-BE49-F238E27FC236}">
                    <a16:creationId xmlns:a16="http://schemas.microsoft.com/office/drawing/2014/main" id="{C51D4A2E-A8E5-4309-88C2-F3DF8FC43A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id="{F8CAA62D-432A-4C12-9E3B-399E9F6DF75A}"/>
                </a:ext>
              </a:extLst>
            </p:cNvPr>
            <p:cNvGrpSpPr/>
            <p:nvPr/>
          </p:nvGrpSpPr>
          <p:grpSpPr>
            <a:xfrm>
              <a:off x="6447673" y="3130909"/>
              <a:ext cx="299309" cy="281889"/>
              <a:chOff x="9498175" y="3076102"/>
              <a:chExt cx="299309" cy="281889"/>
            </a:xfrm>
          </p:grpSpPr>
          <p:sp>
            <p:nvSpPr>
              <p:cNvPr id="415" name="Google Shape;413;p1">
                <a:extLst>
                  <a:ext uri="{FF2B5EF4-FFF2-40B4-BE49-F238E27FC236}">
                    <a16:creationId xmlns:a16="http://schemas.microsoft.com/office/drawing/2014/main" id="{731EACAB-5346-4055-AECF-3D3C672BA858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6" name="Picture 415">
                <a:extLst>
                  <a:ext uri="{FF2B5EF4-FFF2-40B4-BE49-F238E27FC236}">
                    <a16:creationId xmlns:a16="http://schemas.microsoft.com/office/drawing/2014/main" id="{452935AD-1006-46D6-A6DB-9A317FE95B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319B1A8D-15B8-4A05-B2AD-24A016965AAB}"/>
                </a:ext>
              </a:extLst>
            </p:cNvPr>
            <p:cNvGrpSpPr/>
            <p:nvPr/>
          </p:nvGrpSpPr>
          <p:grpSpPr>
            <a:xfrm>
              <a:off x="6450820" y="1921251"/>
              <a:ext cx="299309" cy="281889"/>
              <a:chOff x="9498175" y="3076102"/>
              <a:chExt cx="299309" cy="281889"/>
            </a:xfrm>
          </p:grpSpPr>
          <p:sp>
            <p:nvSpPr>
              <p:cNvPr id="418" name="Google Shape;413;p1">
                <a:extLst>
                  <a:ext uri="{FF2B5EF4-FFF2-40B4-BE49-F238E27FC236}">
                    <a16:creationId xmlns:a16="http://schemas.microsoft.com/office/drawing/2014/main" id="{6B2C5158-B03C-48EF-9F9D-BE9FEF3D7FE3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9" name="Picture 418">
                <a:extLst>
                  <a:ext uri="{FF2B5EF4-FFF2-40B4-BE49-F238E27FC236}">
                    <a16:creationId xmlns:a16="http://schemas.microsoft.com/office/drawing/2014/main" id="{E3731D88-82EF-42D7-83D7-0D3F0C1557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id="{0353118A-9E35-471E-9233-A7B830350539}"/>
                </a:ext>
              </a:extLst>
            </p:cNvPr>
            <p:cNvGrpSpPr/>
            <p:nvPr/>
          </p:nvGrpSpPr>
          <p:grpSpPr>
            <a:xfrm>
              <a:off x="7452394" y="1921251"/>
              <a:ext cx="299309" cy="281889"/>
              <a:chOff x="9498175" y="3076102"/>
              <a:chExt cx="299309" cy="281889"/>
            </a:xfrm>
          </p:grpSpPr>
          <p:sp>
            <p:nvSpPr>
              <p:cNvPr id="421" name="Google Shape;413;p1">
                <a:extLst>
                  <a:ext uri="{FF2B5EF4-FFF2-40B4-BE49-F238E27FC236}">
                    <a16:creationId xmlns:a16="http://schemas.microsoft.com/office/drawing/2014/main" id="{6BF2EF29-FE04-4B99-A938-9F1B5EAD9518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2" name="Picture 421">
                <a:extLst>
                  <a:ext uri="{FF2B5EF4-FFF2-40B4-BE49-F238E27FC236}">
                    <a16:creationId xmlns:a16="http://schemas.microsoft.com/office/drawing/2014/main" id="{54E338C5-BA71-452B-9686-0C96280EED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id="{2F19234E-28FD-4337-B827-4BD39F127A99}"/>
                </a:ext>
              </a:extLst>
            </p:cNvPr>
            <p:cNvGrpSpPr/>
            <p:nvPr/>
          </p:nvGrpSpPr>
          <p:grpSpPr>
            <a:xfrm>
              <a:off x="7457309" y="4322883"/>
              <a:ext cx="299309" cy="281889"/>
              <a:chOff x="9498175" y="3076102"/>
              <a:chExt cx="299309" cy="281889"/>
            </a:xfrm>
          </p:grpSpPr>
          <p:sp>
            <p:nvSpPr>
              <p:cNvPr id="424" name="Google Shape;413;p1">
                <a:extLst>
                  <a:ext uri="{FF2B5EF4-FFF2-40B4-BE49-F238E27FC236}">
                    <a16:creationId xmlns:a16="http://schemas.microsoft.com/office/drawing/2014/main" id="{6D6F86C8-064F-437B-971C-28948B9CBF57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5" name="Picture 424">
                <a:extLst>
                  <a:ext uri="{FF2B5EF4-FFF2-40B4-BE49-F238E27FC236}">
                    <a16:creationId xmlns:a16="http://schemas.microsoft.com/office/drawing/2014/main" id="{5FAEFB96-B990-409A-801B-73B0AD1E2B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233631CB-5C7E-4428-B11F-BAA714E8E36C}"/>
                </a:ext>
              </a:extLst>
            </p:cNvPr>
            <p:cNvGrpSpPr/>
            <p:nvPr/>
          </p:nvGrpSpPr>
          <p:grpSpPr>
            <a:xfrm>
              <a:off x="8476729" y="3121289"/>
              <a:ext cx="299309" cy="281889"/>
              <a:chOff x="9498175" y="3076102"/>
              <a:chExt cx="299309" cy="281889"/>
            </a:xfrm>
          </p:grpSpPr>
          <p:sp>
            <p:nvSpPr>
              <p:cNvPr id="430" name="Google Shape;413;p1">
                <a:extLst>
                  <a:ext uri="{FF2B5EF4-FFF2-40B4-BE49-F238E27FC236}">
                    <a16:creationId xmlns:a16="http://schemas.microsoft.com/office/drawing/2014/main" id="{7F75D598-39F2-4732-82D0-30E94C691AE6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2" name="Picture 431">
                <a:extLst>
                  <a:ext uri="{FF2B5EF4-FFF2-40B4-BE49-F238E27FC236}">
                    <a16:creationId xmlns:a16="http://schemas.microsoft.com/office/drawing/2014/main" id="{31498F0D-1AB6-41B2-A0C6-B50E890321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EB2E87AF-A00B-4A0D-83F4-CF74AE48AE18}"/>
                </a:ext>
              </a:extLst>
            </p:cNvPr>
            <p:cNvGrpSpPr/>
            <p:nvPr/>
          </p:nvGrpSpPr>
          <p:grpSpPr>
            <a:xfrm>
              <a:off x="8480087" y="4318316"/>
              <a:ext cx="299309" cy="281889"/>
              <a:chOff x="9498175" y="3076102"/>
              <a:chExt cx="299309" cy="281889"/>
            </a:xfrm>
          </p:grpSpPr>
          <p:sp>
            <p:nvSpPr>
              <p:cNvPr id="434" name="Google Shape;413;p1">
                <a:extLst>
                  <a:ext uri="{FF2B5EF4-FFF2-40B4-BE49-F238E27FC236}">
                    <a16:creationId xmlns:a16="http://schemas.microsoft.com/office/drawing/2014/main" id="{4F965731-1DAC-4719-9231-D9F5A4CE3BE9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5" name="Picture 434">
                <a:extLst>
                  <a:ext uri="{FF2B5EF4-FFF2-40B4-BE49-F238E27FC236}">
                    <a16:creationId xmlns:a16="http://schemas.microsoft.com/office/drawing/2014/main" id="{2EACE71A-3AD1-443A-BE4D-56B521D7B7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5278B75E-B0C8-496A-BAEA-4B252DFAE6CA}"/>
                </a:ext>
              </a:extLst>
            </p:cNvPr>
            <p:cNvGrpSpPr/>
            <p:nvPr/>
          </p:nvGrpSpPr>
          <p:grpSpPr>
            <a:xfrm>
              <a:off x="407128" y="3065928"/>
              <a:ext cx="271748" cy="271748"/>
              <a:chOff x="407184" y="1833357"/>
              <a:chExt cx="271748" cy="271748"/>
            </a:xfrm>
          </p:grpSpPr>
          <p:sp>
            <p:nvSpPr>
              <p:cNvPr id="437" name="Google Shape;372;p1">
                <a:extLst>
                  <a:ext uri="{FF2B5EF4-FFF2-40B4-BE49-F238E27FC236}">
                    <a16:creationId xmlns:a16="http://schemas.microsoft.com/office/drawing/2014/main" id="{B4BFF486-EEE5-423A-AB70-D6D645231F44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8" name="Picture 437">
                <a:extLst>
                  <a:ext uri="{FF2B5EF4-FFF2-40B4-BE49-F238E27FC236}">
                    <a16:creationId xmlns:a16="http://schemas.microsoft.com/office/drawing/2014/main" id="{FCA3200A-55D9-4AE1-94CF-D77FC2BAD9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39" name="Group 438">
              <a:extLst>
                <a:ext uri="{FF2B5EF4-FFF2-40B4-BE49-F238E27FC236}">
                  <a16:creationId xmlns:a16="http://schemas.microsoft.com/office/drawing/2014/main" id="{5874DAFA-F0FA-42B8-9E7F-6FDFFC6753B1}"/>
                </a:ext>
              </a:extLst>
            </p:cNvPr>
            <p:cNvGrpSpPr/>
            <p:nvPr/>
          </p:nvGrpSpPr>
          <p:grpSpPr>
            <a:xfrm>
              <a:off x="391737" y="1826026"/>
              <a:ext cx="271748" cy="271748"/>
              <a:chOff x="407184" y="1833357"/>
              <a:chExt cx="271748" cy="271748"/>
            </a:xfrm>
          </p:grpSpPr>
          <p:sp>
            <p:nvSpPr>
              <p:cNvPr id="440" name="Google Shape;372;p1">
                <a:extLst>
                  <a:ext uri="{FF2B5EF4-FFF2-40B4-BE49-F238E27FC236}">
                    <a16:creationId xmlns:a16="http://schemas.microsoft.com/office/drawing/2014/main" id="{58D44AF9-B024-4576-BE61-9D5A6FF03F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1" name="Picture 440">
                <a:extLst>
                  <a:ext uri="{FF2B5EF4-FFF2-40B4-BE49-F238E27FC236}">
                    <a16:creationId xmlns:a16="http://schemas.microsoft.com/office/drawing/2014/main" id="{4C89EA2D-31A3-453E-ACCA-6250E321CA2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2" name="Group 441">
              <a:extLst>
                <a:ext uri="{FF2B5EF4-FFF2-40B4-BE49-F238E27FC236}">
                  <a16:creationId xmlns:a16="http://schemas.microsoft.com/office/drawing/2014/main" id="{D2ADC6EA-4923-4DC3-82BE-E40CD4C341F1}"/>
                </a:ext>
              </a:extLst>
            </p:cNvPr>
            <p:cNvGrpSpPr/>
            <p:nvPr/>
          </p:nvGrpSpPr>
          <p:grpSpPr>
            <a:xfrm>
              <a:off x="1410442" y="1836705"/>
              <a:ext cx="271748" cy="271748"/>
              <a:chOff x="407184" y="1833357"/>
              <a:chExt cx="271748" cy="271748"/>
            </a:xfrm>
          </p:grpSpPr>
          <p:sp>
            <p:nvSpPr>
              <p:cNvPr id="443" name="Google Shape;372;p1">
                <a:extLst>
                  <a:ext uri="{FF2B5EF4-FFF2-40B4-BE49-F238E27FC236}">
                    <a16:creationId xmlns:a16="http://schemas.microsoft.com/office/drawing/2014/main" id="{68570B80-9F27-4A16-91DE-8B5A57D2AD1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4" name="Picture 443">
                <a:extLst>
                  <a:ext uri="{FF2B5EF4-FFF2-40B4-BE49-F238E27FC236}">
                    <a16:creationId xmlns:a16="http://schemas.microsoft.com/office/drawing/2014/main" id="{02237C18-D6A8-4CEC-B6C5-0F86EFB12B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5" name="Group 444">
              <a:extLst>
                <a:ext uri="{FF2B5EF4-FFF2-40B4-BE49-F238E27FC236}">
                  <a16:creationId xmlns:a16="http://schemas.microsoft.com/office/drawing/2014/main" id="{966F9996-B608-4DEE-845F-12593E57094D}"/>
                </a:ext>
              </a:extLst>
            </p:cNvPr>
            <p:cNvGrpSpPr/>
            <p:nvPr/>
          </p:nvGrpSpPr>
          <p:grpSpPr>
            <a:xfrm>
              <a:off x="895977" y="1361723"/>
              <a:ext cx="271748" cy="271748"/>
              <a:chOff x="407184" y="1833357"/>
              <a:chExt cx="271748" cy="271748"/>
            </a:xfrm>
          </p:grpSpPr>
          <p:sp>
            <p:nvSpPr>
              <p:cNvPr id="446" name="Google Shape;372;p1">
                <a:extLst>
                  <a:ext uri="{FF2B5EF4-FFF2-40B4-BE49-F238E27FC236}">
                    <a16:creationId xmlns:a16="http://schemas.microsoft.com/office/drawing/2014/main" id="{EFB8FE3C-97A3-4F48-9971-CFEC9658A85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7" name="Picture 446">
                <a:extLst>
                  <a:ext uri="{FF2B5EF4-FFF2-40B4-BE49-F238E27FC236}">
                    <a16:creationId xmlns:a16="http://schemas.microsoft.com/office/drawing/2014/main" id="{7EBDAA36-E66E-4550-98CC-9958068DA8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1" name="Group 450">
              <a:extLst>
                <a:ext uri="{FF2B5EF4-FFF2-40B4-BE49-F238E27FC236}">
                  <a16:creationId xmlns:a16="http://schemas.microsoft.com/office/drawing/2014/main" id="{AE318216-396A-435F-B1EF-D164D2892ADC}"/>
                </a:ext>
              </a:extLst>
            </p:cNvPr>
            <p:cNvGrpSpPr/>
            <p:nvPr/>
          </p:nvGrpSpPr>
          <p:grpSpPr>
            <a:xfrm>
              <a:off x="1409491" y="3084160"/>
              <a:ext cx="271748" cy="271748"/>
              <a:chOff x="407184" y="1833357"/>
              <a:chExt cx="271748" cy="271748"/>
            </a:xfrm>
          </p:grpSpPr>
          <p:sp>
            <p:nvSpPr>
              <p:cNvPr id="452" name="Google Shape;372;p1">
                <a:extLst>
                  <a:ext uri="{FF2B5EF4-FFF2-40B4-BE49-F238E27FC236}">
                    <a16:creationId xmlns:a16="http://schemas.microsoft.com/office/drawing/2014/main" id="{E6279F6E-7CA4-4DE0-A2ED-B2AD2EE8E08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3" name="Picture 452">
                <a:extLst>
                  <a:ext uri="{FF2B5EF4-FFF2-40B4-BE49-F238E27FC236}">
                    <a16:creationId xmlns:a16="http://schemas.microsoft.com/office/drawing/2014/main" id="{42E79A07-838E-4E40-A26B-E5E68ED086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1AAE08A2-1A06-466B-AEA6-2F38D34BC3BC}"/>
                </a:ext>
              </a:extLst>
            </p:cNvPr>
            <p:cNvGrpSpPr/>
            <p:nvPr/>
          </p:nvGrpSpPr>
          <p:grpSpPr>
            <a:xfrm>
              <a:off x="1410514" y="4356778"/>
              <a:ext cx="271748" cy="271748"/>
              <a:chOff x="407184" y="1833357"/>
              <a:chExt cx="271748" cy="271748"/>
            </a:xfrm>
          </p:grpSpPr>
          <p:sp>
            <p:nvSpPr>
              <p:cNvPr id="455" name="Google Shape;372;p1">
                <a:extLst>
                  <a:ext uri="{FF2B5EF4-FFF2-40B4-BE49-F238E27FC236}">
                    <a16:creationId xmlns:a16="http://schemas.microsoft.com/office/drawing/2014/main" id="{E30C1368-8700-4D25-B38C-9FDC5BF6CBF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6" name="Picture 455">
                <a:extLst>
                  <a:ext uri="{FF2B5EF4-FFF2-40B4-BE49-F238E27FC236}">
                    <a16:creationId xmlns:a16="http://schemas.microsoft.com/office/drawing/2014/main" id="{B48D5150-092C-4E0F-8367-0D5EFF30A7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7" name="Group 456">
              <a:extLst>
                <a:ext uri="{FF2B5EF4-FFF2-40B4-BE49-F238E27FC236}">
                  <a16:creationId xmlns:a16="http://schemas.microsoft.com/office/drawing/2014/main" id="{4CABFE7E-6A17-49D0-A361-761F2DD60516}"/>
                </a:ext>
              </a:extLst>
            </p:cNvPr>
            <p:cNvGrpSpPr/>
            <p:nvPr/>
          </p:nvGrpSpPr>
          <p:grpSpPr>
            <a:xfrm>
              <a:off x="2424943" y="4337340"/>
              <a:ext cx="271748" cy="271748"/>
              <a:chOff x="407184" y="1833357"/>
              <a:chExt cx="271748" cy="271748"/>
            </a:xfrm>
          </p:grpSpPr>
          <p:sp>
            <p:nvSpPr>
              <p:cNvPr id="458" name="Google Shape;372;p1">
                <a:extLst>
                  <a:ext uri="{FF2B5EF4-FFF2-40B4-BE49-F238E27FC236}">
                    <a16:creationId xmlns:a16="http://schemas.microsoft.com/office/drawing/2014/main" id="{E1042C9D-F28F-4C7F-A157-D59AEC551C1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9" name="Picture 458">
                <a:extLst>
                  <a:ext uri="{FF2B5EF4-FFF2-40B4-BE49-F238E27FC236}">
                    <a16:creationId xmlns:a16="http://schemas.microsoft.com/office/drawing/2014/main" id="{94E6BF05-B82D-481A-9E2C-93923197F4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60" name="Group 459">
              <a:extLst>
                <a:ext uri="{FF2B5EF4-FFF2-40B4-BE49-F238E27FC236}">
                  <a16:creationId xmlns:a16="http://schemas.microsoft.com/office/drawing/2014/main" id="{109D8791-0E0F-454C-B884-F3E52E4CC4BB}"/>
                </a:ext>
              </a:extLst>
            </p:cNvPr>
            <p:cNvGrpSpPr/>
            <p:nvPr/>
          </p:nvGrpSpPr>
          <p:grpSpPr>
            <a:xfrm>
              <a:off x="2420904" y="3096334"/>
              <a:ext cx="271748" cy="271748"/>
              <a:chOff x="407184" y="1833357"/>
              <a:chExt cx="271748" cy="271748"/>
            </a:xfrm>
          </p:grpSpPr>
          <p:sp>
            <p:nvSpPr>
              <p:cNvPr id="476" name="Google Shape;372;p1">
                <a:extLst>
                  <a:ext uri="{FF2B5EF4-FFF2-40B4-BE49-F238E27FC236}">
                    <a16:creationId xmlns:a16="http://schemas.microsoft.com/office/drawing/2014/main" id="{8B33EB7A-6A80-42EC-BB57-25E8B8C2BFC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7" name="Picture 476">
                <a:extLst>
                  <a:ext uri="{FF2B5EF4-FFF2-40B4-BE49-F238E27FC236}">
                    <a16:creationId xmlns:a16="http://schemas.microsoft.com/office/drawing/2014/main" id="{3BD44572-1C78-4AEE-B322-8F29FA553D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78" name="Group 477">
              <a:extLst>
                <a:ext uri="{FF2B5EF4-FFF2-40B4-BE49-F238E27FC236}">
                  <a16:creationId xmlns:a16="http://schemas.microsoft.com/office/drawing/2014/main" id="{26B9FCFD-A98D-491A-8170-2753D2977062}"/>
                </a:ext>
              </a:extLst>
            </p:cNvPr>
            <p:cNvGrpSpPr/>
            <p:nvPr/>
          </p:nvGrpSpPr>
          <p:grpSpPr>
            <a:xfrm>
              <a:off x="1914798" y="5566879"/>
              <a:ext cx="271748" cy="271748"/>
              <a:chOff x="407184" y="1833357"/>
              <a:chExt cx="271748" cy="271748"/>
            </a:xfrm>
          </p:grpSpPr>
          <p:sp>
            <p:nvSpPr>
              <p:cNvPr id="479" name="Google Shape;372;p1">
                <a:extLst>
                  <a:ext uri="{FF2B5EF4-FFF2-40B4-BE49-F238E27FC236}">
                    <a16:creationId xmlns:a16="http://schemas.microsoft.com/office/drawing/2014/main" id="{4E8ADFE3-C2FF-4892-903D-02D718617C1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0" name="Picture 479">
                <a:extLst>
                  <a:ext uri="{FF2B5EF4-FFF2-40B4-BE49-F238E27FC236}">
                    <a16:creationId xmlns:a16="http://schemas.microsoft.com/office/drawing/2014/main" id="{30161FD0-A388-4D91-8682-FC6E9AA9A3E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332FCFFA-2167-4E28-92D7-5F93647B9EEE}"/>
                </a:ext>
              </a:extLst>
            </p:cNvPr>
            <p:cNvGrpSpPr/>
            <p:nvPr/>
          </p:nvGrpSpPr>
          <p:grpSpPr>
            <a:xfrm>
              <a:off x="8015248" y="5583131"/>
              <a:ext cx="299309" cy="281889"/>
              <a:chOff x="9498175" y="3076102"/>
              <a:chExt cx="299309" cy="281889"/>
            </a:xfrm>
          </p:grpSpPr>
          <p:sp>
            <p:nvSpPr>
              <p:cNvPr id="489" name="Google Shape;413;p1">
                <a:extLst>
                  <a:ext uri="{FF2B5EF4-FFF2-40B4-BE49-F238E27FC236}">
                    <a16:creationId xmlns:a16="http://schemas.microsoft.com/office/drawing/2014/main" id="{B1106588-1A16-4F57-976A-CCA914259225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0" name="Picture 489">
                <a:extLst>
                  <a:ext uri="{FF2B5EF4-FFF2-40B4-BE49-F238E27FC236}">
                    <a16:creationId xmlns:a16="http://schemas.microsoft.com/office/drawing/2014/main" id="{BD7ABC39-EC5B-470D-85F1-4D5A208FC9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54E7B0C7-28F8-4CBF-9516-CA8F32E0FE6F}"/>
                </a:ext>
              </a:extLst>
            </p:cNvPr>
            <p:cNvGrpSpPr/>
            <p:nvPr/>
          </p:nvGrpSpPr>
          <p:grpSpPr>
            <a:xfrm>
              <a:off x="10031771" y="5580497"/>
              <a:ext cx="271748" cy="271748"/>
              <a:chOff x="6484395" y="3145564"/>
              <a:chExt cx="271748" cy="271748"/>
            </a:xfrm>
          </p:grpSpPr>
          <p:sp>
            <p:nvSpPr>
              <p:cNvPr id="495" name="Google Shape;383;p1">
                <a:extLst>
                  <a:ext uri="{FF2B5EF4-FFF2-40B4-BE49-F238E27FC236}">
                    <a16:creationId xmlns:a16="http://schemas.microsoft.com/office/drawing/2014/main" id="{D14CD500-761C-45BB-A128-A8F574AF36EE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6" name="Picture 495">
                <a:extLst>
                  <a:ext uri="{FF2B5EF4-FFF2-40B4-BE49-F238E27FC236}">
                    <a16:creationId xmlns:a16="http://schemas.microsoft.com/office/drawing/2014/main" id="{ABB34580-881B-4424-8511-68339408CD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D5A1DAA5-EC37-4FC0-B255-8FF5191A7D43}"/>
                </a:ext>
              </a:extLst>
            </p:cNvPr>
            <p:cNvGrpSpPr/>
            <p:nvPr/>
          </p:nvGrpSpPr>
          <p:grpSpPr>
            <a:xfrm>
              <a:off x="11012398" y="1408273"/>
              <a:ext cx="271748" cy="271748"/>
              <a:chOff x="6484395" y="3145564"/>
              <a:chExt cx="271748" cy="271748"/>
            </a:xfrm>
          </p:grpSpPr>
          <p:sp>
            <p:nvSpPr>
              <p:cNvPr id="498" name="Google Shape;383;p1">
                <a:extLst>
                  <a:ext uri="{FF2B5EF4-FFF2-40B4-BE49-F238E27FC236}">
                    <a16:creationId xmlns:a16="http://schemas.microsoft.com/office/drawing/2014/main" id="{89096288-8E47-4EB0-96FE-6EF9BAFD680E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9" name="Picture 498">
                <a:extLst>
                  <a:ext uri="{FF2B5EF4-FFF2-40B4-BE49-F238E27FC236}">
                    <a16:creationId xmlns:a16="http://schemas.microsoft.com/office/drawing/2014/main" id="{3E3546FD-31DB-4A2E-9FA6-8BF1CCA054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C3359408-59F8-4853-9B30-538BCC0FA2FD}"/>
                </a:ext>
              </a:extLst>
            </p:cNvPr>
            <p:cNvGrpSpPr/>
            <p:nvPr/>
          </p:nvGrpSpPr>
          <p:grpSpPr>
            <a:xfrm>
              <a:off x="6939061" y="1431949"/>
              <a:ext cx="299309" cy="281889"/>
              <a:chOff x="9498175" y="3076102"/>
              <a:chExt cx="299309" cy="281889"/>
            </a:xfrm>
          </p:grpSpPr>
          <p:sp>
            <p:nvSpPr>
              <p:cNvPr id="510" name="Google Shape;413;p1">
                <a:extLst>
                  <a:ext uri="{FF2B5EF4-FFF2-40B4-BE49-F238E27FC236}">
                    <a16:creationId xmlns:a16="http://schemas.microsoft.com/office/drawing/2014/main" id="{93633440-0F60-4AF7-B6C5-F833361295C9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2" name="Picture 511">
                <a:extLst>
                  <a:ext uri="{FF2B5EF4-FFF2-40B4-BE49-F238E27FC236}">
                    <a16:creationId xmlns:a16="http://schemas.microsoft.com/office/drawing/2014/main" id="{20C01191-6B33-43EF-BCEF-293E7E5EBD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F5FF25F7-8BD2-4A02-9FDA-3F5A1A212736}"/>
                </a:ext>
              </a:extLst>
            </p:cNvPr>
            <p:cNvGrpSpPr/>
            <p:nvPr/>
          </p:nvGrpSpPr>
          <p:grpSpPr>
            <a:xfrm>
              <a:off x="3424956" y="1913114"/>
              <a:ext cx="271748" cy="271748"/>
              <a:chOff x="3439081" y="1895524"/>
              <a:chExt cx="271748" cy="271748"/>
            </a:xfrm>
          </p:grpSpPr>
          <p:sp>
            <p:nvSpPr>
              <p:cNvPr id="514" name="Google Shape;383;p1">
                <a:extLst>
                  <a:ext uri="{FF2B5EF4-FFF2-40B4-BE49-F238E27FC236}">
                    <a16:creationId xmlns:a16="http://schemas.microsoft.com/office/drawing/2014/main" id="{A38C0EB3-38F1-4E2D-89AF-E5FF03C2294B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5" name="Graphic 514">
                <a:extLst>
                  <a:ext uri="{FF2B5EF4-FFF2-40B4-BE49-F238E27FC236}">
                    <a16:creationId xmlns:a16="http://schemas.microsoft.com/office/drawing/2014/main" id="{B2CC3F07-37DA-4375-A798-050DD13A6FD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C5BC874D-AD23-42E7-B6B9-B05FD4125CAE}"/>
                </a:ext>
              </a:extLst>
            </p:cNvPr>
            <p:cNvGrpSpPr/>
            <p:nvPr/>
          </p:nvGrpSpPr>
          <p:grpSpPr>
            <a:xfrm>
              <a:off x="3446829" y="3109650"/>
              <a:ext cx="271748" cy="271748"/>
              <a:chOff x="3439081" y="1895524"/>
              <a:chExt cx="271748" cy="271748"/>
            </a:xfrm>
          </p:grpSpPr>
          <p:sp>
            <p:nvSpPr>
              <p:cNvPr id="517" name="Google Shape;383;p1">
                <a:extLst>
                  <a:ext uri="{FF2B5EF4-FFF2-40B4-BE49-F238E27FC236}">
                    <a16:creationId xmlns:a16="http://schemas.microsoft.com/office/drawing/2014/main" id="{F2D301B5-4C26-4970-9EAC-9AE00CCDE1EC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8" name="Graphic 517">
                <a:extLst>
                  <a:ext uri="{FF2B5EF4-FFF2-40B4-BE49-F238E27FC236}">
                    <a16:creationId xmlns:a16="http://schemas.microsoft.com/office/drawing/2014/main" id="{DA1CAE13-1F5B-48BA-B780-7C314869E6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55BACE13-3C57-4A44-9E1B-66C1A7953875}"/>
                </a:ext>
              </a:extLst>
            </p:cNvPr>
            <p:cNvGrpSpPr/>
            <p:nvPr/>
          </p:nvGrpSpPr>
          <p:grpSpPr>
            <a:xfrm>
              <a:off x="3952739" y="5574768"/>
              <a:ext cx="271748" cy="271748"/>
              <a:chOff x="3439081" y="1895524"/>
              <a:chExt cx="271748" cy="271748"/>
            </a:xfrm>
          </p:grpSpPr>
          <p:sp>
            <p:nvSpPr>
              <p:cNvPr id="548" name="Google Shape;383;p1">
                <a:extLst>
                  <a:ext uri="{FF2B5EF4-FFF2-40B4-BE49-F238E27FC236}">
                    <a16:creationId xmlns:a16="http://schemas.microsoft.com/office/drawing/2014/main" id="{F4B80915-6E0B-4EA1-842F-619339FC2B21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35" name="Graphic 634">
                <a:extLst>
                  <a:ext uri="{FF2B5EF4-FFF2-40B4-BE49-F238E27FC236}">
                    <a16:creationId xmlns:a16="http://schemas.microsoft.com/office/drawing/2014/main" id="{0E3EC386-C32F-4077-94DC-A4A299753B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36" name="Group 635">
              <a:extLst>
                <a:ext uri="{FF2B5EF4-FFF2-40B4-BE49-F238E27FC236}">
                  <a16:creationId xmlns:a16="http://schemas.microsoft.com/office/drawing/2014/main" id="{25FD3CF1-A604-46E9-870F-176D290F278A}"/>
                </a:ext>
              </a:extLst>
            </p:cNvPr>
            <p:cNvGrpSpPr/>
            <p:nvPr/>
          </p:nvGrpSpPr>
          <p:grpSpPr>
            <a:xfrm>
              <a:off x="3431084" y="4394807"/>
              <a:ext cx="271748" cy="271748"/>
              <a:chOff x="3439081" y="1895524"/>
              <a:chExt cx="271748" cy="271748"/>
            </a:xfrm>
          </p:grpSpPr>
          <p:sp>
            <p:nvSpPr>
              <p:cNvPr id="639" name="Google Shape;383;p1">
                <a:extLst>
                  <a:ext uri="{FF2B5EF4-FFF2-40B4-BE49-F238E27FC236}">
                    <a16:creationId xmlns:a16="http://schemas.microsoft.com/office/drawing/2014/main" id="{86F74DDE-EBFF-45A1-B408-E0101AE435F8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40" name="Graphic 639">
                <a:extLst>
                  <a:ext uri="{FF2B5EF4-FFF2-40B4-BE49-F238E27FC236}">
                    <a16:creationId xmlns:a16="http://schemas.microsoft.com/office/drawing/2014/main" id="{F2F821B0-704F-44C5-9D31-4C4CFCDAC9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41" name="Group 640">
              <a:extLst>
                <a:ext uri="{FF2B5EF4-FFF2-40B4-BE49-F238E27FC236}">
                  <a16:creationId xmlns:a16="http://schemas.microsoft.com/office/drawing/2014/main" id="{87945300-5AAC-4779-9D35-EA88A86A9A00}"/>
                </a:ext>
              </a:extLst>
            </p:cNvPr>
            <p:cNvGrpSpPr/>
            <p:nvPr/>
          </p:nvGrpSpPr>
          <p:grpSpPr>
            <a:xfrm>
              <a:off x="4450327" y="4333948"/>
              <a:ext cx="301071" cy="288180"/>
              <a:chOff x="3439081" y="1895524"/>
              <a:chExt cx="271748" cy="271748"/>
            </a:xfrm>
          </p:grpSpPr>
          <p:sp>
            <p:nvSpPr>
              <p:cNvPr id="644" name="Google Shape;383;p1">
                <a:extLst>
                  <a:ext uri="{FF2B5EF4-FFF2-40B4-BE49-F238E27FC236}">
                    <a16:creationId xmlns:a16="http://schemas.microsoft.com/office/drawing/2014/main" id="{856B19F3-CC13-42A5-B500-5E39475A99AB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45" name="Graphic 644">
                <a:extLst>
                  <a:ext uri="{FF2B5EF4-FFF2-40B4-BE49-F238E27FC236}">
                    <a16:creationId xmlns:a16="http://schemas.microsoft.com/office/drawing/2014/main" id="{A13EB348-D492-4C26-AE51-59F0D057A0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7356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46" name="Group 645">
              <a:extLst>
                <a:ext uri="{FF2B5EF4-FFF2-40B4-BE49-F238E27FC236}">
                  <a16:creationId xmlns:a16="http://schemas.microsoft.com/office/drawing/2014/main" id="{486DFD41-5B83-4789-9133-DAF66DDFC251}"/>
                </a:ext>
              </a:extLst>
            </p:cNvPr>
            <p:cNvGrpSpPr/>
            <p:nvPr/>
          </p:nvGrpSpPr>
          <p:grpSpPr>
            <a:xfrm>
              <a:off x="4454029" y="3115393"/>
              <a:ext cx="271748" cy="271748"/>
              <a:chOff x="3439081" y="1895524"/>
              <a:chExt cx="271748" cy="271748"/>
            </a:xfrm>
          </p:grpSpPr>
          <p:sp>
            <p:nvSpPr>
              <p:cNvPr id="651" name="Google Shape;383;p1">
                <a:extLst>
                  <a:ext uri="{FF2B5EF4-FFF2-40B4-BE49-F238E27FC236}">
                    <a16:creationId xmlns:a16="http://schemas.microsoft.com/office/drawing/2014/main" id="{D56A23B7-3D6C-461B-B9B4-4939CD255A9A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2" name="Graphic 651">
                <a:extLst>
                  <a:ext uri="{FF2B5EF4-FFF2-40B4-BE49-F238E27FC236}">
                    <a16:creationId xmlns:a16="http://schemas.microsoft.com/office/drawing/2014/main" id="{9FC4D505-F6C0-4C0F-8C4A-4E946202C5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53" name="Group 652">
              <a:extLst>
                <a:ext uri="{FF2B5EF4-FFF2-40B4-BE49-F238E27FC236}">
                  <a16:creationId xmlns:a16="http://schemas.microsoft.com/office/drawing/2014/main" id="{AD93C140-FB71-4E40-B2ED-4EE0BBF410BA}"/>
                </a:ext>
              </a:extLst>
            </p:cNvPr>
            <p:cNvGrpSpPr/>
            <p:nvPr/>
          </p:nvGrpSpPr>
          <p:grpSpPr>
            <a:xfrm>
              <a:off x="4944174" y="1431515"/>
              <a:ext cx="271748" cy="271748"/>
              <a:chOff x="3439081" y="1895524"/>
              <a:chExt cx="271748" cy="271748"/>
            </a:xfrm>
          </p:grpSpPr>
          <p:sp>
            <p:nvSpPr>
              <p:cNvPr id="654" name="Google Shape;383;p1">
                <a:extLst>
                  <a:ext uri="{FF2B5EF4-FFF2-40B4-BE49-F238E27FC236}">
                    <a16:creationId xmlns:a16="http://schemas.microsoft.com/office/drawing/2014/main" id="{E708726D-1D22-4C72-BF42-C9EE8CBC1404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5" name="Graphic 654">
                <a:extLst>
                  <a:ext uri="{FF2B5EF4-FFF2-40B4-BE49-F238E27FC236}">
                    <a16:creationId xmlns:a16="http://schemas.microsoft.com/office/drawing/2014/main" id="{F41D36B8-4165-404D-A7BC-4B628A7F0C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57" name="Group 656">
              <a:extLst>
                <a:ext uri="{FF2B5EF4-FFF2-40B4-BE49-F238E27FC236}">
                  <a16:creationId xmlns:a16="http://schemas.microsoft.com/office/drawing/2014/main" id="{9231BB32-1200-4A4A-99AD-65A32D1BCE1B}"/>
                </a:ext>
              </a:extLst>
            </p:cNvPr>
            <p:cNvGrpSpPr/>
            <p:nvPr/>
          </p:nvGrpSpPr>
          <p:grpSpPr>
            <a:xfrm>
              <a:off x="4458416" y="1901144"/>
              <a:ext cx="271748" cy="271748"/>
              <a:chOff x="3439081" y="1895524"/>
              <a:chExt cx="271748" cy="271748"/>
            </a:xfrm>
          </p:grpSpPr>
          <p:sp>
            <p:nvSpPr>
              <p:cNvPr id="658" name="Google Shape;383;p1">
                <a:extLst>
                  <a:ext uri="{FF2B5EF4-FFF2-40B4-BE49-F238E27FC236}">
                    <a16:creationId xmlns:a16="http://schemas.microsoft.com/office/drawing/2014/main" id="{D4C786BE-CE53-4B50-B37E-17354F264A3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9" name="Graphic 658">
                <a:extLst>
                  <a:ext uri="{FF2B5EF4-FFF2-40B4-BE49-F238E27FC236}">
                    <a16:creationId xmlns:a16="http://schemas.microsoft.com/office/drawing/2014/main" id="{EA10C043-6B17-4B96-8B17-E164E7271A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0" name="Group 659">
              <a:extLst>
                <a:ext uri="{FF2B5EF4-FFF2-40B4-BE49-F238E27FC236}">
                  <a16:creationId xmlns:a16="http://schemas.microsoft.com/office/drawing/2014/main" id="{AD6912DD-F712-40E7-AEA2-7E6645F4BBED}"/>
                </a:ext>
              </a:extLst>
            </p:cNvPr>
            <p:cNvGrpSpPr/>
            <p:nvPr/>
          </p:nvGrpSpPr>
          <p:grpSpPr>
            <a:xfrm>
              <a:off x="5473860" y="1903744"/>
              <a:ext cx="271748" cy="271748"/>
              <a:chOff x="3439081" y="1895524"/>
              <a:chExt cx="271748" cy="271748"/>
            </a:xfrm>
          </p:grpSpPr>
          <p:sp>
            <p:nvSpPr>
              <p:cNvPr id="661" name="Google Shape;383;p1">
                <a:extLst>
                  <a:ext uri="{FF2B5EF4-FFF2-40B4-BE49-F238E27FC236}">
                    <a16:creationId xmlns:a16="http://schemas.microsoft.com/office/drawing/2014/main" id="{C56E3CD7-E091-418B-B1F0-6BAF8B6250B7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2" name="Graphic 661">
                <a:extLst>
                  <a:ext uri="{FF2B5EF4-FFF2-40B4-BE49-F238E27FC236}">
                    <a16:creationId xmlns:a16="http://schemas.microsoft.com/office/drawing/2014/main" id="{556223C0-0950-4F6D-B5ED-8DC52C4E2FA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3" name="Group 662">
              <a:extLst>
                <a:ext uri="{FF2B5EF4-FFF2-40B4-BE49-F238E27FC236}">
                  <a16:creationId xmlns:a16="http://schemas.microsoft.com/office/drawing/2014/main" id="{7DD745F7-3710-40A9-9157-3F3F61DDCF00}"/>
                </a:ext>
              </a:extLst>
            </p:cNvPr>
            <p:cNvGrpSpPr/>
            <p:nvPr/>
          </p:nvGrpSpPr>
          <p:grpSpPr>
            <a:xfrm>
              <a:off x="5456051" y="4419041"/>
              <a:ext cx="271748" cy="271748"/>
              <a:chOff x="3439081" y="1895524"/>
              <a:chExt cx="271748" cy="271748"/>
            </a:xfrm>
          </p:grpSpPr>
          <p:sp>
            <p:nvSpPr>
              <p:cNvPr id="664" name="Google Shape;383;p1">
                <a:extLst>
                  <a:ext uri="{FF2B5EF4-FFF2-40B4-BE49-F238E27FC236}">
                    <a16:creationId xmlns:a16="http://schemas.microsoft.com/office/drawing/2014/main" id="{175E4AB2-303C-41BA-A5E7-CA0D5D8688D0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5" name="Graphic 664">
                <a:extLst>
                  <a:ext uri="{FF2B5EF4-FFF2-40B4-BE49-F238E27FC236}">
                    <a16:creationId xmlns:a16="http://schemas.microsoft.com/office/drawing/2014/main" id="{381FA4BF-8B0D-4826-B7EE-F2BC963DD14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6" name="Group 665">
              <a:extLst>
                <a:ext uri="{FF2B5EF4-FFF2-40B4-BE49-F238E27FC236}">
                  <a16:creationId xmlns:a16="http://schemas.microsoft.com/office/drawing/2014/main" id="{A1862213-FB9D-4176-BCDA-ACD1520C9645}"/>
                </a:ext>
              </a:extLst>
            </p:cNvPr>
            <p:cNvGrpSpPr/>
            <p:nvPr/>
          </p:nvGrpSpPr>
          <p:grpSpPr>
            <a:xfrm>
              <a:off x="5946990" y="5581896"/>
              <a:ext cx="271748" cy="271748"/>
              <a:chOff x="3439081" y="1895524"/>
              <a:chExt cx="271748" cy="271748"/>
            </a:xfrm>
          </p:grpSpPr>
          <p:sp>
            <p:nvSpPr>
              <p:cNvPr id="667" name="Google Shape;383;p1">
                <a:extLst>
                  <a:ext uri="{FF2B5EF4-FFF2-40B4-BE49-F238E27FC236}">
                    <a16:creationId xmlns:a16="http://schemas.microsoft.com/office/drawing/2014/main" id="{AB071B8F-4E38-4015-9FD6-E294D94593A1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8" name="Graphic 667">
                <a:extLst>
                  <a:ext uri="{FF2B5EF4-FFF2-40B4-BE49-F238E27FC236}">
                    <a16:creationId xmlns:a16="http://schemas.microsoft.com/office/drawing/2014/main" id="{3F4B31EA-85E7-42A3-B22A-396BEEF715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38DE1DAD-3834-4285-BDFA-1C167BD8B2AB}"/>
                </a:ext>
              </a:extLst>
            </p:cNvPr>
            <p:cNvGrpSpPr/>
            <p:nvPr/>
          </p:nvGrpSpPr>
          <p:grpSpPr>
            <a:xfrm>
              <a:off x="2931373" y="1408211"/>
              <a:ext cx="271748" cy="271748"/>
              <a:chOff x="3439081" y="1895524"/>
              <a:chExt cx="271748" cy="271748"/>
            </a:xfrm>
          </p:grpSpPr>
          <p:sp>
            <p:nvSpPr>
              <p:cNvPr id="394" name="Google Shape;383;p1">
                <a:extLst>
                  <a:ext uri="{FF2B5EF4-FFF2-40B4-BE49-F238E27FC236}">
                    <a16:creationId xmlns:a16="http://schemas.microsoft.com/office/drawing/2014/main" id="{D2201EB7-D6ED-4B87-9736-986C3E312C8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5" name="Graphic 394">
                <a:extLst>
                  <a:ext uri="{FF2B5EF4-FFF2-40B4-BE49-F238E27FC236}">
                    <a16:creationId xmlns:a16="http://schemas.microsoft.com/office/drawing/2014/main" id="{670308ED-4E5E-443F-8EB9-484B4800B7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sp>
          <p:nvSpPr>
            <p:cNvPr id="405" name="Google Shape;150;p1">
              <a:extLst>
                <a:ext uri="{FF2B5EF4-FFF2-40B4-BE49-F238E27FC236}">
                  <a16:creationId xmlns:a16="http://schemas.microsoft.com/office/drawing/2014/main" id="{1B37A99F-0A56-45CA-991C-FA23B81AC5EA}"/>
                </a:ext>
              </a:extLst>
            </p:cNvPr>
            <p:cNvSpPr/>
            <p:nvPr/>
          </p:nvSpPr>
          <p:spPr>
            <a:xfrm>
              <a:off x="5217671" y="32536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</a:p>
          </p:txBody>
        </p:sp>
        <p:grpSp>
          <p:nvGrpSpPr>
            <p:cNvPr id="406" name="Group 405">
              <a:extLst>
                <a:ext uri="{FF2B5EF4-FFF2-40B4-BE49-F238E27FC236}">
                  <a16:creationId xmlns:a16="http://schemas.microsoft.com/office/drawing/2014/main" id="{4DC6F105-CA56-48F0-97E4-BFA33D5AD85D}"/>
                </a:ext>
              </a:extLst>
            </p:cNvPr>
            <p:cNvGrpSpPr/>
            <p:nvPr/>
          </p:nvGrpSpPr>
          <p:grpSpPr>
            <a:xfrm>
              <a:off x="5456701" y="3117664"/>
              <a:ext cx="271748" cy="271748"/>
              <a:chOff x="3439081" y="1895524"/>
              <a:chExt cx="271748" cy="271748"/>
            </a:xfrm>
          </p:grpSpPr>
          <p:sp>
            <p:nvSpPr>
              <p:cNvPr id="413" name="Google Shape;383;p1">
                <a:extLst>
                  <a:ext uri="{FF2B5EF4-FFF2-40B4-BE49-F238E27FC236}">
                    <a16:creationId xmlns:a16="http://schemas.microsoft.com/office/drawing/2014/main" id="{056AF019-764C-4A83-ABAD-CDBFD99A293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1" name="Graphic 430">
                <a:extLst>
                  <a:ext uri="{FF2B5EF4-FFF2-40B4-BE49-F238E27FC236}">
                    <a16:creationId xmlns:a16="http://schemas.microsoft.com/office/drawing/2014/main" id="{54FD06B4-F2FC-45A1-8E20-7E55A2D97B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461" name="Google Shape;454;p1">
              <a:extLst>
                <a:ext uri="{FF2B5EF4-FFF2-40B4-BE49-F238E27FC236}">
                  <a16:creationId xmlns:a16="http://schemas.microsoft.com/office/drawing/2014/main" id="{B34179A6-A29C-472A-B5E9-544DCC63832A}"/>
                </a:ext>
              </a:extLst>
            </p:cNvPr>
            <p:cNvGrpSpPr/>
            <p:nvPr/>
          </p:nvGrpSpPr>
          <p:grpSpPr>
            <a:xfrm>
              <a:off x="2418979" y="1887178"/>
              <a:ext cx="271748" cy="271748"/>
              <a:chOff x="380343" y="4002282"/>
              <a:chExt cx="271748" cy="271748"/>
            </a:xfrm>
          </p:grpSpPr>
          <p:sp>
            <p:nvSpPr>
              <p:cNvPr id="462" name="Google Shape;455;p1">
                <a:extLst>
                  <a:ext uri="{FF2B5EF4-FFF2-40B4-BE49-F238E27FC236}">
                    <a16:creationId xmlns:a16="http://schemas.microsoft.com/office/drawing/2014/main" id="{26CFF790-4175-4A39-9D86-BA324F3C5C9B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5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E836CB3-2ED3-4C79-A528-7B96513EE9B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83" name="Google Shape;150;p1">
              <a:extLst>
                <a:ext uri="{FF2B5EF4-FFF2-40B4-BE49-F238E27FC236}">
                  <a16:creationId xmlns:a16="http://schemas.microsoft.com/office/drawing/2014/main" id="{8E576626-1B00-47EC-BB55-1F1942F526D2}"/>
                </a:ext>
              </a:extLst>
            </p:cNvPr>
            <p:cNvSpPr/>
            <p:nvPr/>
          </p:nvSpPr>
          <p:spPr>
            <a:xfrm>
              <a:off x="11287337" y="32601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1" name="Group 510">
              <a:extLst>
                <a:ext uri="{FF2B5EF4-FFF2-40B4-BE49-F238E27FC236}">
                  <a16:creationId xmlns:a16="http://schemas.microsoft.com/office/drawing/2014/main" id="{0CC4ABDA-BBDD-4426-AE41-6FE5A16BB1D0}"/>
                </a:ext>
              </a:extLst>
            </p:cNvPr>
            <p:cNvGrpSpPr/>
            <p:nvPr/>
          </p:nvGrpSpPr>
          <p:grpSpPr>
            <a:xfrm>
              <a:off x="11542506" y="3103140"/>
              <a:ext cx="271748" cy="271748"/>
              <a:chOff x="6484395" y="3145564"/>
              <a:chExt cx="271748" cy="271748"/>
            </a:xfrm>
          </p:grpSpPr>
          <p:sp>
            <p:nvSpPr>
              <p:cNvPr id="519" name="Google Shape;383;p1">
                <a:extLst>
                  <a:ext uri="{FF2B5EF4-FFF2-40B4-BE49-F238E27FC236}">
                    <a16:creationId xmlns:a16="http://schemas.microsoft.com/office/drawing/2014/main" id="{DD8621EF-CF7E-4244-BF43-C68AF5AFDC4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0" name="Picture 519">
                <a:extLst>
                  <a:ext uri="{FF2B5EF4-FFF2-40B4-BE49-F238E27FC236}">
                    <a16:creationId xmlns:a16="http://schemas.microsoft.com/office/drawing/2014/main" id="{868F2B8C-231F-4072-809B-FF722BB6477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711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"/>
          <p:cNvSpPr/>
          <p:nvPr/>
        </p:nvSpPr>
        <p:spPr>
          <a:xfrm rot="10800000">
            <a:off x="1807626" y="-55944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"/>
          <p:cNvSpPr/>
          <p:nvPr/>
        </p:nvSpPr>
        <p:spPr>
          <a:xfrm rot="10800000">
            <a:off x="5839437" y="-56785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"/>
          <p:cNvSpPr/>
          <p:nvPr/>
        </p:nvSpPr>
        <p:spPr>
          <a:xfrm rot="10800000">
            <a:off x="7854706" y="-58208"/>
            <a:ext cx="473576" cy="776761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C9A3E7-BED3-47DF-BFDB-2AB120A94065}"/>
              </a:ext>
            </a:extLst>
          </p:cNvPr>
          <p:cNvGrpSpPr/>
          <p:nvPr/>
        </p:nvGrpSpPr>
        <p:grpSpPr>
          <a:xfrm>
            <a:off x="-24230" y="-32045"/>
            <a:ext cx="12298878" cy="6933120"/>
            <a:chOff x="-24230" y="-32045"/>
            <a:chExt cx="12298878" cy="6933120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444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4703" y="2856802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211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26838" y="4459261"/>
              <a:ext cx="837852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Graphics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6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draw an image using a range of tools. </a:t>
              </a:r>
              <a:endParaRPr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 simple treasure map that includes a key.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map against the success criteria. </a:t>
              </a:r>
              <a:endParaRPr lang="en-GB" sz="16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the icons for your map using a range of tools.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51630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your map using a range of tools.</a:t>
              </a: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211280" y="328735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simple AR prototype that meets the success criteria.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231784" y="452743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how to use the COUNTIF function to enhance a quiz.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28008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how to use the IF function to provide a range of responses.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27363" y="326715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quiz meet the criteria?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65035" y="20521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threats to data.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51672" y="450861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methods of Social Engineering. </a:t>
              </a: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36103" y="449619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vulnerabilities that can be exploited. </a:t>
              </a: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16049" y="174101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04056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9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3d image that utilises colour and opacity.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an icon that utilises a range of tools.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92113" y="326681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Explain some of the key features of Adobe Aero to create a simple AR prototype. </a:t>
              </a:r>
              <a:endParaRPr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77306" y="451761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visualisation diagram for a simple AR prototype.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217021" y="455499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198668" y="450317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the assets required for a simple AR prototype.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5234447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AR prototype against the success criteria.</a:t>
              </a: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16641" y="326354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quiz suitable for the target audience.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0037" y="44962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Apply a nested IF statement to a quiz to provide the correct answer.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78025" y="2044988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Augmented Reality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75912" y="205249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latin typeface="Calibri" panose="020F0502020204030204" pitchFamily="34" charset="0"/>
                  <a:cs typeface="Calibri" panose="020F0502020204030204" pitchFamily="34" charset="0"/>
                </a:rPr>
                <a:t>Describe the purpose of Augmented Reality. </a:t>
              </a:r>
              <a:endParaRPr sz="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7" name="Google Shape;139;p1">
              <a:extLst>
                <a:ext uri="{FF2B5EF4-FFF2-40B4-BE49-F238E27FC236}">
                  <a16:creationId xmlns:a16="http://schemas.microsoft.com/office/drawing/2014/main" id="{83654EB4-4352-45A0-8077-986EE500B1E5}"/>
                </a:ext>
              </a:extLst>
            </p:cNvPr>
            <p:cNvSpPr/>
            <p:nvPr/>
          </p:nvSpPr>
          <p:spPr>
            <a:xfrm>
              <a:off x="6214659" y="4581603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Spreadsheet Modelling</a:t>
              </a:r>
              <a:endParaRPr sz="5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8" name="Google Shape;454;p1">
              <a:extLst>
                <a:ext uri="{FF2B5EF4-FFF2-40B4-BE49-F238E27FC236}">
                  <a16:creationId xmlns:a16="http://schemas.microsoft.com/office/drawing/2014/main" id="{85C58F67-45EF-4814-8CAC-DB85B8711E69}"/>
                </a:ext>
              </a:extLst>
            </p:cNvPr>
            <p:cNvGrpSpPr/>
            <p:nvPr/>
          </p:nvGrpSpPr>
          <p:grpSpPr>
            <a:xfrm>
              <a:off x="6460845" y="4387556"/>
              <a:ext cx="271748" cy="271748"/>
              <a:chOff x="380343" y="4002282"/>
              <a:chExt cx="271748" cy="271748"/>
            </a:xfrm>
          </p:grpSpPr>
          <p:sp>
            <p:nvSpPr>
              <p:cNvPr id="599" name="Google Shape;455;p1">
                <a:extLst>
                  <a:ext uri="{FF2B5EF4-FFF2-40B4-BE49-F238E27FC236}">
                    <a16:creationId xmlns:a16="http://schemas.microsoft.com/office/drawing/2014/main" id="{931C68BE-E6DC-486F-B076-167D94726657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00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885B227D-5BE4-4799-B5B4-4A624393EDE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09242" y="20534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the IF function.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73539" y="32415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types of Malware.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22683" y="208649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Cyber-Security Attacks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479523" y="1907583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63184" y="32415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vulnerabilities that can be exploited. </a:t>
              </a:r>
              <a:endParaRPr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76580" y="205310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Discuss the impact of a cyber-security attack.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70844" y="210576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the different methods of preventing data leaks.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97" name="Google Shape;152;p1">
              <a:extLst>
                <a:ext uri="{FF2B5EF4-FFF2-40B4-BE49-F238E27FC236}">
                  <a16:creationId xmlns:a16="http://schemas.microsoft.com/office/drawing/2014/main" id="{2BDA7E8B-99E7-46E4-8ABB-14BFC812531A}"/>
                </a:ext>
              </a:extLst>
            </p:cNvPr>
            <p:cNvSpPr/>
            <p:nvPr/>
          </p:nvSpPr>
          <p:spPr>
            <a:xfrm>
              <a:off x="6216554" y="330094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use simple formulas in a spreadsheet.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159;p1">
              <a:extLst>
                <a:ext uri="{FF2B5EF4-FFF2-40B4-BE49-F238E27FC236}">
                  <a16:creationId xmlns:a16="http://schemas.microsoft.com/office/drawing/2014/main" id="{26382481-3D9C-47DB-A7C8-6220FB9D2E12}"/>
                </a:ext>
              </a:extLst>
            </p:cNvPr>
            <p:cNvSpPr/>
            <p:nvPr/>
          </p:nvSpPr>
          <p:spPr>
            <a:xfrm>
              <a:off x="4211535" y="203575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simple AR prototype that meets the success criteria.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BB5F7A9-E590-4C31-8167-B419DF4E40D0}"/>
                </a:ext>
              </a:extLst>
            </p:cNvPr>
            <p:cNvGrpSpPr/>
            <p:nvPr/>
          </p:nvGrpSpPr>
          <p:grpSpPr>
            <a:xfrm>
              <a:off x="10506843" y="4344205"/>
              <a:ext cx="271748" cy="271748"/>
              <a:chOff x="6484395" y="3145564"/>
              <a:chExt cx="271748" cy="271748"/>
            </a:xfrm>
          </p:grpSpPr>
          <p:sp>
            <p:nvSpPr>
              <p:cNvPr id="547" name="Google Shape;383;p1">
                <a:extLst>
                  <a:ext uri="{FF2B5EF4-FFF2-40B4-BE49-F238E27FC236}">
                    <a16:creationId xmlns:a16="http://schemas.microsoft.com/office/drawing/2014/main" id="{2171A43C-0582-49F3-ACD1-A05F3F8F63B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0BBFDD4-4948-4E53-8B79-A8CA55F2CB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35DD7C51-CE41-436C-BD51-AC5F4427AE35}"/>
                </a:ext>
              </a:extLst>
            </p:cNvPr>
            <p:cNvGrpSpPr/>
            <p:nvPr/>
          </p:nvGrpSpPr>
          <p:grpSpPr>
            <a:xfrm>
              <a:off x="10499653" y="3101721"/>
              <a:ext cx="271748" cy="271748"/>
              <a:chOff x="6484395" y="3145564"/>
              <a:chExt cx="271748" cy="271748"/>
            </a:xfrm>
          </p:grpSpPr>
          <p:sp>
            <p:nvSpPr>
              <p:cNvPr id="557" name="Google Shape;383;p1">
                <a:extLst>
                  <a:ext uri="{FF2B5EF4-FFF2-40B4-BE49-F238E27FC236}">
                    <a16:creationId xmlns:a16="http://schemas.microsoft.com/office/drawing/2014/main" id="{3C57BE52-E300-46C7-84C2-FA9CFFE9CC66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8" name="Picture 557">
                <a:extLst>
                  <a:ext uri="{FF2B5EF4-FFF2-40B4-BE49-F238E27FC236}">
                    <a16:creationId xmlns:a16="http://schemas.microsoft.com/office/drawing/2014/main" id="{9B69FF3A-84F1-4EE1-BB75-3F6A0B89D9D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id="{152A960D-ABE4-4F4D-B752-8EAD611B0F82}"/>
                </a:ext>
              </a:extLst>
            </p:cNvPr>
            <p:cNvGrpSpPr/>
            <p:nvPr/>
          </p:nvGrpSpPr>
          <p:grpSpPr>
            <a:xfrm>
              <a:off x="10540438" y="1901523"/>
              <a:ext cx="271748" cy="271748"/>
              <a:chOff x="6484395" y="3145564"/>
              <a:chExt cx="271748" cy="271748"/>
            </a:xfrm>
          </p:grpSpPr>
          <p:sp>
            <p:nvSpPr>
              <p:cNvPr id="563" name="Google Shape;383;p1">
                <a:extLst>
                  <a:ext uri="{FF2B5EF4-FFF2-40B4-BE49-F238E27FC236}">
                    <a16:creationId xmlns:a16="http://schemas.microsoft.com/office/drawing/2014/main" id="{41AEEE6A-9941-4A47-8B2E-BCFFEDF208B0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64" name="Picture 563">
                <a:extLst>
                  <a:ext uri="{FF2B5EF4-FFF2-40B4-BE49-F238E27FC236}">
                    <a16:creationId xmlns:a16="http://schemas.microsoft.com/office/drawing/2014/main" id="{171CCFDF-E6D0-439C-9460-D1A6BB04D66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5" name="Group 564">
              <a:extLst>
                <a:ext uri="{FF2B5EF4-FFF2-40B4-BE49-F238E27FC236}">
                  <a16:creationId xmlns:a16="http://schemas.microsoft.com/office/drawing/2014/main" id="{893C60D0-6914-4ACC-B98E-3358E3A9EAAD}"/>
                </a:ext>
              </a:extLst>
            </p:cNvPr>
            <p:cNvGrpSpPr/>
            <p:nvPr/>
          </p:nvGrpSpPr>
          <p:grpSpPr>
            <a:xfrm>
              <a:off x="11502796" y="1899638"/>
              <a:ext cx="271748" cy="271748"/>
              <a:chOff x="6484395" y="3145564"/>
              <a:chExt cx="271748" cy="271748"/>
            </a:xfrm>
          </p:grpSpPr>
          <p:sp>
            <p:nvSpPr>
              <p:cNvPr id="566" name="Google Shape;383;p1">
                <a:extLst>
                  <a:ext uri="{FF2B5EF4-FFF2-40B4-BE49-F238E27FC236}">
                    <a16:creationId xmlns:a16="http://schemas.microsoft.com/office/drawing/2014/main" id="{567C383F-8DE6-4FE2-A1CB-9F7C9A881DA6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67" name="Picture 566">
                <a:extLst>
                  <a:ext uri="{FF2B5EF4-FFF2-40B4-BE49-F238E27FC236}">
                    <a16:creationId xmlns:a16="http://schemas.microsoft.com/office/drawing/2014/main" id="{B221B28B-CDEA-41CE-9A3F-4B5A0845B6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9" name="Group 568">
              <a:extLst>
                <a:ext uri="{FF2B5EF4-FFF2-40B4-BE49-F238E27FC236}">
                  <a16:creationId xmlns:a16="http://schemas.microsoft.com/office/drawing/2014/main" id="{31FCBD79-0AC0-48BF-A7F9-93F085E35DBE}"/>
                </a:ext>
              </a:extLst>
            </p:cNvPr>
            <p:cNvGrpSpPr/>
            <p:nvPr/>
          </p:nvGrpSpPr>
          <p:grpSpPr>
            <a:xfrm>
              <a:off x="9504738" y="4311959"/>
              <a:ext cx="271748" cy="271748"/>
              <a:chOff x="6484395" y="3145564"/>
              <a:chExt cx="271748" cy="271748"/>
            </a:xfrm>
          </p:grpSpPr>
          <p:sp>
            <p:nvSpPr>
              <p:cNvPr id="570" name="Google Shape;383;p1">
                <a:extLst>
                  <a:ext uri="{FF2B5EF4-FFF2-40B4-BE49-F238E27FC236}">
                    <a16:creationId xmlns:a16="http://schemas.microsoft.com/office/drawing/2014/main" id="{846AE0E9-E101-4FC8-B1BB-06C937E08459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71" name="Picture 570">
                <a:extLst>
                  <a:ext uri="{FF2B5EF4-FFF2-40B4-BE49-F238E27FC236}">
                    <a16:creationId xmlns:a16="http://schemas.microsoft.com/office/drawing/2014/main" id="{66363F27-DFAB-4DE2-B5A9-AFC5078CB4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81" name="Group 580">
              <a:extLst>
                <a:ext uri="{FF2B5EF4-FFF2-40B4-BE49-F238E27FC236}">
                  <a16:creationId xmlns:a16="http://schemas.microsoft.com/office/drawing/2014/main" id="{EB4BF430-C143-4A59-B769-C0D7E7C1F649}"/>
                </a:ext>
              </a:extLst>
            </p:cNvPr>
            <p:cNvGrpSpPr/>
            <p:nvPr/>
          </p:nvGrpSpPr>
          <p:grpSpPr>
            <a:xfrm>
              <a:off x="11518761" y="4368033"/>
              <a:ext cx="271748" cy="271748"/>
              <a:chOff x="6484395" y="3145564"/>
              <a:chExt cx="271748" cy="271748"/>
            </a:xfrm>
          </p:grpSpPr>
          <p:sp>
            <p:nvSpPr>
              <p:cNvPr id="582" name="Google Shape;383;p1">
                <a:extLst>
                  <a:ext uri="{FF2B5EF4-FFF2-40B4-BE49-F238E27FC236}">
                    <a16:creationId xmlns:a16="http://schemas.microsoft.com/office/drawing/2014/main" id="{B6C9814B-907A-4D85-839D-56C58BFD3B0F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83" name="Picture 582">
                <a:extLst>
                  <a:ext uri="{FF2B5EF4-FFF2-40B4-BE49-F238E27FC236}">
                    <a16:creationId xmlns:a16="http://schemas.microsoft.com/office/drawing/2014/main" id="{8DEBCDB7-859C-4033-8298-7443F9C589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C147684C-C978-4800-A750-67589B144B44}"/>
                </a:ext>
              </a:extLst>
            </p:cNvPr>
            <p:cNvGrpSpPr/>
            <p:nvPr/>
          </p:nvGrpSpPr>
          <p:grpSpPr>
            <a:xfrm>
              <a:off x="7452394" y="3136426"/>
              <a:ext cx="299309" cy="281889"/>
              <a:chOff x="9498175" y="3076102"/>
              <a:chExt cx="299309" cy="281889"/>
            </a:xfrm>
          </p:grpSpPr>
          <p:sp>
            <p:nvSpPr>
              <p:cNvPr id="617" name="Google Shape;413;p1">
                <a:extLst>
                  <a:ext uri="{FF2B5EF4-FFF2-40B4-BE49-F238E27FC236}">
                    <a16:creationId xmlns:a16="http://schemas.microsoft.com/office/drawing/2014/main" id="{E0C649B5-5B56-4FE5-96CA-4ED57E2B8B0A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18" name="Picture 617">
                <a:extLst>
                  <a:ext uri="{FF2B5EF4-FFF2-40B4-BE49-F238E27FC236}">
                    <a16:creationId xmlns:a16="http://schemas.microsoft.com/office/drawing/2014/main" id="{56503CBC-6AD4-4364-B74B-7314A30D11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48919567-7EEF-4857-858D-5D2728AA5B31}"/>
                </a:ext>
              </a:extLst>
            </p:cNvPr>
            <p:cNvGrpSpPr/>
            <p:nvPr/>
          </p:nvGrpSpPr>
          <p:grpSpPr>
            <a:xfrm>
              <a:off x="9510300" y="1926722"/>
              <a:ext cx="271748" cy="271748"/>
              <a:chOff x="6484395" y="3145564"/>
              <a:chExt cx="271748" cy="271748"/>
            </a:xfrm>
          </p:grpSpPr>
          <p:sp>
            <p:nvSpPr>
              <p:cNvPr id="408" name="Google Shape;383;p1">
                <a:extLst>
                  <a:ext uri="{FF2B5EF4-FFF2-40B4-BE49-F238E27FC236}">
                    <a16:creationId xmlns:a16="http://schemas.microsoft.com/office/drawing/2014/main" id="{40A04EB2-F742-4C09-965B-3DEED2E377E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9" name="Picture 408">
                <a:extLst>
                  <a:ext uri="{FF2B5EF4-FFF2-40B4-BE49-F238E27FC236}">
                    <a16:creationId xmlns:a16="http://schemas.microsoft.com/office/drawing/2014/main" id="{FFF4B644-0BC8-40A6-ADA8-A289986756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CCBEF766-FEEC-4AE5-A41B-48CFFA8B72B5}"/>
                </a:ext>
              </a:extLst>
            </p:cNvPr>
            <p:cNvGrpSpPr/>
            <p:nvPr/>
          </p:nvGrpSpPr>
          <p:grpSpPr>
            <a:xfrm>
              <a:off x="9508616" y="3091033"/>
              <a:ext cx="271748" cy="271748"/>
              <a:chOff x="6484395" y="3145564"/>
              <a:chExt cx="271748" cy="271748"/>
            </a:xfrm>
          </p:grpSpPr>
          <p:sp>
            <p:nvSpPr>
              <p:cNvPr id="411" name="Google Shape;383;p1">
                <a:extLst>
                  <a:ext uri="{FF2B5EF4-FFF2-40B4-BE49-F238E27FC236}">
                    <a16:creationId xmlns:a16="http://schemas.microsoft.com/office/drawing/2014/main" id="{A34300D2-DDC1-4720-A47C-782FF7E8A013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2" name="Picture 411">
                <a:extLst>
                  <a:ext uri="{FF2B5EF4-FFF2-40B4-BE49-F238E27FC236}">
                    <a16:creationId xmlns:a16="http://schemas.microsoft.com/office/drawing/2014/main" id="{C51D4A2E-A8E5-4309-88C2-F3DF8FC43A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id="{F8CAA62D-432A-4C12-9E3B-399E9F6DF75A}"/>
                </a:ext>
              </a:extLst>
            </p:cNvPr>
            <p:cNvGrpSpPr/>
            <p:nvPr/>
          </p:nvGrpSpPr>
          <p:grpSpPr>
            <a:xfrm>
              <a:off x="6447673" y="3130909"/>
              <a:ext cx="299309" cy="281889"/>
              <a:chOff x="9498175" y="3076102"/>
              <a:chExt cx="299309" cy="281889"/>
            </a:xfrm>
          </p:grpSpPr>
          <p:sp>
            <p:nvSpPr>
              <p:cNvPr id="415" name="Google Shape;413;p1">
                <a:extLst>
                  <a:ext uri="{FF2B5EF4-FFF2-40B4-BE49-F238E27FC236}">
                    <a16:creationId xmlns:a16="http://schemas.microsoft.com/office/drawing/2014/main" id="{731EACAB-5346-4055-AECF-3D3C672BA858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6" name="Picture 415">
                <a:extLst>
                  <a:ext uri="{FF2B5EF4-FFF2-40B4-BE49-F238E27FC236}">
                    <a16:creationId xmlns:a16="http://schemas.microsoft.com/office/drawing/2014/main" id="{452935AD-1006-46D6-A6DB-9A317FE95B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319B1A8D-15B8-4A05-B2AD-24A016965AAB}"/>
                </a:ext>
              </a:extLst>
            </p:cNvPr>
            <p:cNvGrpSpPr/>
            <p:nvPr/>
          </p:nvGrpSpPr>
          <p:grpSpPr>
            <a:xfrm>
              <a:off x="6450820" y="1921251"/>
              <a:ext cx="299309" cy="281889"/>
              <a:chOff x="9498175" y="3076102"/>
              <a:chExt cx="299309" cy="281889"/>
            </a:xfrm>
          </p:grpSpPr>
          <p:sp>
            <p:nvSpPr>
              <p:cNvPr id="418" name="Google Shape;413;p1">
                <a:extLst>
                  <a:ext uri="{FF2B5EF4-FFF2-40B4-BE49-F238E27FC236}">
                    <a16:creationId xmlns:a16="http://schemas.microsoft.com/office/drawing/2014/main" id="{6B2C5158-B03C-48EF-9F9D-BE9FEF3D7FE3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9" name="Picture 418">
                <a:extLst>
                  <a:ext uri="{FF2B5EF4-FFF2-40B4-BE49-F238E27FC236}">
                    <a16:creationId xmlns:a16="http://schemas.microsoft.com/office/drawing/2014/main" id="{E3731D88-82EF-42D7-83D7-0D3F0C1557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id="{0353118A-9E35-471E-9233-A7B830350539}"/>
                </a:ext>
              </a:extLst>
            </p:cNvPr>
            <p:cNvGrpSpPr/>
            <p:nvPr/>
          </p:nvGrpSpPr>
          <p:grpSpPr>
            <a:xfrm>
              <a:off x="7452394" y="1921251"/>
              <a:ext cx="299309" cy="281889"/>
              <a:chOff x="9498175" y="3076102"/>
              <a:chExt cx="299309" cy="281889"/>
            </a:xfrm>
          </p:grpSpPr>
          <p:sp>
            <p:nvSpPr>
              <p:cNvPr id="421" name="Google Shape;413;p1">
                <a:extLst>
                  <a:ext uri="{FF2B5EF4-FFF2-40B4-BE49-F238E27FC236}">
                    <a16:creationId xmlns:a16="http://schemas.microsoft.com/office/drawing/2014/main" id="{6BF2EF29-FE04-4B99-A938-9F1B5EAD9518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2" name="Picture 421">
                <a:extLst>
                  <a:ext uri="{FF2B5EF4-FFF2-40B4-BE49-F238E27FC236}">
                    <a16:creationId xmlns:a16="http://schemas.microsoft.com/office/drawing/2014/main" id="{54E338C5-BA71-452B-9686-0C96280EED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id="{2F19234E-28FD-4337-B827-4BD39F127A99}"/>
                </a:ext>
              </a:extLst>
            </p:cNvPr>
            <p:cNvGrpSpPr/>
            <p:nvPr/>
          </p:nvGrpSpPr>
          <p:grpSpPr>
            <a:xfrm>
              <a:off x="7457309" y="4322883"/>
              <a:ext cx="299309" cy="281889"/>
              <a:chOff x="9498175" y="3076102"/>
              <a:chExt cx="299309" cy="281889"/>
            </a:xfrm>
          </p:grpSpPr>
          <p:sp>
            <p:nvSpPr>
              <p:cNvPr id="424" name="Google Shape;413;p1">
                <a:extLst>
                  <a:ext uri="{FF2B5EF4-FFF2-40B4-BE49-F238E27FC236}">
                    <a16:creationId xmlns:a16="http://schemas.microsoft.com/office/drawing/2014/main" id="{6D6F86C8-064F-437B-971C-28948B9CBF57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5" name="Picture 424">
                <a:extLst>
                  <a:ext uri="{FF2B5EF4-FFF2-40B4-BE49-F238E27FC236}">
                    <a16:creationId xmlns:a16="http://schemas.microsoft.com/office/drawing/2014/main" id="{5FAEFB96-B990-409A-801B-73B0AD1E2B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233631CB-5C7E-4428-B11F-BAA714E8E36C}"/>
                </a:ext>
              </a:extLst>
            </p:cNvPr>
            <p:cNvGrpSpPr/>
            <p:nvPr/>
          </p:nvGrpSpPr>
          <p:grpSpPr>
            <a:xfrm>
              <a:off x="8476729" y="3121289"/>
              <a:ext cx="299309" cy="281889"/>
              <a:chOff x="9498175" y="3076102"/>
              <a:chExt cx="299309" cy="281889"/>
            </a:xfrm>
          </p:grpSpPr>
          <p:sp>
            <p:nvSpPr>
              <p:cNvPr id="430" name="Google Shape;413;p1">
                <a:extLst>
                  <a:ext uri="{FF2B5EF4-FFF2-40B4-BE49-F238E27FC236}">
                    <a16:creationId xmlns:a16="http://schemas.microsoft.com/office/drawing/2014/main" id="{7F75D598-39F2-4732-82D0-30E94C691AE6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2" name="Picture 431">
                <a:extLst>
                  <a:ext uri="{FF2B5EF4-FFF2-40B4-BE49-F238E27FC236}">
                    <a16:creationId xmlns:a16="http://schemas.microsoft.com/office/drawing/2014/main" id="{31498F0D-1AB6-41B2-A0C6-B50E890321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EB2E87AF-A00B-4A0D-83F4-CF74AE48AE18}"/>
                </a:ext>
              </a:extLst>
            </p:cNvPr>
            <p:cNvGrpSpPr/>
            <p:nvPr/>
          </p:nvGrpSpPr>
          <p:grpSpPr>
            <a:xfrm>
              <a:off x="8480087" y="4318316"/>
              <a:ext cx="299309" cy="281889"/>
              <a:chOff x="9498175" y="3076102"/>
              <a:chExt cx="299309" cy="281889"/>
            </a:xfrm>
          </p:grpSpPr>
          <p:sp>
            <p:nvSpPr>
              <p:cNvPr id="434" name="Google Shape;413;p1">
                <a:extLst>
                  <a:ext uri="{FF2B5EF4-FFF2-40B4-BE49-F238E27FC236}">
                    <a16:creationId xmlns:a16="http://schemas.microsoft.com/office/drawing/2014/main" id="{4F965731-1DAC-4719-9231-D9F5A4CE3BE9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5" name="Picture 434">
                <a:extLst>
                  <a:ext uri="{FF2B5EF4-FFF2-40B4-BE49-F238E27FC236}">
                    <a16:creationId xmlns:a16="http://schemas.microsoft.com/office/drawing/2014/main" id="{2EACE71A-3AD1-443A-BE4D-56B521D7B7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5278B75E-B0C8-496A-BAEA-4B252DFAE6CA}"/>
                </a:ext>
              </a:extLst>
            </p:cNvPr>
            <p:cNvGrpSpPr/>
            <p:nvPr/>
          </p:nvGrpSpPr>
          <p:grpSpPr>
            <a:xfrm>
              <a:off x="407128" y="3065928"/>
              <a:ext cx="271748" cy="271748"/>
              <a:chOff x="407184" y="1833357"/>
              <a:chExt cx="271748" cy="271748"/>
            </a:xfrm>
          </p:grpSpPr>
          <p:sp>
            <p:nvSpPr>
              <p:cNvPr id="437" name="Google Shape;372;p1">
                <a:extLst>
                  <a:ext uri="{FF2B5EF4-FFF2-40B4-BE49-F238E27FC236}">
                    <a16:creationId xmlns:a16="http://schemas.microsoft.com/office/drawing/2014/main" id="{B4BFF486-EEE5-423A-AB70-D6D645231F44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8" name="Picture 437">
                <a:extLst>
                  <a:ext uri="{FF2B5EF4-FFF2-40B4-BE49-F238E27FC236}">
                    <a16:creationId xmlns:a16="http://schemas.microsoft.com/office/drawing/2014/main" id="{FCA3200A-55D9-4AE1-94CF-D77FC2BAD9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39" name="Group 438">
              <a:extLst>
                <a:ext uri="{FF2B5EF4-FFF2-40B4-BE49-F238E27FC236}">
                  <a16:creationId xmlns:a16="http://schemas.microsoft.com/office/drawing/2014/main" id="{5874DAFA-F0FA-42B8-9E7F-6FDFFC6753B1}"/>
                </a:ext>
              </a:extLst>
            </p:cNvPr>
            <p:cNvGrpSpPr/>
            <p:nvPr/>
          </p:nvGrpSpPr>
          <p:grpSpPr>
            <a:xfrm>
              <a:off x="391737" y="1826026"/>
              <a:ext cx="271748" cy="271748"/>
              <a:chOff x="407184" y="1833357"/>
              <a:chExt cx="271748" cy="271748"/>
            </a:xfrm>
          </p:grpSpPr>
          <p:sp>
            <p:nvSpPr>
              <p:cNvPr id="440" name="Google Shape;372;p1">
                <a:extLst>
                  <a:ext uri="{FF2B5EF4-FFF2-40B4-BE49-F238E27FC236}">
                    <a16:creationId xmlns:a16="http://schemas.microsoft.com/office/drawing/2014/main" id="{58D44AF9-B024-4576-BE61-9D5A6FF03F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1" name="Picture 440">
                <a:extLst>
                  <a:ext uri="{FF2B5EF4-FFF2-40B4-BE49-F238E27FC236}">
                    <a16:creationId xmlns:a16="http://schemas.microsoft.com/office/drawing/2014/main" id="{4C89EA2D-31A3-453E-ACCA-6250E321CA2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2" name="Group 441">
              <a:extLst>
                <a:ext uri="{FF2B5EF4-FFF2-40B4-BE49-F238E27FC236}">
                  <a16:creationId xmlns:a16="http://schemas.microsoft.com/office/drawing/2014/main" id="{D2ADC6EA-4923-4DC3-82BE-E40CD4C341F1}"/>
                </a:ext>
              </a:extLst>
            </p:cNvPr>
            <p:cNvGrpSpPr/>
            <p:nvPr/>
          </p:nvGrpSpPr>
          <p:grpSpPr>
            <a:xfrm>
              <a:off x="1410442" y="1836705"/>
              <a:ext cx="271748" cy="271748"/>
              <a:chOff x="407184" y="1833357"/>
              <a:chExt cx="271748" cy="271748"/>
            </a:xfrm>
          </p:grpSpPr>
          <p:sp>
            <p:nvSpPr>
              <p:cNvPr id="443" name="Google Shape;372;p1">
                <a:extLst>
                  <a:ext uri="{FF2B5EF4-FFF2-40B4-BE49-F238E27FC236}">
                    <a16:creationId xmlns:a16="http://schemas.microsoft.com/office/drawing/2014/main" id="{68570B80-9F27-4A16-91DE-8B5A57D2AD1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4" name="Picture 443">
                <a:extLst>
                  <a:ext uri="{FF2B5EF4-FFF2-40B4-BE49-F238E27FC236}">
                    <a16:creationId xmlns:a16="http://schemas.microsoft.com/office/drawing/2014/main" id="{02237C18-D6A8-4CEC-B6C5-0F86EFB12B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5" name="Group 444">
              <a:extLst>
                <a:ext uri="{FF2B5EF4-FFF2-40B4-BE49-F238E27FC236}">
                  <a16:creationId xmlns:a16="http://schemas.microsoft.com/office/drawing/2014/main" id="{966F9996-B608-4DEE-845F-12593E57094D}"/>
                </a:ext>
              </a:extLst>
            </p:cNvPr>
            <p:cNvGrpSpPr/>
            <p:nvPr/>
          </p:nvGrpSpPr>
          <p:grpSpPr>
            <a:xfrm>
              <a:off x="895977" y="1361723"/>
              <a:ext cx="271748" cy="271748"/>
              <a:chOff x="407184" y="1833357"/>
              <a:chExt cx="271748" cy="271748"/>
            </a:xfrm>
          </p:grpSpPr>
          <p:sp>
            <p:nvSpPr>
              <p:cNvPr id="446" name="Google Shape;372;p1">
                <a:extLst>
                  <a:ext uri="{FF2B5EF4-FFF2-40B4-BE49-F238E27FC236}">
                    <a16:creationId xmlns:a16="http://schemas.microsoft.com/office/drawing/2014/main" id="{EFB8FE3C-97A3-4F48-9971-CFEC9658A85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7" name="Picture 446">
                <a:extLst>
                  <a:ext uri="{FF2B5EF4-FFF2-40B4-BE49-F238E27FC236}">
                    <a16:creationId xmlns:a16="http://schemas.microsoft.com/office/drawing/2014/main" id="{7EBDAA36-E66E-4550-98CC-9958068DA8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1" name="Group 450">
              <a:extLst>
                <a:ext uri="{FF2B5EF4-FFF2-40B4-BE49-F238E27FC236}">
                  <a16:creationId xmlns:a16="http://schemas.microsoft.com/office/drawing/2014/main" id="{AE318216-396A-435F-B1EF-D164D2892ADC}"/>
                </a:ext>
              </a:extLst>
            </p:cNvPr>
            <p:cNvGrpSpPr/>
            <p:nvPr/>
          </p:nvGrpSpPr>
          <p:grpSpPr>
            <a:xfrm>
              <a:off x="1409491" y="3084160"/>
              <a:ext cx="271748" cy="271748"/>
              <a:chOff x="407184" y="1833357"/>
              <a:chExt cx="271748" cy="271748"/>
            </a:xfrm>
          </p:grpSpPr>
          <p:sp>
            <p:nvSpPr>
              <p:cNvPr id="452" name="Google Shape;372;p1">
                <a:extLst>
                  <a:ext uri="{FF2B5EF4-FFF2-40B4-BE49-F238E27FC236}">
                    <a16:creationId xmlns:a16="http://schemas.microsoft.com/office/drawing/2014/main" id="{E6279F6E-7CA4-4DE0-A2ED-B2AD2EE8E08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3" name="Picture 452">
                <a:extLst>
                  <a:ext uri="{FF2B5EF4-FFF2-40B4-BE49-F238E27FC236}">
                    <a16:creationId xmlns:a16="http://schemas.microsoft.com/office/drawing/2014/main" id="{42E79A07-838E-4E40-A26B-E5E68ED086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1AAE08A2-1A06-466B-AEA6-2F38D34BC3BC}"/>
                </a:ext>
              </a:extLst>
            </p:cNvPr>
            <p:cNvGrpSpPr/>
            <p:nvPr/>
          </p:nvGrpSpPr>
          <p:grpSpPr>
            <a:xfrm>
              <a:off x="1410514" y="4356778"/>
              <a:ext cx="271748" cy="271748"/>
              <a:chOff x="407184" y="1833357"/>
              <a:chExt cx="271748" cy="271748"/>
            </a:xfrm>
          </p:grpSpPr>
          <p:sp>
            <p:nvSpPr>
              <p:cNvPr id="455" name="Google Shape;372;p1">
                <a:extLst>
                  <a:ext uri="{FF2B5EF4-FFF2-40B4-BE49-F238E27FC236}">
                    <a16:creationId xmlns:a16="http://schemas.microsoft.com/office/drawing/2014/main" id="{E30C1368-8700-4D25-B38C-9FDC5BF6CBF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6" name="Picture 455">
                <a:extLst>
                  <a:ext uri="{FF2B5EF4-FFF2-40B4-BE49-F238E27FC236}">
                    <a16:creationId xmlns:a16="http://schemas.microsoft.com/office/drawing/2014/main" id="{B48D5150-092C-4E0F-8367-0D5EFF30A7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7" name="Group 456">
              <a:extLst>
                <a:ext uri="{FF2B5EF4-FFF2-40B4-BE49-F238E27FC236}">
                  <a16:creationId xmlns:a16="http://schemas.microsoft.com/office/drawing/2014/main" id="{4CABFE7E-6A17-49D0-A361-761F2DD60516}"/>
                </a:ext>
              </a:extLst>
            </p:cNvPr>
            <p:cNvGrpSpPr/>
            <p:nvPr/>
          </p:nvGrpSpPr>
          <p:grpSpPr>
            <a:xfrm>
              <a:off x="2424943" y="4337340"/>
              <a:ext cx="271748" cy="271748"/>
              <a:chOff x="407184" y="1833357"/>
              <a:chExt cx="271748" cy="271748"/>
            </a:xfrm>
          </p:grpSpPr>
          <p:sp>
            <p:nvSpPr>
              <p:cNvPr id="458" name="Google Shape;372;p1">
                <a:extLst>
                  <a:ext uri="{FF2B5EF4-FFF2-40B4-BE49-F238E27FC236}">
                    <a16:creationId xmlns:a16="http://schemas.microsoft.com/office/drawing/2014/main" id="{E1042C9D-F28F-4C7F-A157-D59AEC551C1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9" name="Picture 458">
                <a:extLst>
                  <a:ext uri="{FF2B5EF4-FFF2-40B4-BE49-F238E27FC236}">
                    <a16:creationId xmlns:a16="http://schemas.microsoft.com/office/drawing/2014/main" id="{94E6BF05-B82D-481A-9E2C-93923197F4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60" name="Group 459">
              <a:extLst>
                <a:ext uri="{FF2B5EF4-FFF2-40B4-BE49-F238E27FC236}">
                  <a16:creationId xmlns:a16="http://schemas.microsoft.com/office/drawing/2014/main" id="{109D8791-0E0F-454C-B884-F3E52E4CC4BB}"/>
                </a:ext>
              </a:extLst>
            </p:cNvPr>
            <p:cNvGrpSpPr/>
            <p:nvPr/>
          </p:nvGrpSpPr>
          <p:grpSpPr>
            <a:xfrm>
              <a:off x="2420904" y="3096334"/>
              <a:ext cx="271748" cy="271748"/>
              <a:chOff x="407184" y="1833357"/>
              <a:chExt cx="271748" cy="271748"/>
            </a:xfrm>
          </p:grpSpPr>
          <p:sp>
            <p:nvSpPr>
              <p:cNvPr id="476" name="Google Shape;372;p1">
                <a:extLst>
                  <a:ext uri="{FF2B5EF4-FFF2-40B4-BE49-F238E27FC236}">
                    <a16:creationId xmlns:a16="http://schemas.microsoft.com/office/drawing/2014/main" id="{8B33EB7A-6A80-42EC-BB57-25E8B8C2BFC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7" name="Picture 476">
                <a:extLst>
                  <a:ext uri="{FF2B5EF4-FFF2-40B4-BE49-F238E27FC236}">
                    <a16:creationId xmlns:a16="http://schemas.microsoft.com/office/drawing/2014/main" id="{3BD44572-1C78-4AEE-B322-8F29FA553D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78" name="Group 477">
              <a:extLst>
                <a:ext uri="{FF2B5EF4-FFF2-40B4-BE49-F238E27FC236}">
                  <a16:creationId xmlns:a16="http://schemas.microsoft.com/office/drawing/2014/main" id="{26B9FCFD-A98D-491A-8170-2753D2977062}"/>
                </a:ext>
              </a:extLst>
            </p:cNvPr>
            <p:cNvGrpSpPr/>
            <p:nvPr/>
          </p:nvGrpSpPr>
          <p:grpSpPr>
            <a:xfrm>
              <a:off x="1914798" y="5566879"/>
              <a:ext cx="271748" cy="271748"/>
              <a:chOff x="407184" y="1833357"/>
              <a:chExt cx="271748" cy="271748"/>
            </a:xfrm>
          </p:grpSpPr>
          <p:sp>
            <p:nvSpPr>
              <p:cNvPr id="479" name="Google Shape;372;p1">
                <a:extLst>
                  <a:ext uri="{FF2B5EF4-FFF2-40B4-BE49-F238E27FC236}">
                    <a16:creationId xmlns:a16="http://schemas.microsoft.com/office/drawing/2014/main" id="{4E8ADFE3-C2FF-4892-903D-02D718617C1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0" name="Picture 479">
                <a:extLst>
                  <a:ext uri="{FF2B5EF4-FFF2-40B4-BE49-F238E27FC236}">
                    <a16:creationId xmlns:a16="http://schemas.microsoft.com/office/drawing/2014/main" id="{30161FD0-A388-4D91-8682-FC6E9AA9A3E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332FCFFA-2167-4E28-92D7-5F93647B9EEE}"/>
                </a:ext>
              </a:extLst>
            </p:cNvPr>
            <p:cNvGrpSpPr/>
            <p:nvPr/>
          </p:nvGrpSpPr>
          <p:grpSpPr>
            <a:xfrm>
              <a:off x="8015248" y="5583131"/>
              <a:ext cx="299309" cy="281889"/>
              <a:chOff x="9498175" y="3076102"/>
              <a:chExt cx="299309" cy="281889"/>
            </a:xfrm>
          </p:grpSpPr>
          <p:sp>
            <p:nvSpPr>
              <p:cNvPr id="489" name="Google Shape;413;p1">
                <a:extLst>
                  <a:ext uri="{FF2B5EF4-FFF2-40B4-BE49-F238E27FC236}">
                    <a16:creationId xmlns:a16="http://schemas.microsoft.com/office/drawing/2014/main" id="{B1106588-1A16-4F57-976A-CCA914259225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0" name="Picture 489">
                <a:extLst>
                  <a:ext uri="{FF2B5EF4-FFF2-40B4-BE49-F238E27FC236}">
                    <a16:creationId xmlns:a16="http://schemas.microsoft.com/office/drawing/2014/main" id="{BD7ABC39-EC5B-470D-85F1-4D5A208FC9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54E7B0C7-28F8-4CBF-9516-CA8F32E0FE6F}"/>
                </a:ext>
              </a:extLst>
            </p:cNvPr>
            <p:cNvGrpSpPr/>
            <p:nvPr/>
          </p:nvGrpSpPr>
          <p:grpSpPr>
            <a:xfrm>
              <a:off x="10031771" y="5580497"/>
              <a:ext cx="271748" cy="271748"/>
              <a:chOff x="6484395" y="3145564"/>
              <a:chExt cx="271748" cy="271748"/>
            </a:xfrm>
          </p:grpSpPr>
          <p:sp>
            <p:nvSpPr>
              <p:cNvPr id="495" name="Google Shape;383;p1">
                <a:extLst>
                  <a:ext uri="{FF2B5EF4-FFF2-40B4-BE49-F238E27FC236}">
                    <a16:creationId xmlns:a16="http://schemas.microsoft.com/office/drawing/2014/main" id="{D14CD500-761C-45BB-A128-A8F574AF36EE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6" name="Picture 495">
                <a:extLst>
                  <a:ext uri="{FF2B5EF4-FFF2-40B4-BE49-F238E27FC236}">
                    <a16:creationId xmlns:a16="http://schemas.microsoft.com/office/drawing/2014/main" id="{ABB34580-881B-4424-8511-68339408CD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D5A1DAA5-EC37-4FC0-B255-8FF5191A7D43}"/>
                </a:ext>
              </a:extLst>
            </p:cNvPr>
            <p:cNvGrpSpPr/>
            <p:nvPr/>
          </p:nvGrpSpPr>
          <p:grpSpPr>
            <a:xfrm>
              <a:off x="11012398" y="1408273"/>
              <a:ext cx="271748" cy="271748"/>
              <a:chOff x="6484395" y="3145564"/>
              <a:chExt cx="271748" cy="271748"/>
            </a:xfrm>
          </p:grpSpPr>
          <p:sp>
            <p:nvSpPr>
              <p:cNvPr id="498" name="Google Shape;383;p1">
                <a:extLst>
                  <a:ext uri="{FF2B5EF4-FFF2-40B4-BE49-F238E27FC236}">
                    <a16:creationId xmlns:a16="http://schemas.microsoft.com/office/drawing/2014/main" id="{89096288-8E47-4EB0-96FE-6EF9BAFD680E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9" name="Picture 498">
                <a:extLst>
                  <a:ext uri="{FF2B5EF4-FFF2-40B4-BE49-F238E27FC236}">
                    <a16:creationId xmlns:a16="http://schemas.microsoft.com/office/drawing/2014/main" id="{3E3546FD-31DB-4A2E-9FA6-8BF1CCA054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C3359408-59F8-4853-9B30-538BCC0FA2FD}"/>
                </a:ext>
              </a:extLst>
            </p:cNvPr>
            <p:cNvGrpSpPr/>
            <p:nvPr/>
          </p:nvGrpSpPr>
          <p:grpSpPr>
            <a:xfrm>
              <a:off x="6939061" y="1431949"/>
              <a:ext cx="299309" cy="281889"/>
              <a:chOff x="9498175" y="3076102"/>
              <a:chExt cx="299309" cy="281889"/>
            </a:xfrm>
          </p:grpSpPr>
          <p:sp>
            <p:nvSpPr>
              <p:cNvPr id="510" name="Google Shape;413;p1">
                <a:extLst>
                  <a:ext uri="{FF2B5EF4-FFF2-40B4-BE49-F238E27FC236}">
                    <a16:creationId xmlns:a16="http://schemas.microsoft.com/office/drawing/2014/main" id="{93633440-0F60-4AF7-B6C5-F833361295C9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2" name="Picture 511">
                <a:extLst>
                  <a:ext uri="{FF2B5EF4-FFF2-40B4-BE49-F238E27FC236}">
                    <a16:creationId xmlns:a16="http://schemas.microsoft.com/office/drawing/2014/main" id="{20C01191-6B33-43EF-BCEF-293E7E5EBD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F5FF25F7-8BD2-4A02-9FDA-3F5A1A212736}"/>
                </a:ext>
              </a:extLst>
            </p:cNvPr>
            <p:cNvGrpSpPr/>
            <p:nvPr/>
          </p:nvGrpSpPr>
          <p:grpSpPr>
            <a:xfrm>
              <a:off x="3424956" y="1913114"/>
              <a:ext cx="271748" cy="271748"/>
              <a:chOff x="3439081" y="1895524"/>
              <a:chExt cx="271748" cy="271748"/>
            </a:xfrm>
          </p:grpSpPr>
          <p:sp>
            <p:nvSpPr>
              <p:cNvPr id="514" name="Google Shape;383;p1">
                <a:extLst>
                  <a:ext uri="{FF2B5EF4-FFF2-40B4-BE49-F238E27FC236}">
                    <a16:creationId xmlns:a16="http://schemas.microsoft.com/office/drawing/2014/main" id="{A38C0EB3-38F1-4E2D-89AF-E5FF03C2294B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5" name="Graphic 514">
                <a:extLst>
                  <a:ext uri="{FF2B5EF4-FFF2-40B4-BE49-F238E27FC236}">
                    <a16:creationId xmlns:a16="http://schemas.microsoft.com/office/drawing/2014/main" id="{B2CC3F07-37DA-4375-A798-050DD13A6FD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C5BC874D-AD23-42E7-B6B9-B05FD4125CAE}"/>
                </a:ext>
              </a:extLst>
            </p:cNvPr>
            <p:cNvGrpSpPr/>
            <p:nvPr/>
          </p:nvGrpSpPr>
          <p:grpSpPr>
            <a:xfrm>
              <a:off x="3446829" y="3109650"/>
              <a:ext cx="271748" cy="271748"/>
              <a:chOff x="3439081" y="1895524"/>
              <a:chExt cx="271748" cy="271748"/>
            </a:xfrm>
          </p:grpSpPr>
          <p:sp>
            <p:nvSpPr>
              <p:cNvPr id="517" name="Google Shape;383;p1">
                <a:extLst>
                  <a:ext uri="{FF2B5EF4-FFF2-40B4-BE49-F238E27FC236}">
                    <a16:creationId xmlns:a16="http://schemas.microsoft.com/office/drawing/2014/main" id="{F2D301B5-4C26-4970-9EAC-9AE00CCDE1EC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8" name="Graphic 517">
                <a:extLst>
                  <a:ext uri="{FF2B5EF4-FFF2-40B4-BE49-F238E27FC236}">
                    <a16:creationId xmlns:a16="http://schemas.microsoft.com/office/drawing/2014/main" id="{DA1CAE13-1F5B-48BA-B780-7C314869E6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55BACE13-3C57-4A44-9E1B-66C1A7953875}"/>
                </a:ext>
              </a:extLst>
            </p:cNvPr>
            <p:cNvGrpSpPr/>
            <p:nvPr/>
          </p:nvGrpSpPr>
          <p:grpSpPr>
            <a:xfrm>
              <a:off x="3952739" y="5574768"/>
              <a:ext cx="271748" cy="271748"/>
              <a:chOff x="3439081" y="1895524"/>
              <a:chExt cx="271748" cy="271748"/>
            </a:xfrm>
          </p:grpSpPr>
          <p:sp>
            <p:nvSpPr>
              <p:cNvPr id="548" name="Google Shape;383;p1">
                <a:extLst>
                  <a:ext uri="{FF2B5EF4-FFF2-40B4-BE49-F238E27FC236}">
                    <a16:creationId xmlns:a16="http://schemas.microsoft.com/office/drawing/2014/main" id="{F4B80915-6E0B-4EA1-842F-619339FC2B21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35" name="Graphic 634">
                <a:extLst>
                  <a:ext uri="{FF2B5EF4-FFF2-40B4-BE49-F238E27FC236}">
                    <a16:creationId xmlns:a16="http://schemas.microsoft.com/office/drawing/2014/main" id="{0E3EC386-C32F-4077-94DC-A4A299753B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36" name="Group 635">
              <a:extLst>
                <a:ext uri="{FF2B5EF4-FFF2-40B4-BE49-F238E27FC236}">
                  <a16:creationId xmlns:a16="http://schemas.microsoft.com/office/drawing/2014/main" id="{25FD3CF1-A604-46E9-870F-176D290F278A}"/>
                </a:ext>
              </a:extLst>
            </p:cNvPr>
            <p:cNvGrpSpPr/>
            <p:nvPr/>
          </p:nvGrpSpPr>
          <p:grpSpPr>
            <a:xfrm>
              <a:off x="3431084" y="4394807"/>
              <a:ext cx="271748" cy="271748"/>
              <a:chOff x="3439081" y="1895524"/>
              <a:chExt cx="271748" cy="271748"/>
            </a:xfrm>
          </p:grpSpPr>
          <p:sp>
            <p:nvSpPr>
              <p:cNvPr id="639" name="Google Shape;383;p1">
                <a:extLst>
                  <a:ext uri="{FF2B5EF4-FFF2-40B4-BE49-F238E27FC236}">
                    <a16:creationId xmlns:a16="http://schemas.microsoft.com/office/drawing/2014/main" id="{86F74DDE-EBFF-45A1-B408-E0101AE435F8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40" name="Graphic 639">
                <a:extLst>
                  <a:ext uri="{FF2B5EF4-FFF2-40B4-BE49-F238E27FC236}">
                    <a16:creationId xmlns:a16="http://schemas.microsoft.com/office/drawing/2014/main" id="{F2F821B0-704F-44C5-9D31-4C4CFCDAC9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41" name="Group 640">
              <a:extLst>
                <a:ext uri="{FF2B5EF4-FFF2-40B4-BE49-F238E27FC236}">
                  <a16:creationId xmlns:a16="http://schemas.microsoft.com/office/drawing/2014/main" id="{87945300-5AAC-4779-9D35-EA88A86A9A00}"/>
                </a:ext>
              </a:extLst>
            </p:cNvPr>
            <p:cNvGrpSpPr/>
            <p:nvPr/>
          </p:nvGrpSpPr>
          <p:grpSpPr>
            <a:xfrm>
              <a:off x="4450327" y="4333948"/>
              <a:ext cx="301071" cy="288180"/>
              <a:chOff x="3439081" y="1895524"/>
              <a:chExt cx="271748" cy="271748"/>
            </a:xfrm>
          </p:grpSpPr>
          <p:sp>
            <p:nvSpPr>
              <p:cNvPr id="644" name="Google Shape;383;p1">
                <a:extLst>
                  <a:ext uri="{FF2B5EF4-FFF2-40B4-BE49-F238E27FC236}">
                    <a16:creationId xmlns:a16="http://schemas.microsoft.com/office/drawing/2014/main" id="{856B19F3-CC13-42A5-B500-5E39475A99AB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45" name="Graphic 644">
                <a:extLst>
                  <a:ext uri="{FF2B5EF4-FFF2-40B4-BE49-F238E27FC236}">
                    <a16:creationId xmlns:a16="http://schemas.microsoft.com/office/drawing/2014/main" id="{A13EB348-D492-4C26-AE51-59F0D057A0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7356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46" name="Group 645">
              <a:extLst>
                <a:ext uri="{FF2B5EF4-FFF2-40B4-BE49-F238E27FC236}">
                  <a16:creationId xmlns:a16="http://schemas.microsoft.com/office/drawing/2014/main" id="{486DFD41-5B83-4789-9133-DAF66DDFC251}"/>
                </a:ext>
              </a:extLst>
            </p:cNvPr>
            <p:cNvGrpSpPr/>
            <p:nvPr/>
          </p:nvGrpSpPr>
          <p:grpSpPr>
            <a:xfrm>
              <a:off x="4454029" y="3115393"/>
              <a:ext cx="271748" cy="271748"/>
              <a:chOff x="3439081" y="1895524"/>
              <a:chExt cx="271748" cy="271748"/>
            </a:xfrm>
          </p:grpSpPr>
          <p:sp>
            <p:nvSpPr>
              <p:cNvPr id="651" name="Google Shape;383;p1">
                <a:extLst>
                  <a:ext uri="{FF2B5EF4-FFF2-40B4-BE49-F238E27FC236}">
                    <a16:creationId xmlns:a16="http://schemas.microsoft.com/office/drawing/2014/main" id="{D56A23B7-3D6C-461B-B9B4-4939CD255A9A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2" name="Graphic 651">
                <a:extLst>
                  <a:ext uri="{FF2B5EF4-FFF2-40B4-BE49-F238E27FC236}">
                    <a16:creationId xmlns:a16="http://schemas.microsoft.com/office/drawing/2014/main" id="{9FC4D505-F6C0-4C0F-8C4A-4E946202C5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53" name="Group 652">
              <a:extLst>
                <a:ext uri="{FF2B5EF4-FFF2-40B4-BE49-F238E27FC236}">
                  <a16:creationId xmlns:a16="http://schemas.microsoft.com/office/drawing/2014/main" id="{AD93C140-FB71-4E40-B2ED-4EE0BBF410BA}"/>
                </a:ext>
              </a:extLst>
            </p:cNvPr>
            <p:cNvGrpSpPr/>
            <p:nvPr/>
          </p:nvGrpSpPr>
          <p:grpSpPr>
            <a:xfrm>
              <a:off x="4944174" y="1431515"/>
              <a:ext cx="271748" cy="271748"/>
              <a:chOff x="3439081" y="1895524"/>
              <a:chExt cx="271748" cy="271748"/>
            </a:xfrm>
          </p:grpSpPr>
          <p:sp>
            <p:nvSpPr>
              <p:cNvPr id="654" name="Google Shape;383;p1">
                <a:extLst>
                  <a:ext uri="{FF2B5EF4-FFF2-40B4-BE49-F238E27FC236}">
                    <a16:creationId xmlns:a16="http://schemas.microsoft.com/office/drawing/2014/main" id="{E708726D-1D22-4C72-BF42-C9EE8CBC1404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5" name="Graphic 654">
                <a:extLst>
                  <a:ext uri="{FF2B5EF4-FFF2-40B4-BE49-F238E27FC236}">
                    <a16:creationId xmlns:a16="http://schemas.microsoft.com/office/drawing/2014/main" id="{F41D36B8-4165-404D-A7BC-4B628A7F0C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57" name="Group 656">
              <a:extLst>
                <a:ext uri="{FF2B5EF4-FFF2-40B4-BE49-F238E27FC236}">
                  <a16:creationId xmlns:a16="http://schemas.microsoft.com/office/drawing/2014/main" id="{9231BB32-1200-4A4A-99AD-65A32D1BCE1B}"/>
                </a:ext>
              </a:extLst>
            </p:cNvPr>
            <p:cNvGrpSpPr/>
            <p:nvPr/>
          </p:nvGrpSpPr>
          <p:grpSpPr>
            <a:xfrm>
              <a:off x="4458416" y="1901144"/>
              <a:ext cx="271748" cy="271748"/>
              <a:chOff x="3439081" y="1895524"/>
              <a:chExt cx="271748" cy="271748"/>
            </a:xfrm>
          </p:grpSpPr>
          <p:sp>
            <p:nvSpPr>
              <p:cNvPr id="658" name="Google Shape;383;p1">
                <a:extLst>
                  <a:ext uri="{FF2B5EF4-FFF2-40B4-BE49-F238E27FC236}">
                    <a16:creationId xmlns:a16="http://schemas.microsoft.com/office/drawing/2014/main" id="{D4C786BE-CE53-4B50-B37E-17354F264A3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9" name="Graphic 658">
                <a:extLst>
                  <a:ext uri="{FF2B5EF4-FFF2-40B4-BE49-F238E27FC236}">
                    <a16:creationId xmlns:a16="http://schemas.microsoft.com/office/drawing/2014/main" id="{EA10C043-6B17-4B96-8B17-E164E7271A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0" name="Group 659">
              <a:extLst>
                <a:ext uri="{FF2B5EF4-FFF2-40B4-BE49-F238E27FC236}">
                  <a16:creationId xmlns:a16="http://schemas.microsoft.com/office/drawing/2014/main" id="{AD6912DD-F712-40E7-AEA2-7E6645F4BBED}"/>
                </a:ext>
              </a:extLst>
            </p:cNvPr>
            <p:cNvGrpSpPr/>
            <p:nvPr/>
          </p:nvGrpSpPr>
          <p:grpSpPr>
            <a:xfrm>
              <a:off x="5473860" y="1903744"/>
              <a:ext cx="271748" cy="271748"/>
              <a:chOff x="3439081" y="1895524"/>
              <a:chExt cx="271748" cy="271748"/>
            </a:xfrm>
          </p:grpSpPr>
          <p:sp>
            <p:nvSpPr>
              <p:cNvPr id="661" name="Google Shape;383;p1">
                <a:extLst>
                  <a:ext uri="{FF2B5EF4-FFF2-40B4-BE49-F238E27FC236}">
                    <a16:creationId xmlns:a16="http://schemas.microsoft.com/office/drawing/2014/main" id="{C56E3CD7-E091-418B-B1F0-6BAF8B6250B7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2" name="Graphic 661">
                <a:extLst>
                  <a:ext uri="{FF2B5EF4-FFF2-40B4-BE49-F238E27FC236}">
                    <a16:creationId xmlns:a16="http://schemas.microsoft.com/office/drawing/2014/main" id="{556223C0-0950-4F6D-B5ED-8DC52C4E2FA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3" name="Group 662">
              <a:extLst>
                <a:ext uri="{FF2B5EF4-FFF2-40B4-BE49-F238E27FC236}">
                  <a16:creationId xmlns:a16="http://schemas.microsoft.com/office/drawing/2014/main" id="{7DD745F7-3710-40A9-9157-3F3F61DDCF00}"/>
                </a:ext>
              </a:extLst>
            </p:cNvPr>
            <p:cNvGrpSpPr/>
            <p:nvPr/>
          </p:nvGrpSpPr>
          <p:grpSpPr>
            <a:xfrm>
              <a:off x="5456051" y="4419041"/>
              <a:ext cx="271748" cy="271748"/>
              <a:chOff x="3439081" y="1895524"/>
              <a:chExt cx="271748" cy="271748"/>
            </a:xfrm>
          </p:grpSpPr>
          <p:sp>
            <p:nvSpPr>
              <p:cNvPr id="664" name="Google Shape;383;p1">
                <a:extLst>
                  <a:ext uri="{FF2B5EF4-FFF2-40B4-BE49-F238E27FC236}">
                    <a16:creationId xmlns:a16="http://schemas.microsoft.com/office/drawing/2014/main" id="{175E4AB2-303C-41BA-A5E7-CA0D5D8688D0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5" name="Graphic 664">
                <a:extLst>
                  <a:ext uri="{FF2B5EF4-FFF2-40B4-BE49-F238E27FC236}">
                    <a16:creationId xmlns:a16="http://schemas.microsoft.com/office/drawing/2014/main" id="{381FA4BF-8B0D-4826-B7EE-F2BC963DD14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6" name="Group 665">
              <a:extLst>
                <a:ext uri="{FF2B5EF4-FFF2-40B4-BE49-F238E27FC236}">
                  <a16:creationId xmlns:a16="http://schemas.microsoft.com/office/drawing/2014/main" id="{A1862213-FB9D-4176-BCDA-ACD1520C9645}"/>
                </a:ext>
              </a:extLst>
            </p:cNvPr>
            <p:cNvGrpSpPr/>
            <p:nvPr/>
          </p:nvGrpSpPr>
          <p:grpSpPr>
            <a:xfrm>
              <a:off x="5946990" y="5581896"/>
              <a:ext cx="271748" cy="271748"/>
              <a:chOff x="3439081" y="1895524"/>
              <a:chExt cx="271748" cy="271748"/>
            </a:xfrm>
          </p:grpSpPr>
          <p:sp>
            <p:nvSpPr>
              <p:cNvPr id="667" name="Google Shape;383;p1">
                <a:extLst>
                  <a:ext uri="{FF2B5EF4-FFF2-40B4-BE49-F238E27FC236}">
                    <a16:creationId xmlns:a16="http://schemas.microsoft.com/office/drawing/2014/main" id="{AB071B8F-4E38-4015-9FD6-E294D94593A1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8" name="Graphic 667">
                <a:extLst>
                  <a:ext uri="{FF2B5EF4-FFF2-40B4-BE49-F238E27FC236}">
                    <a16:creationId xmlns:a16="http://schemas.microsoft.com/office/drawing/2014/main" id="{3F4B31EA-85E7-42A3-B22A-396BEEF715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38DE1DAD-3834-4285-BDFA-1C167BD8B2AB}"/>
                </a:ext>
              </a:extLst>
            </p:cNvPr>
            <p:cNvGrpSpPr/>
            <p:nvPr/>
          </p:nvGrpSpPr>
          <p:grpSpPr>
            <a:xfrm>
              <a:off x="2931373" y="1408211"/>
              <a:ext cx="271748" cy="271748"/>
              <a:chOff x="3439081" y="1895524"/>
              <a:chExt cx="271748" cy="271748"/>
            </a:xfrm>
          </p:grpSpPr>
          <p:sp>
            <p:nvSpPr>
              <p:cNvPr id="394" name="Google Shape;383;p1">
                <a:extLst>
                  <a:ext uri="{FF2B5EF4-FFF2-40B4-BE49-F238E27FC236}">
                    <a16:creationId xmlns:a16="http://schemas.microsoft.com/office/drawing/2014/main" id="{D2201EB7-D6ED-4B87-9736-986C3E312C8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5" name="Graphic 394">
                <a:extLst>
                  <a:ext uri="{FF2B5EF4-FFF2-40B4-BE49-F238E27FC236}">
                    <a16:creationId xmlns:a16="http://schemas.microsoft.com/office/drawing/2014/main" id="{670308ED-4E5E-443F-8EB9-484B4800B7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sp>
          <p:nvSpPr>
            <p:cNvPr id="405" name="Google Shape;150;p1">
              <a:extLst>
                <a:ext uri="{FF2B5EF4-FFF2-40B4-BE49-F238E27FC236}">
                  <a16:creationId xmlns:a16="http://schemas.microsoft.com/office/drawing/2014/main" id="{1B37A99F-0A56-45CA-991C-FA23B81AC5EA}"/>
                </a:ext>
              </a:extLst>
            </p:cNvPr>
            <p:cNvSpPr/>
            <p:nvPr/>
          </p:nvSpPr>
          <p:spPr>
            <a:xfrm>
              <a:off x="5217671" y="32536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</a:p>
          </p:txBody>
        </p:sp>
        <p:grpSp>
          <p:nvGrpSpPr>
            <p:cNvPr id="406" name="Group 405">
              <a:extLst>
                <a:ext uri="{FF2B5EF4-FFF2-40B4-BE49-F238E27FC236}">
                  <a16:creationId xmlns:a16="http://schemas.microsoft.com/office/drawing/2014/main" id="{4DC6F105-CA56-48F0-97E4-BFA33D5AD85D}"/>
                </a:ext>
              </a:extLst>
            </p:cNvPr>
            <p:cNvGrpSpPr/>
            <p:nvPr/>
          </p:nvGrpSpPr>
          <p:grpSpPr>
            <a:xfrm>
              <a:off x="5456701" y="3117664"/>
              <a:ext cx="271748" cy="271748"/>
              <a:chOff x="3439081" y="1895524"/>
              <a:chExt cx="271748" cy="271748"/>
            </a:xfrm>
          </p:grpSpPr>
          <p:sp>
            <p:nvSpPr>
              <p:cNvPr id="413" name="Google Shape;383;p1">
                <a:extLst>
                  <a:ext uri="{FF2B5EF4-FFF2-40B4-BE49-F238E27FC236}">
                    <a16:creationId xmlns:a16="http://schemas.microsoft.com/office/drawing/2014/main" id="{056AF019-764C-4A83-ABAD-CDBFD99A293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1" name="Graphic 430">
                <a:extLst>
                  <a:ext uri="{FF2B5EF4-FFF2-40B4-BE49-F238E27FC236}">
                    <a16:creationId xmlns:a16="http://schemas.microsoft.com/office/drawing/2014/main" id="{54FD06B4-F2FC-45A1-8E20-7E55A2D97B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461" name="Google Shape;454;p1">
              <a:extLst>
                <a:ext uri="{FF2B5EF4-FFF2-40B4-BE49-F238E27FC236}">
                  <a16:creationId xmlns:a16="http://schemas.microsoft.com/office/drawing/2014/main" id="{B34179A6-A29C-472A-B5E9-544DCC63832A}"/>
                </a:ext>
              </a:extLst>
            </p:cNvPr>
            <p:cNvGrpSpPr/>
            <p:nvPr/>
          </p:nvGrpSpPr>
          <p:grpSpPr>
            <a:xfrm>
              <a:off x="2418979" y="1887178"/>
              <a:ext cx="271748" cy="271748"/>
              <a:chOff x="380343" y="4002282"/>
              <a:chExt cx="271748" cy="271748"/>
            </a:xfrm>
          </p:grpSpPr>
          <p:sp>
            <p:nvSpPr>
              <p:cNvPr id="462" name="Google Shape;455;p1">
                <a:extLst>
                  <a:ext uri="{FF2B5EF4-FFF2-40B4-BE49-F238E27FC236}">
                    <a16:creationId xmlns:a16="http://schemas.microsoft.com/office/drawing/2014/main" id="{26CFF790-4175-4A39-9D86-BA324F3C5C9B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5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E836CB3-2ED3-4C79-A528-7B96513EE9B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83" name="Google Shape;150;p1">
              <a:extLst>
                <a:ext uri="{FF2B5EF4-FFF2-40B4-BE49-F238E27FC236}">
                  <a16:creationId xmlns:a16="http://schemas.microsoft.com/office/drawing/2014/main" id="{8E576626-1B00-47EC-BB55-1F1942F526D2}"/>
                </a:ext>
              </a:extLst>
            </p:cNvPr>
            <p:cNvSpPr/>
            <p:nvPr/>
          </p:nvSpPr>
          <p:spPr>
            <a:xfrm>
              <a:off x="11287337" y="32601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1" name="Group 510">
              <a:extLst>
                <a:ext uri="{FF2B5EF4-FFF2-40B4-BE49-F238E27FC236}">
                  <a16:creationId xmlns:a16="http://schemas.microsoft.com/office/drawing/2014/main" id="{0CC4ABDA-BBDD-4426-AE41-6FE5A16BB1D0}"/>
                </a:ext>
              </a:extLst>
            </p:cNvPr>
            <p:cNvGrpSpPr/>
            <p:nvPr/>
          </p:nvGrpSpPr>
          <p:grpSpPr>
            <a:xfrm>
              <a:off x="11542506" y="3103140"/>
              <a:ext cx="271748" cy="271748"/>
              <a:chOff x="6484395" y="3145564"/>
              <a:chExt cx="271748" cy="271748"/>
            </a:xfrm>
          </p:grpSpPr>
          <p:sp>
            <p:nvSpPr>
              <p:cNvPr id="519" name="Google Shape;383;p1">
                <a:extLst>
                  <a:ext uri="{FF2B5EF4-FFF2-40B4-BE49-F238E27FC236}">
                    <a16:creationId xmlns:a16="http://schemas.microsoft.com/office/drawing/2014/main" id="{DD8621EF-CF7E-4244-BF43-C68AF5AFDC4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0" name="Picture 519">
                <a:extLst>
                  <a:ext uri="{FF2B5EF4-FFF2-40B4-BE49-F238E27FC236}">
                    <a16:creationId xmlns:a16="http://schemas.microsoft.com/office/drawing/2014/main" id="{868F2B8C-231F-4072-809B-FF722BB6477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3775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69C0D75-8B18-4C89-A98C-4E8CE3AF1F8D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444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4703" y="2856802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211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26838" y="4459261"/>
              <a:ext cx="837852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Graphics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6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draw an image using a range of tools. </a:t>
              </a:r>
              <a:endParaRPr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 simple treasure map that includes a key.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map against the success criteria. </a:t>
              </a:r>
              <a:endParaRPr lang="en-GB" sz="16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the icons for your map using a range of tools.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51630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your map using a range of tools.</a:t>
              </a: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211280" y="328735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simple AR prototype that meets the success criteria.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231784" y="452743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how to use the COUNTIF function to enhance a quiz.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28008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how to use the IF function to provide a range of responses.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27363" y="326715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quiz meet the criteria?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65035" y="20521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threats to data.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51672" y="450861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methods of Social Engineering. </a:t>
              </a: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36103" y="449619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vulnerabilities that can be exploited. </a:t>
              </a: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16049" y="174101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04056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9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a 3d image that utilises colour and opacity.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an icon that utilises a range of tools.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92113" y="326681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Explain some of the key features of Adobe Aero to create a simple AR prototype. </a:t>
              </a:r>
              <a:endParaRPr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77306" y="451761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visualisation diagram for a simple AR prototype.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217021" y="455499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198668" y="450317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the assets required for a simple AR prototype.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5234447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AR prototype against the success criteria.</a:t>
              </a: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16641" y="326354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 appropriate quiz suitable for the target audience.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0037" y="44962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Apply a nested IF statement to a quiz to provide the correct answer.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78025" y="2044988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Augmented Reality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75912" y="205249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latin typeface="Calibri" panose="020F0502020204030204" pitchFamily="34" charset="0"/>
                  <a:cs typeface="Calibri" panose="020F0502020204030204" pitchFamily="34" charset="0"/>
                </a:rPr>
                <a:t>Describe the purpose of Augmented Reality. </a:t>
              </a:r>
              <a:endParaRPr sz="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7" name="Google Shape;139;p1">
              <a:extLst>
                <a:ext uri="{FF2B5EF4-FFF2-40B4-BE49-F238E27FC236}">
                  <a16:creationId xmlns:a16="http://schemas.microsoft.com/office/drawing/2014/main" id="{83654EB4-4352-45A0-8077-986EE500B1E5}"/>
                </a:ext>
              </a:extLst>
            </p:cNvPr>
            <p:cNvSpPr/>
            <p:nvPr/>
          </p:nvSpPr>
          <p:spPr>
            <a:xfrm>
              <a:off x="6214659" y="4581603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Spreadsheet Modelling</a:t>
              </a:r>
              <a:endParaRPr sz="5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8" name="Google Shape;454;p1">
              <a:extLst>
                <a:ext uri="{FF2B5EF4-FFF2-40B4-BE49-F238E27FC236}">
                  <a16:creationId xmlns:a16="http://schemas.microsoft.com/office/drawing/2014/main" id="{85C58F67-45EF-4814-8CAC-DB85B8711E69}"/>
                </a:ext>
              </a:extLst>
            </p:cNvPr>
            <p:cNvGrpSpPr/>
            <p:nvPr/>
          </p:nvGrpSpPr>
          <p:grpSpPr>
            <a:xfrm>
              <a:off x="6460845" y="4387556"/>
              <a:ext cx="271748" cy="271748"/>
              <a:chOff x="380343" y="4002282"/>
              <a:chExt cx="271748" cy="271748"/>
            </a:xfrm>
          </p:grpSpPr>
          <p:sp>
            <p:nvSpPr>
              <p:cNvPr id="599" name="Google Shape;455;p1">
                <a:extLst>
                  <a:ext uri="{FF2B5EF4-FFF2-40B4-BE49-F238E27FC236}">
                    <a16:creationId xmlns:a16="http://schemas.microsoft.com/office/drawing/2014/main" id="{931C68BE-E6DC-486F-B076-167D94726657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00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885B227D-5BE4-4799-B5B4-4A624393EDE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09242" y="20534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the IF function.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73539" y="32415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types of Malware.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22683" y="208649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Cyber-Security Attacks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479523" y="1907583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63184" y="32415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vulnerabilities that can be exploited. </a:t>
              </a:r>
              <a:endParaRPr sz="5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76580" y="205310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Discuss the impact of a cyber-security attack.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70844" y="210576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the different methods of preventing data leaks.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97" name="Google Shape;152;p1">
              <a:extLst>
                <a:ext uri="{FF2B5EF4-FFF2-40B4-BE49-F238E27FC236}">
                  <a16:creationId xmlns:a16="http://schemas.microsoft.com/office/drawing/2014/main" id="{2BDA7E8B-99E7-46E4-8ABB-14BFC812531A}"/>
                </a:ext>
              </a:extLst>
            </p:cNvPr>
            <p:cNvSpPr/>
            <p:nvPr/>
          </p:nvSpPr>
          <p:spPr>
            <a:xfrm>
              <a:off x="6216554" y="330094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use simple formulas in a spreadsheet.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159;p1">
              <a:extLst>
                <a:ext uri="{FF2B5EF4-FFF2-40B4-BE49-F238E27FC236}">
                  <a16:creationId xmlns:a16="http://schemas.microsoft.com/office/drawing/2014/main" id="{26382481-3D9C-47DB-A7C8-6220FB9D2E12}"/>
                </a:ext>
              </a:extLst>
            </p:cNvPr>
            <p:cNvSpPr/>
            <p:nvPr/>
          </p:nvSpPr>
          <p:spPr>
            <a:xfrm>
              <a:off x="4211535" y="203575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simple AR prototype that meets the success criteria.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BB5F7A9-E590-4C31-8167-B419DF4E40D0}"/>
                </a:ext>
              </a:extLst>
            </p:cNvPr>
            <p:cNvGrpSpPr/>
            <p:nvPr/>
          </p:nvGrpSpPr>
          <p:grpSpPr>
            <a:xfrm>
              <a:off x="10506843" y="4344205"/>
              <a:ext cx="271748" cy="271748"/>
              <a:chOff x="6484395" y="3145564"/>
              <a:chExt cx="271748" cy="271748"/>
            </a:xfrm>
          </p:grpSpPr>
          <p:sp>
            <p:nvSpPr>
              <p:cNvPr id="547" name="Google Shape;383;p1">
                <a:extLst>
                  <a:ext uri="{FF2B5EF4-FFF2-40B4-BE49-F238E27FC236}">
                    <a16:creationId xmlns:a16="http://schemas.microsoft.com/office/drawing/2014/main" id="{2171A43C-0582-49F3-ACD1-A05F3F8F63B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0BBFDD4-4948-4E53-8B79-A8CA55F2CB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35DD7C51-CE41-436C-BD51-AC5F4427AE35}"/>
                </a:ext>
              </a:extLst>
            </p:cNvPr>
            <p:cNvGrpSpPr/>
            <p:nvPr/>
          </p:nvGrpSpPr>
          <p:grpSpPr>
            <a:xfrm>
              <a:off x="10499653" y="3101721"/>
              <a:ext cx="271748" cy="271748"/>
              <a:chOff x="6484395" y="3145564"/>
              <a:chExt cx="271748" cy="271748"/>
            </a:xfrm>
          </p:grpSpPr>
          <p:sp>
            <p:nvSpPr>
              <p:cNvPr id="557" name="Google Shape;383;p1">
                <a:extLst>
                  <a:ext uri="{FF2B5EF4-FFF2-40B4-BE49-F238E27FC236}">
                    <a16:creationId xmlns:a16="http://schemas.microsoft.com/office/drawing/2014/main" id="{3C57BE52-E300-46C7-84C2-FA9CFFE9CC66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58" name="Picture 557">
                <a:extLst>
                  <a:ext uri="{FF2B5EF4-FFF2-40B4-BE49-F238E27FC236}">
                    <a16:creationId xmlns:a16="http://schemas.microsoft.com/office/drawing/2014/main" id="{9B69FF3A-84F1-4EE1-BB75-3F6A0B89D9D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2" name="Group 561">
              <a:extLst>
                <a:ext uri="{FF2B5EF4-FFF2-40B4-BE49-F238E27FC236}">
                  <a16:creationId xmlns:a16="http://schemas.microsoft.com/office/drawing/2014/main" id="{152A960D-ABE4-4F4D-B752-8EAD611B0F82}"/>
                </a:ext>
              </a:extLst>
            </p:cNvPr>
            <p:cNvGrpSpPr/>
            <p:nvPr/>
          </p:nvGrpSpPr>
          <p:grpSpPr>
            <a:xfrm>
              <a:off x="10540438" y="1901523"/>
              <a:ext cx="271748" cy="271748"/>
              <a:chOff x="6484395" y="3145564"/>
              <a:chExt cx="271748" cy="271748"/>
            </a:xfrm>
          </p:grpSpPr>
          <p:sp>
            <p:nvSpPr>
              <p:cNvPr id="563" name="Google Shape;383;p1">
                <a:extLst>
                  <a:ext uri="{FF2B5EF4-FFF2-40B4-BE49-F238E27FC236}">
                    <a16:creationId xmlns:a16="http://schemas.microsoft.com/office/drawing/2014/main" id="{41AEEE6A-9941-4A47-8B2E-BCFFEDF208B0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64" name="Picture 563">
                <a:extLst>
                  <a:ext uri="{FF2B5EF4-FFF2-40B4-BE49-F238E27FC236}">
                    <a16:creationId xmlns:a16="http://schemas.microsoft.com/office/drawing/2014/main" id="{171CCFDF-E6D0-439C-9460-D1A6BB04D66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5" name="Group 564">
              <a:extLst>
                <a:ext uri="{FF2B5EF4-FFF2-40B4-BE49-F238E27FC236}">
                  <a16:creationId xmlns:a16="http://schemas.microsoft.com/office/drawing/2014/main" id="{893C60D0-6914-4ACC-B98E-3358E3A9EAAD}"/>
                </a:ext>
              </a:extLst>
            </p:cNvPr>
            <p:cNvGrpSpPr/>
            <p:nvPr/>
          </p:nvGrpSpPr>
          <p:grpSpPr>
            <a:xfrm>
              <a:off x="11502796" y="1899638"/>
              <a:ext cx="271748" cy="271748"/>
              <a:chOff x="6484395" y="3145564"/>
              <a:chExt cx="271748" cy="271748"/>
            </a:xfrm>
          </p:grpSpPr>
          <p:sp>
            <p:nvSpPr>
              <p:cNvPr id="566" name="Google Shape;383;p1">
                <a:extLst>
                  <a:ext uri="{FF2B5EF4-FFF2-40B4-BE49-F238E27FC236}">
                    <a16:creationId xmlns:a16="http://schemas.microsoft.com/office/drawing/2014/main" id="{567C383F-8DE6-4FE2-A1CB-9F7C9A881DA6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67" name="Picture 566">
                <a:extLst>
                  <a:ext uri="{FF2B5EF4-FFF2-40B4-BE49-F238E27FC236}">
                    <a16:creationId xmlns:a16="http://schemas.microsoft.com/office/drawing/2014/main" id="{B221B28B-CDEA-41CE-9A3F-4B5A0845B6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69" name="Group 568">
              <a:extLst>
                <a:ext uri="{FF2B5EF4-FFF2-40B4-BE49-F238E27FC236}">
                  <a16:creationId xmlns:a16="http://schemas.microsoft.com/office/drawing/2014/main" id="{31FCBD79-0AC0-48BF-A7F9-93F085E35DBE}"/>
                </a:ext>
              </a:extLst>
            </p:cNvPr>
            <p:cNvGrpSpPr/>
            <p:nvPr/>
          </p:nvGrpSpPr>
          <p:grpSpPr>
            <a:xfrm>
              <a:off x="9504738" y="4311959"/>
              <a:ext cx="271748" cy="271748"/>
              <a:chOff x="6484395" y="3145564"/>
              <a:chExt cx="271748" cy="271748"/>
            </a:xfrm>
          </p:grpSpPr>
          <p:sp>
            <p:nvSpPr>
              <p:cNvPr id="570" name="Google Shape;383;p1">
                <a:extLst>
                  <a:ext uri="{FF2B5EF4-FFF2-40B4-BE49-F238E27FC236}">
                    <a16:creationId xmlns:a16="http://schemas.microsoft.com/office/drawing/2014/main" id="{846AE0E9-E101-4FC8-B1BB-06C937E08459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71" name="Picture 570">
                <a:extLst>
                  <a:ext uri="{FF2B5EF4-FFF2-40B4-BE49-F238E27FC236}">
                    <a16:creationId xmlns:a16="http://schemas.microsoft.com/office/drawing/2014/main" id="{66363F27-DFAB-4DE2-B5A9-AFC5078CB4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81" name="Group 580">
              <a:extLst>
                <a:ext uri="{FF2B5EF4-FFF2-40B4-BE49-F238E27FC236}">
                  <a16:creationId xmlns:a16="http://schemas.microsoft.com/office/drawing/2014/main" id="{EB4BF430-C143-4A59-B769-C0D7E7C1F649}"/>
                </a:ext>
              </a:extLst>
            </p:cNvPr>
            <p:cNvGrpSpPr/>
            <p:nvPr/>
          </p:nvGrpSpPr>
          <p:grpSpPr>
            <a:xfrm>
              <a:off x="11518761" y="4368033"/>
              <a:ext cx="271748" cy="271748"/>
              <a:chOff x="6484395" y="3145564"/>
              <a:chExt cx="271748" cy="271748"/>
            </a:xfrm>
          </p:grpSpPr>
          <p:sp>
            <p:nvSpPr>
              <p:cNvPr id="582" name="Google Shape;383;p1">
                <a:extLst>
                  <a:ext uri="{FF2B5EF4-FFF2-40B4-BE49-F238E27FC236}">
                    <a16:creationId xmlns:a16="http://schemas.microsoft.com/office/drawing/2014/main" id="{B6C9814B-907A-4D85-839D-56C58BFD3B0F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83" name="Picture 582">
                <a:extLst>
                  <a:ext uri="{FF2B5EF4-FFF2-40B4-BE49-F238E27FC236}">
                    <a16:creationId xmlns:a16="http://schemas.microsoft.com/office/drawing/2014/main" id="{8DEBCDB7-859C-4033-8298-7443F9C589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616" name="Group 615">
              <a:extLst>
                <a:ext uri="{FF2B5EF4-FFF2-40B4-BE49-F238E27FC236}">
                  <a16:creationId xmlns:a16="http://schemas.microsoft.com/office/drawing/2014/main" id="{C147684C-C978-4800-A750-67589B144B44}"/>
                </a:ext>
              </a:extLst>
            </p:cNvPr>
            <p:cNvGrpSpPr/>
            <p:nvPr/>
          </p:nvGrpSpPr>
          <p:grpSpPr>
            <a:xfrm>
              <a:off x="7452394" y="3136426"/>
              <a:ext cx="299309" cy="281889"/>
              <a:chOff x="9498175" y="3076102"/>
              <a:chExt cx="299309" cy="281889"/>
            </a:xfrm>
          </p:grpSpPr>
          <p:sp>
            <p:nvSpPr>
              <p:cNvPr id="617" name="Google Shape;413;p1">
                <a:extLst>
                  <a:ext uri="{FF2B5EF4-FFF2-40B4-BE49-F238E27FC236}">
                    <a16:creationId xmlns:a16="http://schemas.microsoft.com/office/drawing/2014/main" id="{E0C649B5-5B56-4FE5-96CA-4ED57E2B8B0A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18" name="Picture 617">
                <a:extLst>
                  <a:ext uri="{FF2B5EF4-FFF2-40B4-BE49-F238E27FC236}">
                    <a16:creationId xmlns:a16="http://schemas.microsoft.com/office/drawing/2014/main" id="{56503CBC-6AD4-4364-B74B-7314A30D11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48919567-7EEF-4857-858D-5D2728AA5B31}"/>
                </a:ext>
              </a:extLst>
            </p:cNvPr>
            <p:cNvGrpSpPr/>
            <p:nvPr/>
          </p:nvGrpSpPr>
          <p:grpSpPr>
            <a:xfrm>
              <a:off x="9510300" y="1926722"/>
              <a:ext cx="271748" cy="271748"/>
              <a:chOff x="6484395" y="3145564"/>
              <a:chExt cx="271748" cy="271748"/>
            </a:xfrm>
          </p:grpSpPr>
          <p:sp>
            <p:nvSpPr>
              <p:cNvPr id="408" name="Google Shape;383;p1">
                <a:extLst>
                  <a:ext uri="{FF2B5EF4-FFF2-40B4-BE49-F238E27FC236}">
                    <a16:creationId xmlns:a16="http://schemas.microsoft.com/office/drawing/2014/main" id="{40A04EB2-F742-4C09-965B-3DEED2E377E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9" name="Picture 408">
                <a:extLst>
                  <a:ext uri="{FF2B5EF4-FFF2-40B4-BE49-F238E27FC236}">
                    <a16:creationId xmlns:a16="http://schemas.microsoft.com/office/drawing/2014/main" id="{FFF4B644-0BC8-40A6-ADA8-A289986756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CCBEF766-FEEC-4AE5-A41B-48CFFA8B72B5}"/>
                </a:ext>
              </a:extLst>
            </p:cNvPr>
            <p:cNvGrpSpPr/>
            <p:nvPr/>
          </p:nvGrpSpPr>
          <p:grpSpPr>
            <a:xfrm>
              <a:off x="9508616" y="3091033"/>
              <a:ext cx="271748" cy="271748"/>
              <a:chOff x="6484395" y="3145564"/>
              <a:chExt cx="271748" cy="271748"/>
            </a:xfrm>
          </p:grpSpPr>
          <p:sp>
            <p:nvSpPr>
              <p:cNvPr id="411" name="Google Shape;383;p1">
                <a:extLst>
                  <a:ext uri="{FF2B5EF4-FFF2-40B4-BE49-F238E27FC236}">
                    <a16:creationId xmlns:a16="http://schemas.microsoft.com/office/drawing/2014/main" id="{A34300D2-DDC1-4720-A47C-782FF7E8A013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2" name="Picture 411">
                <a:extLst>
                  <a:ext uri="{FF2B5EF4-FFF2-40B4-BE49-F238E27FC236}">
                    <a16:creationId xmlns:a16="http://schemas.microsoft.com/office/drawing/2014/main" id="{C51D4A2E-A8E5-4309-88C2-F3DF8FC43A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id="{F8CAA62D-432A-4C12-9E3B-399E9F6DF75A}"/>
                </a:ext>
              </a:extLst>
            </p:cNvPr>
            <p:cNvGrpSpPr/>
            <p:nvPr/>
          </p:nvGrpSpPr>
          <p:grpSpPr>
            <a:xfrm>
              <a:off x="6447673" y="3130909"/>
              <a:ext cx="299309" cy="281889"/>
              <a:chOff x="9498175" y="3076102"/>
              <a:chExt cx="299309" cy="281889"/>
            </a:xfrm>
          </p:grpSpPr>
          <p:sp>
            <p:nvSpPr>
              <p:cNvPr id="415" name="Google Shape;413;p1">
                <a:extLst>
                  <a:ext uri="{FF2B5EF4-FFF2-40B4-BE49-F238E27FC236}">
                    <a16:creationId xmlns:a16="http://schemas.microsoft.com/office/drawing/2014/main" id="{731EACAB-5346-4055-AECF-3D3C672BA858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6" name="Picture 415">
                <a:extLst>
                  <a:ext uri="{FF2B5EF4-FFF2-40B4-BE49-F238E27FC236}">
                    <a16:creationId xmlns:a16="http://schemas.microsoft.com/office/drawing/2014/main" id="{452935AD-1006-46D6-A6DB-9A317FE95B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17" name="Group 416">
              <a:extLst>
                <a:ext uri="{FF2B5EF4-FFF2-40B4-BE49-F238E27FC236}">
                  <a16:creationId xmlns:a16="http://schemas.microsoft.com/office/drawing/2014/main" id="{319B1A8D-15B8-4A05-B2AD-24A016965AAB}"/>
                </a:ext>
              </a:extLst>
            </p:cNvPr>
            <p:cNvGrpSpPr/>
            <p:nvPr/>
          </p:nvGrpSpPr>
          <p:grpSpPr>
            <a:xfrm>
              <a:off x="6450820" y="1921251"/>
              <a:ext cx="299309" cy="281889"/>
              <a:chOff x="9498175" y="3076102"/>
              <a:chExt cx="299309" cy="281889"/>
            </a:xfrm>
          </p:grpSpPr>
          <p:sp>
            <p:nvSpPr>
              <p:cNvPr id="418" name="Google Shape;413;p1">
                <a:extLst>
                  <a:ext uri="{FF2B5EF4-FFF2-40B4-BE49-F238E27FC236}">
                    <a16:creationId xmlns:a16="http://schemas.microsoft.com/office/drawing/2014/main" id="{6B2C5158-B03C-48EF-9F9D-BE9FEF3D7FE3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9" name="Picture 418">
                <a:extLst>
                  <a:ext uri="{FF2B5EF4-FFF2-40B4-BE49-F238E27FC236}">
                    <a16:creationId xmlns:a16="http://schemas.microsoft.com/office/drawing/2014/main" id="{E3731D88-82EF-42D7-83D7-0D3F0C15577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id="{0353118A-9E35-471E-9233-A7B830350539}"/>
                </a:ext>
              </a:extLst>
            </p:cNvPr>
            <p:cNvGrpSpPr/>
            <p:nvPr/>
          </p:nvGrpSpPr>
          <p:grpSpPr>
            <a:xfrm>
              <a:off x="7452394" y="1921251"/>
              <a:ext cx="299309" cy="281889"/>
              <a:chOff x="9498175" y="3076102"/>
              <a:chExt cx="299309" cy="281889"/>
            </a:xfrm>
          </p:grpSpPr>
          <p:sp>
            <p:nvSpPr>
              <p:cNvPr id="421" name="Google Shape;413;p1">
                <a:extLst>
                  <a:ext uri="{FF2B5EF4-FFF2-40B4-BE49-F238E27FC236}">
                    <a16:creationId xmlns:a16="http://schemas.microsoft.com/office/drawing/2014/main" id="{6BF2EF29-FE04-4B99-A938-9F1B5EAD9518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2" name="Picture 421">
                <a:extLst>
                  <a:ext uri="{FF2B5EF4-FFF2-40B4-BE49-F238E27FC236}">
                    <a16:creationId xmlns:a16="http://schemas.microsoft.com/office/drawing/2014/main" id="{54E338C5-BA71-452B-9686-0C96280EED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id="{2F19234E-28FD-4337-B827-4BD39F127A99}"/>
                </a:ext>
              </a:extLst>
            </p:cNvPr>
            <p:cNvGrpSpPr/>
            <p:nvPr/>
          </p:nvGrpSpPr>
          <p:grpSpPr>
            <a:xfrm>
              <a:off x="7457309" y="4322883"/>
              <a:ext cx="299309" cy="281889"/>
              <a:chOff x="9498175" y="3076102"/>
              <a:chExt cx="299309" cy="281889"/>
            </a:xfrm>
          </p:grpSpPr>
          <p:sp>
            <p:nvSpPr>
              <p:cNvPr id="424" name="Google Shape;413;p1">
                <a:extLst>
                  <a:ext uri="{FF2B5EF4-FFF2-40B4-BE49-F238E27FC236}">
                    <a16:creationId xmlns:a16="http://schemas.microsoft.com/office/drawing/2014/main" id="{6D6F86C8-064F-437B-971C-28948B9CBF57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5" name="Picture 424">
                <a:extLst>
                  <a:ext uri="{FF2B5EF4-FFF2-40B4-BE49-F238E27FC236}">
                    <a16:creationId xmlns:a16="http://schemas.microsoft.com/office/drawing/2014/main" id="{5FAEFB96-B990-409A-801B-73B0AD1E2B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233631CB-5C7E-4428-B11F-BAA714E8E36C}"/>
                </a:ext>
              </a:extLst>
            </p:cNvPr>
            <p:cNvGrpSpPr/>
            <p:nvPr/>
          </p:nvGrpSpPr>
          <p:grpSpPr>
            <a:xfrm>
              <a:off x="8476729" y="3121289"/>
              <a:ext cx="299309" cy="281889"/>
              <a:chOff x="9498175" y="3076102"/>
              <a:chExt cx="299309" cy="281889"/>
            </a:xfrm>
          </p:grpSpPr>
          <p:sp>
            <p:nvSpPr>
              <p:cNvPr id="430" name="Google Shape;413;p1">
                <a:extLst>
                  <a:ext uri="{FF2B5EF4-FFF2-40B4-BE49-F238E27FC236}">
                    <a16:creationId xmlns:a16="http://schemas.microsoft.com/office/drawing/2014/main" id="{7F75D598-39F2-4732-82D0-30E94C691AE6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2" name="Picture 431">
                <a:extLst>
                  <a:ext uri="{FF2B5EF4-FFF2-40B4-BE49-F238E27FC236}">
                    <a16:creationId xmlns:a16="http://schemas.microsoft.com/office/drawing/2014/main" id="{31498F0D-1AB6-41B2-A0C6-B50E890321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EB2E87AF-A00B-4A0D-83F4-CF74AE48AE18}"/>
                </a:ext>
              </a:extLst>
            </p:cNvPr>
            <p:cNvGrpSpPr/>
            <p:nvPr/>
          </p:nvGrpSpPr>
          <p:grpSpPr>
            <a:xfrm>
              <a:off x="8480087" y="4318316"/>
              <a:ext cx="299309" cy="281889"/>
              <a:chOff x="9498175" y="3076102"/>
              <a:chExt cx="299309" cy="281889"/>
            </a:xfrm>
          </p:grpSpPr>
          <p:sp>
            <p:nvSpPr>
              <p:cNvPr id="434" name="Google Shape;413;p1">
                <a:extLst>
                  <a:ext uri="{FF2B5EF4-FFF2-40B4-BE49-F238E27FC236}">
                    <a16:creationId xmlns:a16="http://schemas.microsoft.com/office/drawing/2014/main" id="{4F965731-1DAC-4719-9231-D9F5A4CE3BE9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5" name="Picture 434">
                <a:extLst>
                  <a:ext uri="{FF2B5EF4-FFF2-40B4-BE49-F238E27FC236}">
                    <a16:creationId xmlns:a16="http://schemas.microsoft.com/office/drawing/2014/main" id="{2EACE71A-3AD1-443A-BE4D-56B521D7B7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5278B75E-B0C8-496A-BAEA-4B252DFAE6CA}"/>
                </a:ext>
              </a:extLst>
            </p:cNvPr>
            <p:cNvGrpSpPr/>
            <p:nvPr/>
          </p:nvGrpSpPr>
          <p:grpSpPr>
            <a:xfrm>
              <a:off x="407128" y="3065928"/>
              <a:ext cx="271748" cy="271748"/>
              <a:chOff x="407184" y="1833357"/>
              <a:chExt cx="271748" cy="271748"/>
            </a:xfrm>
          </p:grpSpPr>
          <p:sp>
            <p:nvSpPr>
              <p:cNvPr id="437" name="Google Shape;372;p1">
                <a:extLst>
                  <a:ext uri="{FF2B5EF4-FFF2-40B4-BE49-F238E27FC236}">
                    <a16:creationId xmlns:a16="http://schemas.microsoft.com/office/drawing/2014/main" id="{B4BFF486-EEE5-423A-AB70-D6D645231F44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8" name="Picture 437">
                <a:extLst>
                  <a:ext uri="{FF2B5EF4-FFF2-40B4-BE49-F238E27FC236}">
                    <a16:creationId xmlns:a16="http://schemas.microsoft.com/office/drawing/2014/main" id="{FCA3200A-55D9-4AE1-94CF-D77FC2BAD9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39" name="Group 438">
              <a:extLst>
                <a:ext uri="{FF2B5EF4-FFF2-40B4-BE49-F238E27FC236}">
                  <a16:creationId xmlns:a16="http://schemas.microsoft.com/office/drawing/2014/main" id="{5874DAFA-F0FA-42B8-9E7F-6FDFFC6753B1}"/>
                </a:ext>
              </a:extLst>
            </p:cNvPr>
            <p:cNvGrpSpPr/>
            <p:nvPr/>
          </p:nvGrpSpPr>
          <p:grpSpPr>
            <a:xfrm>
              <a:off x="391737" y="1826026"/>
              <a:ext cx="271748" cy="271748"/>
              <a:chOff x="407184" y="1833357"/>
              <a:chExt cx="271748" cy="271748"/>
            </a:xfrm>
          </p:grpSpPr>
          <p:sp>
            <p:nvSpPr>
              <p:cNvPr id="440" name="Google Shape;372;p1">
                <a:extLst>
                  <a:ext uri="{FF2B5EF4-FFF2-40B4-BE49-F238E27FC236}">
                    <a16:creationId xmlns:a16="http://schemas.microsoft.com/office/drawing/2014/main" id="{58D44AF9-B024-4576-BE61-9D5A6FF03F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1" name="Picture 440">
                <a:extLst>
                  <a:ext uri="{FF2B5EF4-FFF2-40B4-BE49-F238E27FC236}">
                    <a16:creationId xmlns:a16="http://schemas.microsoft.com/office/drawing/2014/main" id="{4C89EA2D-31A3-453E-ACCA-6250E321CA2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2" name="Group 441">
              <a:extLst>
                <a:ext uri="{FF2B5EF4-FFF2-40B4-BE49-F238E27FC236}">
                  <a16:creationId xmlns:a16="http://schemas.microsoft.com/office/drawing/2014/main" id="{D2ADC6EA-4923-4DC3-82BE-E40CD4C341F1}"/>
                </a:ext>
              </a:extLst>
            </p:cNvPr>
            <p:cNvGrpSpPr/>
            <p:nvPr/>
          </p:nvGrpSpPr>
          <p:grpSpPr>
            <a:xfrm>
              <a:off x="1410442" y="1836705"/>
              <a:ext cx="271748" cy="271748"/>
              <a:chOff x="407184" y="1833357"/>
              <a:chExt cx="271748" cy="271748"/>
            </a:xfrm>
          </p:grpSpPr>
          <p:sp>
            <p:nvSpPr>
              <p:cNvPr id="443" name="Google Shape;372;p1">
                <a:extLst>
                  <a:ext uri="{FF2B5EF4-FFF2-40B4-BE49-F238E27FC236}">
                    <a16:creationId xmlns:a16="http://schemas.microsoft.com/office/drawing/2014/main" id="{68570B80-9F27-4A16-91DE-8B5A57D2AD1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4" name="Picture 443">
                <a:extLst>
                  <a:ext uri="{FF2B5EF4-FFF2-40B4-BE49-F238E27FC236}">
                    <a16:creationId xmlns:a16="http://schemas.microsoft.com/office/drawing/2014/main" id="{02237C18-D6A8-4CEC-B6C5-0F86EFB12B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5" name="Group 444">
              <a:extLst>
                <a:ext uri="{FF2B5EF4-FFF2-40B4-BE49-F238E27FC236}">
                  <a16:creationId xmlns:a16="http://schemas.microsoft.com/office/drawing/2014/main" id="{966F9996-B608-4DEE-845F-12593E57094D}"/>
                </a:ext>
              </a:extLst>
            </p:cNvPr>
            <p:cNvGrpSpPr/>
            <p:nvPr/>
          </p:nvGrpSpPr>
          <p:grpSpPr>
            <a:xfrm>
              <a:off x="895977" y="1361723"/>
              <a:ext cx="271748" cy="271748"/>
              <a:chOff x="407184" y="1833357"/>
              <a:chExt cx="271748" cy="271748"/>
            </a:xfrm>
          </p:grpSpPr>
          <p:sp>
            <p:nvSpPr>
              <p:cNvPr id="446" name="Google Shape;372;p1">
                <a:extLst>
                  <a:ext uri="{FF2B5EF4-FFF2-40B4-BE49-F238E27FC236}">
                    <a16:creationId xmlns:a16="http://schemas.microsoft.com/office/drawing/2014/main" id="{EFB8FE3C-97A3-4F48-9971-CFEC9658A85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7" name="Picture 446">
                <a:extLst>
                  <a:ext uri="{FF2B5EF4-FFF2-40B4-BE49-F238E27FC236}">
                    <a16:creationId xmlns:a16="http://schemas.microsoft.com/office/drawing/2014/main" id="{7EBDAA36-E66E-4550-98CC-9958068DA8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1" name="Group 450">
              <a:extLst>
                <a:ext uri="{FF2B5EF4-FFF2-40B4-BE49-F238E27FC236}">
                  <a16:creationId xmlns:a16="http://schemas.microsoft.com/office/drawing/2014/main" id="{AE318216-396A-435F-B1EF-D164D2892ADC}"/>
                </a:ext>
              </a:extLst>
            </p:cNvPr>
            <p:cNvGrpSpPr/>
            <p:nvPr/>
          </p:nvGrpSpPr>
          <p:grpSpPr>
            <a:xfrm>
              <a:off x="1409491" y="3084160"/>
              <a:ext cx="271748" cy="271748"/>
              <a:chOff x="407184" y="1833357"/>
              <a:chExt cx="271748" cy="271748"/>
            </a:xfrm>
          </p:grpSpPr>
          <p:sp>
            <p:nvSpPr>
              <p:cNvPr id="452" name="Google Shape;372;p1">
                <a:extLst>
                  <a:ext uri="{FF2B5EF4-FFF2-40B4-BE49-F238E27FC236}">
                    <a16:creationId xmlns:a16="http://schemas.microsoft.com/office/drawing/2014/main" id="{E6279F6E-7CA4-4DE0-A2ED-B2AD2EE8E08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3" name="Picture 452">
                <a:extLst>
                  <a:ext uri="{FF2B5EF4-FFF2-40B4-BE49-F238E27FC236}">
                    <a16:creationId xmlns:a16="http://schemas.microsoft.com/office/drawing/2014/main" id="{42E79A07-838E-4E40-A26B-E5E68ED086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1AAE08A2-1A06-466B-AEA6-2F38D34BC3BC}"/>
                </a:ext>
              </a:extLst>
            </p:cNvPr>
            <p:cNvGrpSpPr/>
            <p:nvPr/>
          </p:nvGrpSpPr>
          <p:grpSpPr>
            <a:xfrm>
              <a:off x="1410514" y="4356778"/>
              <a:ext cx="271748" cy="271748"/>
              <a:chOff x="407184" y="1833357"/>
              <a:chExt cx="271748" cy="271748"/>
            </a:xfrm>
          </p:grpSpPr>
          <p:sp>
            <p:nvSpPr>
              <p:cNvPr id="455" name="Google Shape;372;p1">
                <a:extLst>
                  <a:ext uri="{FF2B5EF4-FFF2-40B4-BE49-F238E27FC236}">
                    <a16:creationId xmlns:a16="http://schemas.microsoft.com/office/drawing/2014/main" id="{E30C1368-8700-4D25-B38C-9FDC5BF6CBF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6" name="Picture 455">
                <a:extLst>
                  <a:ext uri="{FF2B5EF4-FFF2-40B4-BE49-F238E27FC236}">
                    <a16:creationId xmlns:a16="http://schemas.microsoft.com/office/drawing/2014/main" id="{B48D5150-092C-4E0F-8367-0D5EFF30A7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7" name="Group 456">
              <a:extLst>
                <a:ext uri="{FF2B5EF4-FFF2-40B4-BE49-F238E27FC236}">
                  <a16:creationId xmlns:a16="http://schemas.microsoft.com/office/drawing/2014/main" id="{4CABFE7E-6A17-49D0-A361-761F2DD60516}"/>
                </a:ext>
              </a:extLst>
            </p:cNvPr>
            <p:cNvGrpSpPr/>
            <p:nvPr/>
          </p:nvGrpSpPr>
          <p:grpSpPr>
            <a:xfrm>
              <a:off x="2424943" y="4337340"/>
              <a:ext cx="271748" cy="271748"/>
              <a:chOff x="407184" y="1833357"/>
              <a:chExt cx="271748" cy="271748"/>
            </a:xfrm>
          </p:grpSpPr>
          <p:sp>
            <p:nvSpPr>
              <p:cNvPr id="458" name="Google Shape;372;p1">
                <a:extLst>
                  <a:ext uri="{FF2B5EF4-FFF2-40B4-BE49-F238E27FC236}">
                    <a16:creationId xmlns:a16="http://schemas.microsoft.com/office/drawing/2014/main" id="{E1042C9D-F28F-4C7F-A157-D59AEC551C1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9" name="Picture 458">
                <a:extLst>
                  <a:ext uri="{FF2B5EF4-FFF2-40B4-BE49-F238E27FC236}">
                    <a16:creationId xmlns:a16="http://schemas.microsoft.com/office/drawing/2014/main" id="{94E6BF05-B82D-481A-9E2C-93923197F4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60" name="Group 459">
              <a:extLst>
                <a:ext uri="{FF2B5EF4-FFF2-40B4-BE49-F238E27FC236}">
                  <a16:creationId xmlns:a16="http://schemas.microsoft.com/office/drawing/2014/main" id="{109D8791-0E0F-454C-B884-F3E52E4CC4BB}"/>
                </a:ext>
              </a:extLst>
            </p:cNvPr>
            <p:cNvGrpSpPr/>
            <p:nvPr/>
          </p:nvGrpSpPr>
          <p:grpSpPr>
            <a:xfrm>
              <a:off x="2420904" y="3096334"/>
              <a:ext cx="271748" cy="271748"/>
              <a:chOff x="407184" y="1833357"/>
              <a:chExt cx="271748" cy="271748"/>
            </a:xfrm>
          </p:grpSpPr>
          <p:sp>
            <p:nvSpPr>
              <p:cNvPr id="476" name="Google Shape;372;p1">
                <a:extLst>
                  <a:ext uri="{FF2B5EF4-FFF2-40B4-BE49-F238E27FC236}">
                    <a16:creationId xmlns:a16="http://schemas.microsoft.com/office/drawing/2014/main" id="{8B33EB7A-6A80-42EC-BB57-25E8B8C2BFC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7" name="Picture 476">
                <a:extLst>
                  <a:ext uri="{FF2B5EF4-FFF2-40B4-BE49-F238E27FC236}">
                    <a16:creationId xmlns:a16="http://schemas.microsoft.com/office/drawing/2014/main" id="{3BD44572-1C78-4AEE-B322-8F29FA553D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78" name="Group 477">
              <a:extLst>
                <a:ext uri="{FF2B5EF4-FFF2-40B4-BE49-F238E27FC236}">
                  <a16:creationId xmlns:a16="http://schemas.microsoft.com/office/drawing/2014/main" id="{26B9FCFD-A98D-491A-8170-2753D2977062}"/>
                </a:ext>
              </a:extLst>
            </p:cNvPr>
            <p:cNvGrpSpPr/>
            <p:nvPr/>
          </p:nvGrpSpPr>
          <p:grpSpPr>
            <a:xfrm>
              <a:off x="1914798" y="5566879"/>
              <a:ext cx="271748" cy="271748"/>
              <a:chOff x="407184" y="1833357"/>
              <a:chExt cx="271748" cy="271748"/>
            </a:xfrm>
          </p:grpSpPr>
          <p:sp>
            <p:nvSpPr>
              <p:cNvPr id="479" name="Google Shape;372;p1">
                <a:extLst>
                  <a:ext uri="{FF2B5EF4-FFF2-40B4-BE49-F238E27FC236}">
                    <a16:creationId xmlns:a16="http://schemas.microsoft.com/office/drawing/2014/main" id="{4E8ADFE3-C2FF-4892-903D-02D718617C1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0" name="Picture 479">
                <a:extLst>
                  <a:ext uri="{FF2B5EF4-FFF2-40B4-BE49-F238E27FC236}">
                    <a16:creationId xmlns:a16="http://schemas.microsoft.com/office/drawing/2014/main" id="{30161FD0-A388-4D91-8682-FC6E9AA9A3E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332FCFFA-2167-4E28-92D7-5F93647B9EEE}"/>
                </a:ext>
              </a:extLst>
            </p:cNvPr>
            <p:cNvGrpSpPr/>
            <p:nvPr/>
          </p:nvGrpSpPr>
          <p:grpSpPr>
            <a:xfrm>
              <a:off x="8015248" y="5583131"/>
              <a:ext cx="299309" cy="281889"/>
              <a:chOff x="9498175" y="3076102"/>
              <a:chExt cx="299309" cy="281889"/>
            </a:xfrm>
          </p:grpSpPr>
          <p:sp>
            <p:nvSpPr>
              <p:cNvPr id="489" name="Google Shape;413;p1">
                <a:extLst>
                  <a:ext uri="{FF2B5EF4-FFF2-40B4-BE49-F238E27FC236}">
                    <a16:creationId xmlns:a16="http://schemas.microsoft.com/office/drawing/2014/main" id="{B1106588-1A16-4F57-976A-CCA914259225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0" name="Picture 489">
                <a:extLst>
                  <a:ext uri="{FF2B5EF4-FFF2-40B4-BE49-F238E27FC236}">
                    <a16:creationId xmlns:a16="http://schemas.microsoft.com/office/drawing/2014/main" id="{BD7ABC39-EC5B-470D-85F1-4D5A208FC9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54E7B0C7-28F8-4CBF-9516-CA8F32E0FE6F}"/>
                </a:ext>
              </a:extLst>
            </p:cNvPr>
            <p:cNvGrpSpPr/>
            <p:nvPr/>
          </p:nvGrpSpPr>
          <p:grpSpPr>
            <a:xfrm>
              <a:off x="10031771" y="5580497"/>
              <a:ext cx="271748" cy="271748"/>
              <a:chOff x="6484395" y="3145564"/>
              <a:chExt cx="271748" cy="271748"/>
            </a:xfrm>
          </p:grpSpPr>
          <p:sp>
            <p:nvSpPr>
              <p:cNvPr id="495" name="Google Shape;383;p1">
                <a:extLst>
                  <a:ext uri="{FF2B5EF4-FFF2-40B4-BE49-F238E27FC236}">
                    <a16:creationId xmlns:a16="http://schemas.microsoft.com/office/drawing/2014/main" id="{D14CD500-761C-45BB-A128-A8F574AF36EE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6" name="Picture 495">
                <a:extLst>
                  <a:ext uri="{FF2B5EF4-FFF2-40B4-BE49-F238E27FC236}">
                    <a16:creationId xmlns:a16="http://schemas.microsoft.com/office/drawing/2014/main" id="{ABB34580-881B-4424-8511-68339408CD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D5A1DAA5-EC37-4FC0-B255-8FF5191A7D43}"/>
                </a:ext>
              </a:extLst>
            </p:cNvPr>
            <p:cNvGrpSpPr/>
            <p:nvPr/>
          </p:nvGrpSpPr>
          <p:grpSpPr>
            <a:xfrm>
              <a:off x="11012398" y="1408273"/>
              <a:ext cx="271748" cy="271748"/>
              <a:chOff x="6484395" y="3145564"/>
              <a:chExt cx="271748" cy="271748"/>
            </a:xfrm>
          </p:grpSpPr>
          <p:sp>
            <p:nvSpPr>
              <p:cNvPr id="498" name="Google Shape;383;p1">
                <a:extLst>
                  <a:ext uri="{FF2B5EF4-FFF2-40B4-BE49-F238E27FC236}">
                    <a16:creationId xmlns:a16="http://schemas.microsoft.com/office/drawing/2014/main" id="{89096288-8E47-4EB0-96FE-6EF9BAFD680E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9" name="Picture 498">
                <a:extLst>
                  <a:ext uri="{FF2B5EF4-FFF2-40B4-BE49-F238E27FC236}">
                    <a16:creationId xmlns:a16="http://schemas.microsoft.com/office/drawing/2014/main" id="{3E3546FD-31DB-4A2E-9FA6-8BF1CCA054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C3359408-59F8-4853-9B30-538BCC0FA2FD}"/>
                </a:ext>
              </a:extLst>
            </p:cNvPr>
            <p:cNvGrpSpPr/>
            <p:nvPr/>
          </p:nvGrpSpPr>
          <p:grpSpPr>
            <a:xfrm>
              <a:off x="6939061" y="1431949"/>
              <a:ext cx="299309" cy="281889"/>
              <a:chOff x="9498175" y="3076102"/>
              <a:chExt cx="299309" cy="281889"/>
            </a:xfrm>
          </p:grpSpPr>
          <p:sp>
            <p:nvSpPr>
              <p:cNvPr id="510" name="Google Shape;413;p1">
                <a:extLst>
                  <a:ext uri="{FF2B5EF4-FFF2-40B4-BE49-F238E27FC236}">
                    <a16:creationId xmlns:a16="http://schemas.microsoft.com/office/drawing/2014/main" id="{93633440-0F60-4AF7-B6C5-F833361295C9}"/>
                  </a:ext>
                </a:extLst>
              </p:cNvPr>
              <p:cNvSpPr/>
              <p:nvPr/>
            </p:nvSpPr>
            <p:spPr>
              <a:xfrm>
                <a:off x="9498175" y="3076102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2" name="Picture 511">
                <a:extLst>
                  <a:ext uri="{FF2B5EF4-FFF2-40B4-BE49-F238E27FC236}">
                    <a16:creationId xmlns:a16="http://schemas.microsoft.com/office/drawing/2014/main" id="{20C01191-6B33-43EF-BCEF-293E7E5EBD9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17920" t="3445" r="19727" b="17139"/>
              <a:stretch/>
            </p:blipFill>
            <p:spPr>
              <a:xfrm>
                <a:off x="9587649" y="3117508"/>
                <a:ext cx="130193" cy="197724"/>
              </a:xfrm>
              <a:prstGeom prst="rect">
                <a:avLst/>
              </a:prstGeom>
            </p:spPr>
          </p:pic>
        </p:grp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F5FF25F7-8BD2-4A02-9FDA-3F5A1A212736}"/>
                </a:ext>
              </a:extLst>
            </p:cNvPr>
            <p:cNvGrpSpPr/>
            <p:nvPr/>
          </p:nvGrpSpPr>
          <p:grpSpPr>
            <a:xfrm>
              <a:off x="3424956" y="1913114"/>
              <a:ext cx="271748" cy="271748"/>
              <a:chOff x="3439081" y="1895524"/>
              <a:chExt cx="271748" cy="271748"/>
            </a:xfrm>
          </p:grpSpPr>
          <p:sp>
            <p:nvSpPr>
              <p:cNvPr id="514" name="Google Shape;383;p1">
                <a:extLst>
                  <a:ext uri="{FF2B5EF4-FFF2-40B4-BE49-F238E27FC236}">
                    <a16:creationId xmlns:a16="http://schemas.microsoft.com/office/drawing/2014/main" id="{A38C0EB3-38F1-4E2D-89AF-E5FF03C2294B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5" name="Graphic 514">
                <a:extLst>
                  <a:ext uri="{FF2B5EF4-FFF2-40B4-BE49-F238E27FC236}">
                    <a16:creationId xmlns:a16="http://schemas.microsoft.com/office/drawing/2014/main" id="{B2CC3F07-37DA-4375-A798-050DD13A6FD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C5BC874D-AD23-42E7-B6B9-B05FD4125CAE}"/>
                </a:ext>
              </a:extLst>
            </p:cNvPr>
            <p:cNvGrpSpPr/>
            <p:nvPr/>
          </p:nvGrpSpPr>
          <p:grpSpPr>
            <a:xfrm>
              <a:off x="3446829" y="3109650"/>
              <a:ext cx="271748" cy="271748"/>
              <a:chOff x="3439081" y="1895524"/>
              <a:chExt cx="271748" cy="271748"/>
            </a:xfrm>
          </p:grpSpPr>
          <p:sp>
            <p:nvSpPr>
              <p:cNvPr id="517" name="Google Shape;383;p1">
                <a:extLst>
                  <a:ext uri="{FF2B5EF4-FFF2-40B4-BE49-F238E27FC236}">
                    <a16:creationId xmlns:a16="http://schemas.microsoft.com/office/drawing/2014/main" id="{F2D301B5-4C26-4970-9EAC-9AE00CCDE1EC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8" name="Graphic 517">
                <a:extLst>
                  <a:ext uri="{FF2B5EF4-FFF2-40B4-BE49-F238E27FC236}">
                    <a16:creationId xmlns:a16="http://schemas.microsoft.com/office/drawing/2014/main" id="{DA1CAE13-1F5B-48BA-B780-7C314869E69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55BACE13-3C57-4A44-9E1B-66C1A7953875}"/>
                </a:ext>
              </a:extLst>
            </p:cNvPr>
            <p:cNvGrpSpPr/>
            <p:nvPr/>
          </p:nvGrpSpPr>
          <p:grpSpPr>
            <a:xfrm>
              <a:off x="3952739" y="5574768"/>
              <a:ext cx="271748" cy="271748"/>
              <a:chOff x="3439081" y="1895524"/>
              <a:chExt cx="271748" cy="271748"/>
            </a:xfrm>
          </p:grpSpPr>
          <p:sp>
            <p:nvSpPr>
              <p:cNvPr id="548" name="Google Shape;383;p1">
                <a:extLst>
                  <a:ext uri="{FF2B5EF4-FFF2-40B4-BE49-F238E27FC236}">
                    <a16:creationId xmlns:a16="http://schemas.microsoft.com/office/drawing/2014/main" id="{F4B80915-6E0B-4EA1-842F-619339FC2B21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35" name="Graphic 634">
                <a:extLst>
                  <a:ext uri="{FF2B5EF4-FFF2-40B4-BE49-F238E27FC236}">
                    <a16:creationId xmlns:a16="http://schemas.microsoft.com/office/drawing/2014/main" id="{0E3EC386-C32F-4077-94DC-A4A299753B3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36" name="Group 635">
              <a:extLst>
                <a:ext uri="{FF2B5EF4-FFF2-40B4-BE49-F238E27FC236}">
                  <a16:creationId xmlns:a16="http://schemas.microsoft.com/office/drawing/2014/main" id="{25FD3CF1-A604-46E9-870F-176D290F278A}"/>
                </a:ext>
              </a:extLst>
            </p:cNvPr>
            <p:cNvGrpSpPr/>
            <p:nvPr/>
          </p:nvGrpSpPr>
          <p:grpSpPr>
            <a:xfrm>
              <a:off x="3431084" y="4394807"/>
              <a:ext cx="271748" cy="271748"/>
              <a:chOff x="3439081" y="1895524"/>
              <a:chExt cx="271748" cy="271748"/>
            </a:xfrm>
          </p:grpSpPr>
          <p:sp>
            <p:nvSpPr>
              <p:cNvPr id="639" name="Google Shape;383;p1">
                <a:extLst>
                  <a:ext uri="{FF2B5EF4-FFF2-40B4-BE49-F238E27FC236}">
                    <a16:creationId xmlns:a16="http://schemas.microsoft.com/office/drawing/2014/main" id="{86F74DDE-EBFF-45A1-B408-E0101AE435F8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40" name="Graphic 639">
                <a:extLst>
                  <a:ext uri="{FF2B5EF4-FFF2-40B4-BE49-F238E27FC236}">
                    <a16:creationId xmlns:a16="http://schemas.microsoft.com/office/drawing/2014/main" id="{F2F821B0-704F-44C5-9D31-4C4CFCDAC9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41" name="Group 640">
              <a:extLst>
                <a:ext uri="{FF2B5EF4-FFF2-40B4-BE49-F238E27FC236}">
                  <a16:creationId xmlns:a16="http://schemas.microsoft.com/office/drawing/2014/main" id="{87945300-5AAC-4779-9D35-EA88A86A9A00}"/>
                </a:ext>
              </a:extLst>
            </p:cNvPr>
            <p:cNvGrpSpPr/>
            <p:nvPr/>
          </p:nvGrpSpPr>
          <p:grpSpPr>
            <a:xfrm>
              <a:off x="4450327" y="4333948"/>
              <a:ext cx="301071" cy="288180"/>
              <a:chOff x="3439081" y="1895524"/>
              <a:chExt cx="271748" cy="271748"/>
            </a:xfrm>
          </p:grpSpPr>
          <p:sp>
            <p:nvSpPr>
              <p:cNvPr id="644" name="Google Shape;383;p1">
                <a:extLst>
                  <a:ext uri="{FF2B5EF4-FFF2-40B4-BE49-F238E27FC236}">
                    <a16:creationId xmlns:a16="http://schemas.microsoft.com/office/drawing/2014/main" id="{856B19F3-CC13-42A5-B500-5E39475A99AB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45" name="Graphic 644">
                <a:extLst>
                  <a:ext uri="{FF2B5EF4-FFF2-40B4-BE49-F238E27FC236}">
                    <a16:creationId xmlns:a16="http://schemas.microsoft.com/office/drawing/2014/main" id="{A13EB348-D492-4C26-AE51-59F0D057A0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7356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46" name="Group 645">
              <a:extLst>
                <a:ext uri="{FF2B5EF4-FFF2-40B4-BE49-F238E27FC236}">
                  <a16:creationId xmlns:a16="http://schemas.microsoft.com/office/drawing/2014/main" id="{486DFD41-5B83-4789-9133-DAF66DDFC251}"/>
                </a:ext>
              </a:extLst>
            </p:cNvPr>
            <p:cNvGrpSpPr/>
            <p:nvPr/>
          </p:nvGrpSpPr>
          <p:grpSpPr>
            <a:xfrm>
              <a:off x="4454029" y="3115393"/>
              <a:ext cx="271748" cy="271748"/>
              <a:chOff x="3439081" y="1895524"/>
              <a:chExt cx="271748" cy="271748"/>
            </a:xfrm>
          </p:grpSpPr>
          <p:sp>
            <p:nvSpPr>
              <p:cNvPr id="651" name="Google Shape;383;p1">
                <a:extLst>
                  <a:ext uri="{FF2B5EF4-FFF2-40B4-BE49-F238E27FC236}">
                    <a16:creationId xmlns:a16="http://schemas.microsoft.com/office/drawing/2014/main" id="{D56A23B7-3D6C-461B-B9B4-4939CD255A9A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2" name="Graphic 651">
                <a:extLst>
                  <a:ext uri="{FF2B5EF4-FFF2-40B4-BE49-F238E27FC236}">
                    <a16:creationId xmlns:a16="http://schemas.microsoft.com/office/drawing/2014/main" id="{9FC4D505-F6C0-4C0F-8C4A-4E946202C5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53" name="Group 652">
              <a:extLst>
                <a:ext uri="{FF2B5EF4-FFF2-40B4-BE49-F238E27FC236}">
                  <a16:creationId xmlns:a16="http://schemas.microsoft.com/office/drawing/2014/main" id="{AD93C140-FB71-4E40-B2ED-4EE0BBF410BA}"/>
                </a:ext>
              </a:extLst>
            </p:cNvPr>
            <p:cNvGrpSpPr/>
            <p:nvPr/>
          </p:nvGrpSpPr>
          <p:grpSpPr>
            <a:xfrm>
              <a:off x="4944174" y="1431515"/>
              <a:ext cx="271748" cy="271748"/>
              <a:chOff x="3439081" y="1895524"/>
              <a:chExt cx="271748" cy="271748"/>
            </a:xfrm>
          </p:grpSpPr>
          <p:sp>
            <p:nvSpPr>
              <p:cNvPr id="654" name="Google Shape;383;p1">
                <a:extLst>
                  <a:ext uri="{FF2B5EF4-FFF2-40B4-BE49-F238E27FC236}">
                    <a16:creationId xmlns:a16="http://schemas.microsoft.com/office/drawing/2014/main" id="{E708726D-1D22-4C72-BF42-C9EE8CBC1404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5" name="Graphic 654">
                <a:extLst>
                  <a:ext uri="{FF2B5EF4-FFF2-40B4-BE49-F238E27FC236}">
                    <a16:creationId xmlns:a16="http://schemas.microsoft.com/office/drawing/2014/main" id="{F41D36B8-4165-404D-A7BC-4B628A7F0C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57" name="Group 656">
              <a:extLst>
                <a:ext uri="{FF2B5EF4-FFF2-40B4-BE49-F238E27FC236}">
                  <a16:creationId xmlns:a16="http://schemas.microsoft.com/office/drawing/2014/main" id="{9231BB32-1200-4A4A-99AD-65A32D1BCE1B}"/>
                </a:ext>
              </a:extLst>
            </p:cNvPr>
            <p:cNvGrpSpPr/>
            <p:nvPr/>
          </p:nvGrpSpPr>
          <p:grpSpPr>
            <a:xfrm>
              <a:off x="4458416" y="1901144"/>
              <a:ext cx="271748" cy="271748"/>
              <a:chOff x="3439081" y="1895524"/>
              <a:chExt cx="271748" cy="271748"/>
            </a:xfrm>
          </p:grpSpPr>
          <p:sp>
            <p:nvSpPr>
              <p:cNvPr id="658" name="Google Shape;383;p1">
                <a:extLst>
                  <a:ext uri="{FF2B5EF4-FFF2-40B4-BE49-F238E27FC236}">
                    <a16:creationId xmlns:a16="http://schemas.microsoft.com/office/drawing/2014/main" id="{D4C786BE-CE53-4B50-B37E-17354F264A3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9" name="Graphic 658">
                <a:extLst>
                  <a:ext uri="{FF2B5EF4-FFF2-40B4-BE49-F238E27FC236}">
                    <a16:creationId xmlns:a16="http://schemas.microsoft.com/office/drawing/2014/main" id="{EA10C043-6B17-4B96-8B17-E164E7271A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0" name="Group 659">
              <a:extLst>
                <a:ext uri="{FF2B5EF4-FFF2-40B4-BE49-F238E27FC236}">
                  <a16:creationId xmlns:a16="http://schemas.microsoft.com/office/drawing/2014/main" id="{AD6912DD-F712-40E7-AEA2-7E6645F4BBED}"/>
                </a:ext>
              </a:extLst>
            </p:cNvPr>
            <p:cNvGrpSpPr/>
            <p:nvPr/>
          </p:nvGrpSpPr>
          <p:grpSpPr>
            <a:xfrm>
              <a:off x="5473860" y="1903744"/>
              <a:ext cx="271748" cy="271748"/>
              <a:chOff x="3439081" y="1895524"/>
              <a:chExt cx="271748" cy="271748"/>
            </a:xfrm>
          </p:grpSpPr>
          <p:sp>
            <p:nvSpPr>
              <p:cNvPr id="661" name="Google Shape;383;p1">
                <a:extLst>
                  <a:ext uri="{FF2B5EF4-FFF2-40B4-BE49-F238E27FC236}">
                    <a16:creationId xmlns:a16="http://schemas.microsoft.com/office/drawing/2014/main" id="{C56E3CD7-E091-418B-B1F0-6BAF8B6250B7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2" name="Graphic 661">
                <a:extLst>
                  <a:ext uri="{FF2B5EF4-FFF2-40B4-BE49-F238E27FC236}">
                    <a16:creationId xmlns:a16="http://schemas.microsoft.com/office/drawing/2014/main" id="{556223C0-0950-4F6D-B5ED-8DC52C4E2FA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3" name="Group 662">
              <a:extLst>
                <a:ext uri="{FF2B5EF4-FFF2-40B4-BE49-F238E27FC236}">
                  <a16:creationId xmlns:a16="http://schemas.microsoft.com/office/drawing/2014/main" id="{7DD745F7-3710-40A9-9157-3F3F61DDCF00}"/>
                </a:ext>
              </a:extLst>
            </p:cNvPr>
            <p:cNvGrpSpPr/>
            <p:nvPr/>
          </p:nvGrpSpPr>
          <p:grpSpPr>
            <a:xfrm>
              <a:off x="5456051" y="4419041"/>
              <a:ext cx="271748" cy="271748"/>
              <a:chOff x="3439081" y="1895524"/>
              <a:chExt cx="271748" cy="271748"/>
            </a:xfrm>
          </p:grpSpPr>
          <p:sp>
            <p:nvSpPr>
              <p:cNvPr id="664" name="Google Shape;383;p1">
                <a:extLst>
                  <a:ext uri="{FF2B5EF4-FFF2-40B4-BE49-F238E27FC236}">
                    <a16:creationId xmlns:a16="http://schemas.microsoft.com/office/drawing/2014/main" id="{175E4AB2-303C-41BA-A5E7-CA0D5D8688D0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5" name="Graphic 664">
                <a:extLst>
                  <a:ext uri="{FF2B5EF4-FFF2-40B4-BE49-F238E27FC236}">
                    <a16:creationId xmlns:a16="http://schemas.microsoft.com/office/drawing/2014/main" id="{381FA4BF-8B0D-4826-B7EE-F2BC963DD14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666" name="Group 665">
              <a:extLst>
                <a:ext uri="{FF2B5EF4-FFF2-40B4-BE49-F238E27FC236}">
                  <a16:creationId xmlns:a16="http://schemas.microsoft.com/office/drawing/2014/main" id="{A1862213-FB9D-4176-BCDA-ACD1520C9645}"/>
                </a:ext>
              </a:extLst>
            </p:cNvPr>
            <p:cNvGrpSpPr/>
            <p:nvPr/>
          </p:nvGrpSpPr>
          <p:grpSpPr>
            <a:xfrm>
              <a:off x="5946990" y="5581896"/>
              <a:ext cx="271748" cy="271748"/>
              <a:chOff x="3439081" y="1895524"/>
              <a:chExt cx="271748" cy="271748"/>
            </a:xfrm>
          </p:grpSpPr>
          <p:sp>
            <p:nvSpPr>
              <p:cNvPr id="667" name="Google Shape;383;p1">
                <a:extLst>
                  <a:ext uri="{FF2B5EF4-FFF2-40B4-BE49-F238E27FC236}">
                    <a16:creationId xmlns:a16="http://schemas.microsoft.com/office/drawing/2014/main" id="{AB071B8F-4E38-4015-9FD6-E294D94593A1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68" name="Graphic 667">
                <a:extLst>
                  <a:ext uri="{FF2B5EF4-FFF2-40B4-BE49-F238E27FC236}">
                    <a16:creationId xmlns:a16="http://schemas.microsoft.com/office/drawing/2014/main" id="{3F4B31EA-85E7-42A3-B22A-396BEEF715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38DE1DAD-3834-4285-BDFA-1C167BD8B2AB}"/>
                </a:ext>
              </a:extLst>
            </p:cNvPr>
            <p:cNvGrpSpPr/>
            <p:nvPr/>
          </p:nvGrpSpPr>
          <p:grpSpPr>
            <a:xfrm>
              <a:off x="2931373" y="1408211"/>
              <a:ext cx="271748" cy="271748"/>
              <a:chOff x="3439081" y="1895524"/>
              <a:chExt cx="271748" cy="271748"/>
            </a:xfrm>
          </p:grpSpPr>
          <p:sp>
            <p:nvSpPr>
              <p:cNvPr id="394" name="Google Shape;383;p1">
                <a:extLst>
                  <a:ext uri="{FF2B5EF4-FFF2-40B4-BE49-F238E27FC236}">
                    <a16:creationId xmlns:a16="http://schemas.microsoft.com/office/drawing/2014/main" id="{D2201EB7-D6ED-4B87-9736-986C3E312C8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5" name="Graphic 394">
                <a:extLst>
                  <a:ext uri="{FF2B5EF4-FFF2-40B4-BE49-F238E27FC236}">
                    <a16:creationId xmlns:a16="http://schemas.microsoft.com/office/drawing/2014/main" id="{670308ED-4E5E-443F-8EB9-484B4800B7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sp>
          <p:nvSpPr>
            <p:cNvPr id="405" name="Google Shape;150;p1">
              <a:extLst>
                <a:ext uri="{FF2B5EF4-FFF2-40B4-BE49-F238E27FC236}">
                  <a16:creationId xmlns:a16="http://schemas.microsoft.com/office/drawing/2014/main" id="{1B37A99F-0A56-45CA-991C-FA23B81AC5EA}"/>
                </a:ext>
              </a:extLst>
            </p:cNvPr>
            <p:cNvSpPr/>
            <p:nvPr/>
          </p:nvSpPr>
          <p:spPr>
            <a:xfrm>
              <a:off x="5217671" y="32536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</a:p>
          </p:txBody>
        </p:sp>
        <p:grpSp>
          <p:nvGrpSpPr>
            <p:cNvPr id="406" name="Group 405">
              <a:extLst>
                <a:ext uri="{FF2B5EF4-FFF2-40B4-BE49-F238E27FC236}">
                  <a16:creationId xmlns:a16="http://schemas.microsoft.com/office/drawing/2014/main" id="{4DC6F105-CA56-48F0-97E4-BFA33D5AD85D}"/>
                </a:ext>
              </a:extLst>
            </p:cNvPr>
            <p:cNvGrpSpPr/>
            <p:nvPr/>
          </p:nvGrpSpPr>
          <p:grpSpPr>
            <a:xfrm>
              <a:off x="5456701" y="3117664"/>
              <a:ext cx="271748" cy="271748"/>
              <a:chOff x="3439081" y="1895524"/>
              <a:chExt cx="271748" cy="271748"/>
            </a:xfrm>
          </p:grpSpPr>
          <p:sp>
            <p:nvSpPr>
              <p:cNvPr id="413" name="Google Shape;383;p1">
                <a:extLst>
                  <a:ext uri="{FF2B5EF4-FFF2-40B4-BE49-F238E27FC236}">
                    <a16:creationId xmlns:a16="http://schemas.microsoft.com/office/drawing/2014/main" id="{056AF019-764C-4A83-ABAD-CDBFD99A2936}"/>
                  </a:ext>
                </a:extLst>
              </p:cNvPr>
              <p:cNvSpPr/>
              <p:nvPr/>
            </p:nvSpPr>
            <p:spPr>
              <a:xfrm>
                <a:off x="3439081" y="189552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1" name="Graphic 430">
                <a:extLst>
                  <a:ext uri="{FF2B5EF4-FFF2-40B4-BE49-F238E27FC236}">
                    <a16:creationId xmlns:a16="http://schemas.microsoft.com/office/drawing/2014/main" id="{54FD06B4-F2FC-45A1-8E20-7E55A2D97B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rcRect l="11916" r="13859" b="21233"/>
              <a:stretch/>
            </p:blipFill>
            <p:spPr>
              <a:xfrm>
                <a:off x="3490384" y="1931369"/>
                <a:ext cx="170262" cy="180682"/>
              </a:xfrm>
              <a:prstGeom prst="rect">
                <a:avLst/>
              </a:prstGeom>
            </p:spPr>
          </p:pic>
        </p:grpSp>
        <p:grpSp>
          <p:nvGrpSpPr>
            <p:cNvPr id="461" name="Google Shape;454;p1">
              <a:extLst>
                <a:ext uri="{FF2B5EF4-FFF2-40B4-BE49-F238E27FC236}">
                  <a16:creationId xmlns:a16="http://schemas.microsoft.com/office/drawing/2014/main" id="{B34179A6-A29C-472A-B5E9-544DCC63832A}"/>
                </a:ext>
              </a:extLst>
            </p:cNvPr>
            <p:cNvGrpSpPr/>
            <p:nvPr/>
          </p:nvGrpSpPr>
          <p:grpSpPr>
            <a:xfrm>
              <a:off x="2418979" y="1887178"/>
              <a:ext cx="271748" cy="271748"/>
              <a:chOff x="380343" y="4002282"/>
              <a:chExt cx="271748" cy="271748"/>
            </a:xfrm>
          </p:grpSpPr>
          <p:sp>
            <p:nvSpPr>
              <p:cNvPr id="462" name="Google Shape;455;p1">
                <a:extLst>
                  <a:ext uri="{FF2B5EF4-FFF2-40B4-BE49-F238E27FC236}">
                    <a16:creationId xmlns:a16="http://schemas.microsoft.com/office/drawing/2014/main" id="{26CFF790-4175-4A39-9D86-BA324F3C5C9B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5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E836CB3-2ED3-4C79-A528-7B96513EE9B4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83" name="Google Shape;150;p1">
              <a:extLst>
                <a:ext uri="{FF2B5EF4-FFF2-40B4-BE49-F238E27FC236}">
                  <a16:creationId xmlns:a16="http://schemas.microsoft.com/office/drawing/2014/main" id="{8E576626-1B00-47EC-BB55-1F1942F526D2}"/>
                </a:ext>
              </a:extLst>
            </p:cNvPr>
            <p:cNvSpPr/>
            <p:nvPr/>
          </p:nvSpPr>
          <p:spPr>
            <a:xfrm>
              <a:off x="11287337" y="32601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1" name="Group 510">
              <a:extLst>
                <a:ext uri="{FF2B5EF4-FFF2-40B4-BE49-F238E27FC236}">
                  <a16:creationId xmlns:a16="http://schemas.microsoft.com/office/drawing/2014/main" id="{0CC4ABDA-BBDD-4426-AE41-6FE5A16BB1D0}"/>
                </a:ext>
              </a:extLst>
            </p:cNvPr>
            <p:cNvGrpSpPr/>
            <p:nvPr/>
          </p:nvGrpSpPr>
          <p:grpSpPr>
            <a:xfrm>
              <a:off x="11542506" y="3103140"/>
              <a:ext cx="271748" cy="271748"/>
              <a:chOff x="6484395" y="3145564"/>
              <a:chExt cx="271748" cy="271748"/>
            </a:xfrm>
          </p:grpSpPr>
          <p:sp>
            <p:nvSpPr>
              <p:cNvPr id="519" name="Google Shape;383;p1">
                <a:extLst>
                  <a:ext uri="{FF2B5EF4-FFF2-40B4-BE49-F238E27FC236}">
                    <a16:creationId xmlns:a16="http://schemas.microsoft.com/office/drawing/2014/main" id="{DD8621EF-CF7E-4244-BF43-C68AF5AFDC4D}"/>
                  </a:ext>
                </a:extLst>
              </p:cNvPr>
              <p:cNvSpPr/>
              <p:nvPr/>
            </p:nvSpPr>
            <p:spPr>
              <a:xfrm>
                <a:off x="6484395" y="3145564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0" name="Picture 519">
                <a:extLst>
                  <a:ext uri="{FF2B5EF4-FFF2-40B4-BE49-F238E27FC236}">
                    <a16:creationId xmlns:a16="http://schemas.microsoft.com/office/drawing/2014/main" id="{868F2B8C-231F-4072-809B-FF722BB6477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8082" r="7218" b="13746"/>
              <a:stretch/>
            </p:blipFill>
            <p:spPr>
              <a:xfrm>
                <a:off x="6518188" y="3188227"/>
                <a:ext cx="221099" cy="22515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4244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1800</Words>
  <Application>Microsoft Office PowerPoint</Application>
  <PresentationFormat>Widescreen</PresentationFormat>
  <Paragraphs>320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Sarah Matthews</cp:lastModifiedBy>
  <cp:revision>48</cp:revision>
  <dcterms:created xsi:type="dcterms:W3CDTF">2020-03-27T09:24:26Z</dcterms:created>
  <dcterms:modified xsi:type="dcterms:W3CDTF">2023-06-27T07:45:44Z</dcterms:modified>
</cp:coreProperties>
</file>