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3923" autoAdjust="0"/>
  </p:normalViewPr>
  <p:slideViewPr>
    <p:cSldViewPr snapToGrid="0">
      <p:cViewPr>
        <p:scale>
          <a:sx n="80" d="100"/>
          <a:sy n="80" d="100"/>
        </p:scale>
        <p:origin x="13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4.png"/><Relationship Id="rId117" Type="http://schemas.openxmlformats.org/officeDocument/2006/relationships/image" Target="../media/image115.svg"/><Relationship Id="rId21" Type="http://schemas.openxmlformats.org/officeDocument/2006/relationships/image" Target="../media/image19.svg"/><Relationship Id="rId42" Type="http://schemas.openxmlformats.org/officeDocument/2006/relationships/image" Target="../media/image40.png"/><Relationship Id="rId47" Type="http://schemas.openxmlformats.org/officeDocument/2006/relationships/image" Target="../media/image45.svg"/><Relationship Id="rId63" Type="http://schemas.openxmlformats.org/officeDocument/2006/relationships/image" Target="../media/image61.svg"/><Relationship Id="rId68" Type="http://schemas.openxmlformats.org/officeDocument/2006/relationships/image" Target="../media/image66.png"/><Relationship Id="rId84" Type="http://schemas.openxmlformats.org/officeDocument/2006/relationships/image" Target="../media/image82.png"/><Relationship Id="rId89" Type="http://schemas.openxmlformats.org/officeDocument/2006/relationships/image" Target="../media/image87.svg"/><Relationship Id="rId112" Type="http://schemas.openxmlformats.org/officeDocument/2006/relationships/image" Target="../media/image110.png"/><Relationship Id="rId16" Type="http://schemas.openxmlformats.org/officeDocument/2006/relationships/image" Target="../media/image14.png"/><Relationship Id="rId107" Type="http://schemas.openxmlformats.org/officeDocument/2006/relationships/image" Target="../media/image105.svg"/><Relationship Id="rId11" Type="http://schemas.openxmlformats.org/officeDocument/2006/relationships/image" Target="../media/image9.sv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53" Type="http://schemas.openxmlformats.org/officeDocument/2006/relationships/image" Target="../media/image51.svg"/><Relationship Id="rId58" Type="http://schemas.openxmlformats.org/officeDocument/2006/relationships/image" Target="../media/image56.png"/><Relationship Id="rId74" Type="http://schemas.openxmlformats.org/officeDocument/2006/relationships/image" Target="../media/image72.png"/><Relationship Id="rId79" Type="http://schemas.openxmlformats.org/officeDocument/2006/relationships/image" Target="../media/image77.svg"/><Relationship Id="rId102" Type="http://schemas.openxmlformats.org/officeDocument/2006/relationships/image" Target="../media/image100.png"/><Relationship Id="rId5" Type="http://schemas.openxmlformats.org/officeDocument/2006/relationships/image" Target="../media/image3.jpeg"/><Relationship Id="rId90" Type="http://schemas.openxmlformats.org/officeDocument/2006/relationships/image" Target="../media/image88.png"/><Relationship Id="rId95" Type="http://schemas.openxmlformats.org/officeDocument/2006/relationships/image" Target="../media/image93.sv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64" Type="http://schemas.openxmlformats.org/officeDocument/2006/relationships/image" Target="../media/image62.png"/><Relationship Id="rId69" Type="http://schemas.openxmlformats.org/officeDocument/2006/relationships/image" Target="../media/image67.svg"/><Relationship Id="rId113" Type="http://schemas.openxmlformats.org/officeDocument/2006/relationships/image" Target="../media/image111.svg"/><Relationship Id="rId118" Type="http://schemas.openxmlformats.org/officeDocument/2006/relationships/image" Target="../media/image116.png"/><Relationship Id="rId80" Type="http://schemas.openxmlformats.org/officeDocument/2006/relationships/image" Target="../media/image78.png"/><Relationship Id="rId85" Type="http://schemas.openxmlformats.org/officeDocument/2006/relationships/image" Target="../media/image83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59" Type="http://schemas.openxmlformats.org/officeDocument/2006/relationships/image" Target="../media/image57.svg"/><Relationship Id="rId103" Type="http://schemas.openxmlformats.org/officeDocument/2006/relationships/image" Target="../media/image101.svg"/><Relationship Id="rId108" Type="http://schemas.openxmlformats.org/officeDocument/2006/relationships/image" Target="../media/image106.png"/><Relationship Id="rId54" Type="http://schemas.openxmlformats.org/officeDocument/2006/relationships/image" Target="../media/image52.png"/><Relationship Id="rId70" Type="http://schemas.openxmlformats.org/officeDocument/2006/relationships/image" Target="../media/image68.png"/><Relationship Id="rId75" Type="http://schemas.openxmlformats.org/officeDocument/2006/relationships/image" Target="../media/image73.svg"/><Relationship Id="rId91" Type="http://schemas.openxmlformats.org/officeDocument/2006/relationships/image" Target="../media/image89.svg"/><Relationship Id="rId96" Type="http://schemas.openxmlformats.org/officeDocument/2006/relationships/image" Target="../media/image9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49" Type="http://schemas.openxmlformats.org/officeDocument/2006/relationships/image" Target="../media/image47.svg"/><Relationship Id="rId114" Type="http://schemas.openxmlformats.org/officeDocument/2006/relationships/image" Target="../media/image112.png"/><Relationship Id="rId119" Type="http://schemas.openxmlformats.org/officeDocument/2006/relationships/image" Target="../media/image117.svg"/><Relationship Id="rId10" Type="http://schemas.openxmlformats.org/officeDocument/2006/relationships/image" Target="../media/image8.png"/><Relationship Id="rId31" Type="http://schemas.openxmlformats.org/officeDocument/2006/relationships/image" Target="../media/image29.sv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65" Type="http://schemas.openxmlformats.org/officeDocument/2006/relationships/image" Target="../media/image63.svg"/><Relationship Id="rId73" Type="http://schemas.openxmlformats.org/officeDocument/2006/relationships/image" Target="../media/image71.svg"/><Relationship Id="rId78" Type="http://schemas.openxmlformats.org/officeDocument/2006/relationships/image" Target="../media/image76.png"/><Relationship Id="rId81" Type="http://schemas.openxmlformats.org/officeDocument/2006/relationships/image" Target="../media/image79.svg"/><Relationship Id="rId86" Type="http://schemas.openxmlformats.org/officeDocument/2006/relationships/image" Target="../media/image84.png"/><Relationship Id="rId94" Type="http://schemas.openxmlformats.org/officeDocument/2006/relationships/image" Target="../media/image92.png"/><Relationship Id="rId99" Type="http://schemas.openxmlformats.org/officeDocument/2006/relationships/image" Target="../media/image97.svg"/><Relationship Id="rId101" Type="http://schemas.openxmlformats.org/officeDocument/2006/relationships/image" Target="../media/image99.svg"/><Relationship Id="rId4" Type="http://schemas.openxmlformats.org/officeDocument/2006/relationships/image" Target="../media/image2.jpeg"/><Relationship Id="rId9" Type="http://schemas.openxmlformats.org/officeDocument/2006/relationships/image" Target="../media/image7.sv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9" Type="http://schemas.openxmlformats.org/officeDocument/2006/relationships/image" Target="../media/image37.svg"/><Relationship Id="rId109" Type="http://schemas.openxmlformats.org/officeDocument/2006/relationships/image" Target="../media/image107.svg"/><Relationship Id="rId34" Type="http://schemas.openxmlformats.org/officeDocument/2006/relationships/image" Target="../media/image32.png"/><Relationship Id="rId50" Type="http://schemas.openxmlformats.org/officeDocument/2006/relationships/image" Target="../media/image48.png"/><Relationship Id="rId55" Type="http://schemas.openxmlformats.org/officeDocument/2006/relationships/image" Target="../media/image53.svg"/><Relationship Id="rId76" Type="http://schemas.openxmlformats.org/officeDocument/2006/relationships/image" Target="../media/image74.png"/><Relationship Id="rId97" Type="http://schemas.openxmlformats.org/officeDocument/2006/relationships/image" Target="../media/image95.svg"/><Relationship Id="rId104" Type="http://schemas.openxmlformats.org/officeDocument/2006/relationships/image" Target="../media/image102.png"/><Relationship Id="rId7" Type="http://schemas.openxmlformats.org/officeDocument/2006/relationships/image" Target="../media/image5.svg"/><Relationship Id="rId71" Type="http://schemas.openxmlformats.org/officeDocument/2006/relationships/image" Target="../media/image69.svg"/><Relationship Id="rId92" Type="http://schemas.openxmlformats.org/officeDocument/2006/relationships/image" Target="../media/image90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7.svg"/><Relationship Id="rId24" Type="http://schemas.openxmlformats.org/officeDocument/2006/relationships/image" Target="../media/image22.pn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66" Type="http://schemas.openxmlformats.org/officeDocument/2006/relationships/image" Target="../media/image64.png"/><Relationship Id="rId87" Type="http://schemas.openxmlformats.org/officeDocument/2006/relationships/image" Target="../media/image85.svg"/><Relationship Id="rId110" Type="http://schemas.openxmlformats.org/officeDocument/2006/relationships/image" Target="../media/image108.png"/><Relationship Id="rId115" Type="http://schemas.openxmlformats.org/officeDocument/2006/relationships/image" Target="../media/image113.svg"/><Relationship Id="rId61" Type="http://schemas.openxmlformats.org/officeDocument/2006/relationships/image" Target="../media/image59.svg"/><Relationship Id="rId82" Type="http://schemas.openxmlformats.org/officeDocument/2006/relationships/image" Target="../media/image80.png"/><Relationship Id="rId19" Type="http://schemas.openxmlformats.org/officeDocument/2006/relationships/image" Target="../media/image17.svg"/><Relationship Id="rId14" Type="http://schemas.openxmlformats.org/officeDocument/2006/relationships/image" Target="../media/image12.pn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56" Type="http://schemas.openxmlformats.org/officeDocument/2006/relationships/image" Target="../media/image54.png"/><Relationship Id="rId77" Type="http://schemas.openxmlformats.org/officeDocument/2006/relationships/image" Target="../media/image75.svg"/><Relationship Id="rId100" Type="http://schemas.openxmlformats.org/officeDocument/2006/relationships/image" Target="../media/image98.png"/><Relationship Id="rId105" Type="http://schemas.openxmlformats.org/officeDocument/2006/relationships/image" Target="../media/image103.svg"/><Relationship Id="rId8" Type="http://schemas.openxmlformats.org/officeDocument/2006/relationships/image" Target="../media/image6.png"/><Relationship Id="rId51" Type="http://schemas.openxmlformats.org/officeDocument/2006/relationships/image" Target="../media/image49.svg"/><Relationship Id="rId72" Type="http://schemas.openxmlformats.org/officeDocument/2006/relationships/image" Target="../media/image70.png"/><Relationship Id="rId93" Type="http://schemas.openxmlformats.org/officeDocument/2006/relationships/image" Target="../media/image91.svg"/><Relationship Id="rId98" Type="http://schemas.openxmlformats.org/officeDocument/2006/relationships/image" Target="../media/image96.png"/><Relationship Id="rId3" Type="http://schemas.openxmlformats.org/officeDocument/2006/relationships/image" Target="../media/image1.png"/><Relationship Id="rId25" Type="http://schemas.openxmlformats.org/officeDocument/2006/relationships/image" Target="../media/image23.svg"/><Relationship Id="rId46" Type="http://schemas.openxmlformats.org/officeDocument/2006/relationships/image" Target="../media/image44.png"/><Relationship Id="rId67" Type="http://schemas.openxmlformats.org/officeDocument/2006/relationships/image" Target="../media/image65.svg"/><Relationship Id="rId116" Type="http://schemas.openxmlformats.org/officeDocument/2006/relationships/image" Target="../media/image114.png"/><Relationship Id="rId20" Type="http://schemas.openxmlformats.org/officeDocument/2006/relationships/image" Target="../media/image18.png"/><Relationship Id="rId41" Type="http://schemas.openxmlformats.org/officeDocument/2006/relationships/image" Target="../media/image39.svg"/><Relationship Id="rId62" Type="http://schemas.openxmlformats.org/officeDocument/2006/relationships/image" Target="../media/image60.png"/><Relationship Id="rId83" Type="http://schemas.openxmlformats.org/officeDocument/2006/relationships/image" Target="../media/image81.svg"/><Relationship Id="rId88" Type="http://schemas.openxmlformats.org/officeDocument/2006/relationships/image" Target="../media/image86.png"/><Relationship Id="rId111" Type="http://schemas.openxmlformats.org/officeDocument/2006/relationships/image" Target="../media/image109.svg"/><Relationship Id="rId15" Type="http://schemas.openxmlformats.org/officeDocument/2006/relationships/image" Target="../media/image13.svg"/><Relationship Id="rId36" Type="http://schemas.openxmlformats.org/officeDocument/2006/relationships/image" Target="../media/image34.png"/><Relationship Id="rId57" Type="http://schemas.openxmlformats.org/officeDocument/2006/relationships/image" Target="../media/image55.svg"/><Relationship Id="rId106" Type="http://schemas.openxmlformats.org/officeDocument/2006/relationships/image" Target="../media/image1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07284" y="605123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0873" y="11406553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60824" y="9259727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5645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100000">
                <a:schemeClr val="tx1"/>
              </a:gs>
              <a:gs pos="55000">
                <a:schemeClr val="accent1">
                  <a:lumMod val="45000"/>
                  <a:lumOff val="55000"/>
                </a:schemeClr>
              </a:gs>
              <a:gs pos="27000">
                <a:srgbClr val="990099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6765398" y="15229052"/>
            <a:ext cx="0" cy="51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98437" y="15851472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698172" y="15502093"/>
            <a:ext cx="0" cy="238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496525" y="1585147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>
            <a:off x="4754177" y="15429809"/>
            <a:ext cx="1" cy="3093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4523621" y="15857770"/>
            <a:ext cx="0" cy="9782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>
            <a:off x="3971537" y="15437237"/>
            <a:ext cx="0" cy="5048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7871564" y="10928006"/>
            <a:ext cx="0" cy="499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>
            <a:off x="7173580" y="11056198"/>
            <a:ext cx="0" cy="371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B65D886-ADBA-FC4B-9739-0F6ED4A9D67A}"/>
              </a:ext>
            </a:extLst>
          </p:cNvPr>
          <p:cNvCxnSpPr>
            <a:cxnSpLocks/>
          </p:cNvCxnSpPr>
          <p:nvPr/>
        </p:nvCxnSpPr>
        <p:spPr>
          <a:xfrm flipV="1">
            <a:off x="7694593" y="1154752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9E865DA3-DE36-E64D-B463-8964711B884D}"/>
              </a:ext>
            </a:extLst>
          </p:cNvPr>
          <p:cNvCxnSpPr>
            <a:cxnSpLocks/>
          </p:cNvCxnSpPr>
          <p:nvPr/>
        </p:nvCxnSpPr>
        <p:spPr>
          <a:xfrm flipV="1">
            <a:off x="1353411" y="11612653"/>
            <a:ext cx="701651" cy="3018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696988" y="15963850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 flipV="1">
            <a:off x="8255391" y="2911783"/>
            <a:ext cx="461225" cy="3522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7482557" y="2273756"/>
            <a:ext cx="706048" cy="4834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7968371" y="3536613"/>
            <a:ext cx="34460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>
            <a:off x="8566351" y="4012547"/>
            <a:ext cx="353890" cy="16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274658" y="2397860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6833655" y="2895009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633736" y="2920701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20436" y="2293767"/>
            <a:ext cx="1" cy="4751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633459" y="626475"/>
            <a:ext cx="414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Blackpool Aspire Academy</a:t>
            </a:r>
          </a:p>
          <a:p>
            <a:pPr algn="ctr"/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PSHE Learning Journey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948781" y="17247026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</a:t>
            </a:r>
            <a:r>
              <a:rPr lang="en-US" sz="1800" b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  MICHAEL PALIN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6370039" y="14886777"/>
            <a:ext cx="1021410" cy="238363"/>
          </a:xfrm>
          <a:prstGeom prst="wedgeRoundRectCallout">
            <a:avLst>
              <a:gd name="adj1" fmla="val 7940"/>
              <a:gd name="adj2" fmla="val 85064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resilience?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6140709" y="16476764"/>
            <a:ext cx="1358461" cy="238363"/>
          </a:xfrm>
          <a:prstGeom prst="wedgeRoundRectCallout">
            <a:avLst>
              <a:gd name="adj1" fmla="val -19095"/>
              <a:gd name="adj2" fmla="val -74354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What is mental health?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D95E924F-0B81-4882-8006-C83B4A01533F}"/>
              </a:ext>
            </a:extLst>
          </p:cNvPr>
          <p:cNvSpPr txBox="1"/>
          <p:nvPr/>
        </p:nvSpPr>
        <p:spPr>
          <a:xfrm>
            <a:off x="3419234" y="16397099"/>
            <a:ext cx="885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The importance of sleep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3105287" y="15303466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2939692" y="16037865"/>
            <a:ext cx="7113" cy="6561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2204422" y="15977617"/>
            <a:ext cx="79586" cy="6296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55D8D665-85EA-4BF1-B6C2-A52C3A9260DC}"/>
              </a:ext>
            </a:extLst>
          </p:cNvPr>
          <p:cNvCxnSpPr>
            <a:cxnSpLocks/>
          </p:cNvCxnSpPr>
          <p:nvPr/>
        </p:nvCxnSpPr>
        <p:spPr>
          <a:xfrm flipV="1">
            <a:off x="1403210" y="15807279"/>
            <a:ext cx="237630" cy="2213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extBox 406">
            <a:extLst>
              <a:ext uri="{FF2B5EF4-FFF2-40B4-BE49-F238E27FC236}">
                <a16:creationId xmlns:a16="http://schemas.microsoft.com/office/drawing/2014/main" id="{4DE21528-77FC-4069-99C5-0B0441C6E539}"/>
              </a:ext>
            </a:extLst>
          </p:cNvPr>
          <p:cNvSpPr txBox="1"/>
          <p:nvPr/>
        </p:nvSpPr>
        <p:spPr>
          <a:xfrm>
            <a:off x="2664660" y="14858618"/>
            <a:ext cx="88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manage situations? 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A0E2CD6C-87C3-4532-A420-E76F9B7A9630}"/>
              </a:ext>
            </a:extLst>
          </p:cNvPr>
          <p:cNvSpPr txBox="1"/>
          <p:nvPr/>
        </p:nvSpPr>
        <p:spPr>
          <a:xfrm>
            <a:off x="2451777" y="16696623"/>
            <a:ext cx="881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Puberty/ puberty hygiene  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B9C0F880-0D6B-4E8B-B6C3-8004E8B49809}"/>
              </a:ext>
            </a:extLst>
          </p:cNvPr>
          <p:cNvSpPr txBox="1"/>
          <p:nvPr/>
        </p:nvSpPr>
        <p:spPr>
          <a:xfrm>
            <a:off x="1562886" y="16545499"/>
            <a:ext cx="881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Menstrual wellbeing </a:t>
            </a:r>
          </a:p>
        </p:txBody>
      </p: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87060DFD-A38E-40F8-BEFA-BC2D5DA4D4D8}"/>
              </a:ext>
            </a:extLst>
          </p:cNvPr>
          <p:cNvCxnSpPr>
            <a:cxnSpLocks/>
          </p:cNvCxnSpPr>
          <p:nvPr/>
        </p:nvCxnSpPr>
        <p:spPr>
          <a:xfrm flipV="1">
            <a:off x="803250" y="14857993"/>
            <a:ext cx="264459" cy="787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>
            <a:off x="1232070" y="13248780"/>
            <a:ext cx="296430" cy="5345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V="1">
            <a:off x="2000644" y="13731591"/>
            <a:ext cx="0" cy="3637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>
            <a:off x="1654615" y="12667255"/>
            <a:ext cx="638099" cy="9387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TextBox 416">
            <a:extLst>
              <a:ext uri="{FF2B5EF4-FFF2-40B4-BE49-F238E27FC236}">
                <a16:creationId xmlns:a16="http://schemas.microsoft.com/office/drawing/2014/main" id="{491333F3-8BF7-4441-B63E-797E7D3F9B91}"/>
              </a:ext>
            </a:extLst>
          </p:cNvPr>
          <p:cNvSpPr txBox="1"/>
          <p:nvPr/>
        </p:nvSpPr>
        <p:spPr>
          <a:xfrm>
            <a:off x="928795" y="16017777"/>
            <a:ext cx="782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to cope with loss?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65D093DE-BCD4-4BFF-8B43-E2A563713455}"/>
              </a:ext>
            </a:extLst>
          </p:cNvPr>
          <p:cNvSpPr txBox="1"/>
          <p:nvPr/>
        </p:nvSpPr>
        <p:spPr>
          <a:xfrm>
            <a:off x="146240" y="14970368"/>
            <a:ext cx="7825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Energy drinks 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65061" y="12989182"/>
            <a:ext cx="1198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Ganga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32FF8AF1-31B3-4205-A5E5-BE99FF335A93}"/>
              </a:ext>
            </a:extLst>
          </p:cNvPr>
          <p:cNvSpPr txBox="1"/>
          <p:nvPr/>
        </p:nvSpPr>
        <p:spPr>
          <a:xfrm>
            <a:off x="1642182" y="14075474"/>
            <a:ext cx="825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to be assertive</a:t>
            </a:r>
          </a:p>
        </p:txBody>
      </p: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2934642" y="13720150"/>
            <a:ext cx="0" cy="624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3170330" y="13074645"/>
            <a:ext cx="704" cy="3320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TextBox 422">
            <a:extLst>
              <a:ext uri="{FF2B5EF4-FFF2-40B4-BE49-F238E27FC236}">
                <a16:creationId xmlns:a16="http://schemas.microsoft.com/office/drawing/2014/main" id="{96D8329B-B859-4036-B78A-3CCEDD18C5ED}"/>
              </a:ext>
            </a:extLst>
          </p:cNvPr>
          <p:cNvSpPr txBox="1"/>
          <p:nvPr/>
        </p:nvSpPr>
        <p:spPr>
          <a:xfrm>
            <a:off x="1118436" y="12309208"/>
            <a:ext cx="8885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Bullying 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D278A8F9-A720-4BE5-9728-B6F4D2AD112A}"/>
              </a:ext>
            </a:extLst>
          </p:cNvPr>
          <p:cNvSpPr txBox="1"/>
          <p:nvPr/>
        </p:nvSpPr>
        <p:spPr>
          <a:xfrm>
            <a:off x="2934643" y="14019587"/>
            <a:ext cx="70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Getting to know people 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4213619" y="13891334"/>
            <a:ext cx="0" cy="3896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4804935" y="13166032"/>
            <a:ext cx="0" cy="5511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TextBox 426">
            <a:extLst>
              <a:ext uri="{FF2B5EF4-FFF2-40B4-BE49-F238E27FC236}">
                <a16:creationId xmlns:a16="http://schemas.microsoft.com/office/drawing/2014/main" id="{E9DB7AE7-A452-467D-B51D-93DC7700EF22}"/>
              </a:ext>
            </a:extLst>
          </p:cNvPr>
          <p:cNvSpPr txBox="1"/>
          <p:nvPr/>
        </p:nvSpPr>
        <p:spPr>
          <a:xfrm>
            <a:off x="2685440" y="12846013"/>
            <a:ext cx="10910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Online relationships 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C9FAF38A-1856-42CA-906D-1A92F934F958}"/>
              </a:ext>
            </a:extLst>
          </p:cNvPr>
          <p:cNvSpPr txBox="1"/>
          <p:nvPr/>
        </p:nvSpPr>
        <p:spPr>
          <a:xfrm>
            <a:off x="3784223" y="14272004"/>
            <a:ext cx="885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makes a good friend? 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58B697CB-A835-4F5B-B361-89BEA5AFB840}"/>
              </a:ext>
            </a:extLst>
          </p:cNvPr>
          <p:cNvSpPr txBox="1"/>
          <p:nvPr/>
        </p:nvSpPr>
        <p:spPr>
          <a:xfrm>
            <a:off x="4166418" y="12944128"/>
            <a:ext cx="1091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Why are boundaries important? ?</a:t>
            </a:r>
          </a:p>
        </p:txBody>
      </p: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29EDCE93-95D6-429F-A352-FD43DBE83112}"/>
              </a:ext>
            </a:extLst>
          </p:cNvPr>
          <p:cNvCxnSpPr>
            <a:cxnSpLocks/>
          </p:cNvCxnSpPr>
          <p:nvPr/>
        </p:nvCxnSpPr>
        <p:spPr>
          <a:xfrm flipV="1">
            <a:off x="5514449" y="13705649"/>
            <a:ext cx="1" cy="4462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TextBox 431">
            <a:extLst>
              <a:ext uri="{FF2B5EF4-FFF2-40B4-BE49-F238E27FC236}">
                <a16:creationId xmlns:a16="http://schemas.microsoft.com/office/drawing/2014/main" id="{31238BEF-F1DA-4583-AA01-DBFDFFE582F4}"/>
              </a:ext>
            </a:extLst>
          </p:cNvPr>
          <p:cNvSpPr txBox="1"/>
          <p:nvPr/>
        </p:nvSpPr>
        <p:spPr>
          <a:xfrm>
            <a:off x="5091842" y="14138432"/>
            <a:ext cx="75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Online gaming and grooming</a:t>
            </a:r>
          </a:p>
        </p:txBody>
      </p: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6508218" y="13705650"/>
            <a:ext cx="0" cy="740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7026698" y="13233150"/>
            <a:ext cx="0" cy="5657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9" name="TextBox 438">
            <a:extLst>
              <a:ext uri="{FF2B5EF4-FFF2-40B4-BE49-F238E27FC236}">
                <a16:creationId xmlns:a16="http://schemas.microsoft.com/office/drawing/2014/main" id="{19A806D4-570C-4CFC-AB84-3071701CD273}"/>
              </a:ext>
            </a:extLst>
          </p:cNvPr>
          <p:cNvSpPr txBox="1"/>
          <p:nvPr/>
        </p:nvSpPr>
        <p:spPr>
          <a:xfrm>
            <a:off x="6549724" y="12753062"/>
            <a:ext cx="89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Skills and working with others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1D54AC83-C334-48B4-999A-1C11A0ECEE4D}"/>
              </a:ext>
            </a:extLst>
          </p:cNvPr>
          <p:cNvSpPr txBox="1"/>
          <p:nvPr/>
        </p:nvSpPr>
        <p:spPr>
          <a:xfrm>
            <a:off x="6089010" y="14472749"/>
            <a:ext cx="872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to stay safe online</a:t>
            </a:r>
          </a:p>
        </p:txBody>
      </p: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7C9682E8-F1DA-49BF-BF03-BD3AED9DB63F}"/>
              </a:ext>
            </a:extLst>
          </p:cNvPr>
          <p:cNvCxnSpPr>
            <a:cxnSpLocks/>
          </p:cNvCxnSpPr>
          <p:nvPr/>
        </p:nvCxnSpPr>
        <p:spPr>
          <a:xfrm flipH="1" flipV="1">
            <a:off x="8175650" y="13636865"/>
            <a:ext cx="157666" cy="4031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>
            <a:extLst>
              <a:ext uri="{FF2B5EF4-FFF2-40B4-BE49-F238E27FC236}">
                <a16:creationId xmlns:a16="http://schemas.microsoft.com/office/drawing/2014/main" id="{B84B7CA2-8EC1-4A34-B755-95590879EE87}"/>
              </a:ext>
            </a:extLst>
          </p:cNvPr>
          <p:cNvSpPr txBox="1"/>
          <p:nvPr/>
        </p:nvSpPr>
        <p:spPr>
          <a:xfrm>
            <a:off x="7965526" y="14096625"/>
            <a:ext cx="10975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Equality Act 2012</a:t>
            </a:r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 flipV="1">
            <a:off x="8502234" y="11666669"/>
            <a:ext cx="367026" cy="11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7C4CA3BD-478D-4E6D-9522-DA02CAB5E9CF}"/>
              </a:ext>
            </a:extLst>
          </p:cNvPr>
          <p:cNvSpPr txBox="1"/>
          <p:nvPr/>
        </p:nvSpPr>
        <p:spPr>
          <a:xfrm>
            <a:off x="8814482" y="11619282"/>
            <a:ext cx="86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mental health?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CC05BE9B-B07E-4E39-8DC6-643ACE4A967D}"/>
              </a:ext>
            </a:extLst>
          </p:cNvPr>
          <p:cNvSpPr txBox="1"/>
          <p:nvPr/>
        </p:nvSpPr>
        <p:spPr>
          <a:xfrm>
            <a:off x="7705517" y="10491757"/>
            <a:ext cx="89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pressures do teenagers face?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821DFC9A-BEFC-4970-AD42-A04D0C7F204E}"/>
              </a:ext>
            </a:extLst>
          </p:cNvPr>
          <p:cNvSpPr txBox="1"/>
          <p:nvPr/>
        </p:nvSpPr>
        <p:spPr>
          <a:xfrm>
            <a:off x="7245115" y="11891987"/>
            <a:ext cx="898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Body image </a:t>
            </a:r>
          </a:p>
        </p:txBody>
      </p: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16D9EC53-298F-45FA-925C-BDD35F07C7C6}"/>
              </a:ext>
            </a:extLst>
          </p:cNvPr>
          <p:cNvCxnSpPr>
            <a:cxnSpLocks/>
          </p:cNvCxnSpPr>
          <p:nvPr/>
        </p:nvCxnSpPr>
        <p:spPr>
          <a:xfrm flipV="1">
            <a:off x="6587783" y="11576303"/>
            <a:ext cx="0" cy="250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TextBox 464">
            <a:extLst>
              <a:ext uri="{FF2B5EF4-FFF2-40B4-BE49-F238E27FC236}">
                <a16:creationId xmlns:a16="http://schemas.microsoft.com/office/drawing/2014/main" id="{D2FCF6FD-56A1-4692-816B-425A0795AE17}"/>
              </a:ext>
            </a:extLst>
          </p:cNvPr>
          <p:cNvSpPr txBox="1"/>
          <p:nvPr/>
        </p:nvSpPr>
        <p:spPr>
          <a:xfrm>
            <a:off x="6819514" y="10817841"/>
            <a:ext cx="1117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Self- Esteem </a:t>
            </a:r>
          </a:p>
        </p:txBody>
      </p: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>
            <a:off x="6370039" y="10903133"/>
            <a:ext cx="19371" cy="5241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>
            <a:extLst>
              <a:ext uri="{FF2B5EF4-FFF2-40B4-BE49-F238E27FC236}">
                <a16:creationId xmlns:a16="http://schemas.microsoft.com/office/drawing/2014/main" id="{0DE55340-7E21-473A-8887-C8BC9BB44D37}"/>
              </a:ext>
            </a:extLst>
          </p:cNvPr>
          <p:cNvSpPr txBox="1"/>
          <p:nvPr/>
        </p:nvSpPr>
        <p:spPr>
          <a:xfrm>
            <a:off x="6371510" y="11826704"/>
            <a:ext cx="85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Substance misuse 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4827E296-6CB0-4348-9B24-71B5F20881D4}"/>
              </a:ext>
            </a:extLst>
          </p:cNvPr>
          <p:cNvSpPr txBox="1"/>
          <p:nvPr/>
        </p:nvSpPr>
        <p:spPr>
          <a:xfrm>
            <a:off x="5874310" y="10650046"/>
            <a:ext cx="1122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Drugs and the law</a:t>
            </a:r>
          </a:p>
        </p:txBody>
      </p: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H="1" flipV="1">
            <a:off x="5942839" y="11475577"/>
            <a:ext cx="10006" cy="6865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>
            <a:extLst>
              <a:ext uri="{FF2B5EF4-FFF2-40B4-BE49-F238E27FC236}">
                <a16:creationId xmlns:a16="http://schemas.microsoft.com/office/drawing/2014/main" id="{936AAC96-3E7D-4CE0-8F85-D65DADB8C6B3}"/>
              </a:ext>
            </a:extLst>
          </p:cNvPr>
          <p:cNvSpPr txBox="1"/>
          <p:nvPr/>
        </p:nvSpPr>
        <p:spPr>
          <a:xfrm>
            <a:off x="5611977" y="12211077"/>
            <a:ext cx="842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Alcohol and safety 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4E8181FD-A1AA-48BE-87C1-6343CC94E448}"/>
              </a:ext>
            </a:extLst>
          </p:cNvPr>
          <p:cNvSpPr txBox="1"/>
          <p:nvPr/>
        </p:nvSpPr>
        <p:spPr>
          <a:xfrm>
            <a:off x="4781191" y="10733856"/>
            <a:ext cx="11616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Impacts of drug taking 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93EA0B6-C55E-4D86-B01F-136E2BF2A6B4}"/>
              </a:ext>
            </a:extLst>
          </p:cNvPr>
          <p:cNvCxnSpPr>
            <a:cxnSpLocks/>
          </p:cNvCxnSpPr>
          <p:nvPr/>
        </p:nvCxnSpPr>
        <p:spPr>
          <a:xfrm>
            <a:off x="5338147" y="11053247"/>
            <a:ext cx="0" cy="371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>
            <a:extLst>
              <a:ext uri="{FF2B5EF4-FFF2-40B4-BE49-F238E27FC236}">
                <a16:creationId xmlns:a16="http://schemas.microsoft.com/office/drawing/2014/main" id="{0E6149B5-A688-4EAC-9AE2-0CBA1774F2E1}"/>
              </a:ext>
            </a:extLst>
          </p:cNvPr>
          <p:cNvCxnSpPr>
            <a:cxnSpLocks/>
          </p:cNvCxnSpPr>
          <p:nvPr/>
        </p:nvCxnSpPr>
        <p:spPr>
          <a:xfrm flipV="1">
            <a:off x="5041730" y="11586169"/>
            <a:ext cx="0" cy="4527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TextBox 492">
            <a:extLst>
              <a:ext uri="{FF2B5EF4-FFF2-40B4-BE49-F238E27FC236}">
                <a16:creationId xmlns:a16="http://schemas.microsoft.com/office/drawing/2014/main" id="{E6A02E47-62B9-4763-8A84-9E7F125AC24D}"/>
              </a:ext>
            </a:extLst>
          </p:cNvPr>
          <p:cNvSpPr txBox="1"/>
          <p:nvPr/>
        </p:nvSpPr>
        <p:spPr>
          <a:xfrm>
            <a:off x="4503509" y="12000775"/>
            <a:ext cx="99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Happier and healthier </a:t>
            </a:r>
          </a:p>
        </p:txBody>
      </p: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4715981" y="10569621"/>
            <a:ext cx="1591" cy="864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>
            <a:extLst>
              <a:ext uri="{FF2B5EF4-FFF2-40B4-BE49-F238E27FC236}">
                <a16:creationId xmlns:a16="http://schemas.microsoft.com/office/drawing/2014/main" id="{8FD7F711-8844-4F77-BC22-C0594A7DF79F}"/>
              </a:ext>
            </a:extLst>
          </p:cNvPr>
          <p:cNvSpPr txBox="1"/>
          <p:nvPr/>
        </p:nvSpPr>
        <p:spPr>
          <a:xfrm>
            <a:off x="4230548" y="10329177"/>
            <a:ext cx="1115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Coming out what is it?</a:t>
            </a:r>
          </a:p>
        </p:txBody>
      </p: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BA9B55E4-281F-49E1-94D8-371F7E900D71}"/>
              </a:ext>
            </a:extLst>
          </p:cNvPr>
          <p:cNvCxnSpPr>
            <a:cxnSpLocks/>
          </p:cNvCxnSpPr>
          <p:nvPr/>
        </p:nvCxnSpPr>
        <p:spPr>
          <a:xfrm flipV="1">
            <a:off x="4127805" y="11546584"/>
            <a:ext cx="0" cy="2363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TextBox 502">
            <a:extLst>
              <a:ext uri="{FF2B5EF4-FFF2-40B4-BE49-F238E27FC236}">
                <a16:creationId xmlns:a16="http://schemas.microsoft.com/office/drawing/2014/main" id="{04D80602-4DB8-4783-8974-4FC97336C2F8}"/>
              </a:ext>
            </a:extLst>
          </p:cNvPr>
          <p:cNvSpPr txBox="1"/>
          <p:nvPr/>
        </p:nvSpPr>
        <p:spPr>
          <a:xfrm>
            <a:off x="3743264" y="11807878"/>
            <a:ext cx="784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Menstrual cycle </a:t>
            </a:r>
          </a:p>
        </p:txBody>
      </p: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>
            <a:off x="3912171" y="10999125"/>
            <a:ext cx="0" cy="4251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3333031" y="11586169"/>
            <a:ext cx="0" cy="6565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TextBox 508">
            <a:extLst>
              <a:ext uri="{FF2B5EF4-FFF2-40B4-BE49-F238E27FC236}">
                <a16:creationId xmlns:a16="http://schemas.microsoft.com/office/drawing/2014/main" id="{95CC6F4C-79DE-41EC-B47F-1F2104C3FDFA}"/>
              </a:ext>
            </a:extLst>
          </p:cNvPr>
          <p:cNvSpPr txBox="1"/>
          <p:nvPr/>
        </p:nvSpPr>
        <p:spPr>
          <a:xfrm>
            <a:off x="3577607" y="10708366"/>
            <a:ext cx="8541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Healthy eating 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077580CC-6314-4277-975A-65625BF34AC7}"/>
              </a:ext>
            </a:extLst>
          </p:cNvPr>
          <p:cNvSpPr txBox="1"/>
          <p:nvPr/>
        </p:nvSpPr>
        <p:spPr>
          <a:xfrm>
            <a:off x="2994348" y="12210540"/>
            <a:ext cx="10626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First aid 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8A57F86C-F4E3-42A4-BD30-058813EBDADE}"/>
              </a:ext>
            </a:extLst>
          </p:cNvPr>
          <p:cNvSpPr txBox="1"/>
          <p:nvPr/>
        </p:nvSpPr>
        <p:spPr>
          <a:xfrm>
            <a:off x="720050" y="11978833"/>
            <a:ext cx="10618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Faith and values</a:t>
            </a:r>
          </a:p>
        </p:txBody>
      </p: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D1F5CCE5-2347-454D-B30C-A14E567FFB33}"/>
              </a:ext>
            </a:extLst>
          </p:cNvPr>
          <p:cNvCxnSpPr>
            <a:cxnSpLocks/>
          </p:cNvCxnSpPr>
          <p:nvPr/>
        </p:nvCxnSpPr>
        <p:spPr>
          <a:xfrm flipH="1" flipV="1">
            <a:off x="1381616" y="10498493"/>
            <a:ext cx="457800" cy="91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TextBox 520">
            <a:extLst>
              <a:ext uri="{FF2B5EF4-FFF2-40B4-BE49-F238E27FC236}">
                <a16:creationId xmlns:a16="http://schemas.microsoft.com/office/drawing/2014/main" id="{2F98BA5F-BA3E-4B10-A4D2-7F75684A266E}"/>
              </a:ext>
            </a:extLst>
          </p:cNvPr>
          <p:cNvSpPr txBox="1"/>
          <p:nvPr/>
        </p:nvSpPr>
        <p:spPr>
          <a:xfrm>
            <a:off x="1815351" y="10402706"/>
            <a:ext cx="1228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What is bullying? </a:t>
            </a:r>
          </a:p>
        </p:txBody>
      </p: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724967" y="9948882"/>
            <a:ext cx="669773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6" name="TextBox 525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55590" y="9940211"/>
            <a:ext cx="805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Homophobia and challenging it  </a:t>
            </a:r>
          </a:p>
        </p:txBody>
      </p:sp>
      <p:cxnSp>
        <p:nvCxnSpPr>
          <p:cNvPr id="527" name="Straight Connector 526">
            <a:extLst>
              <a:ext uri="{FF2B5EF4-FFF2-40B4-BE49-F238E27FC236}">
                <a16:creationId xmlns:a16="http://schemas.microsoft.com/office/drawing/2014/main" id="{B79E8B85-134D-419E-AD65-FDA5852B8CE9}"/>
              </a:ext>
            </a:extLst>
          </p:cNvPr>
          <p:cNvCxnSpPr>
            <a:cxnSpLocks/>
          </p:cNvCxnSpPr>
          <p:nvPr/>
        </p:nvCxnSpPr>
        <p:spPr>
          <a:xfrm>
            <a:off x="1785122" y="8854091"/>
            <a:ext cx="0" cy="3949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" name="TextBox 528">
            <a:extLst>
              <a:ext uri="{FF2B5EF4-FFF2-40B4-BE49-F238E27FC236}">
                <a16:creationId xmlns:a16="http://schemas.microsoft.com/office/drawing/2014/main" id="{56BFC517-DBE3-4EEB-8E6B-FFCF1C241728}"/>
              </a:ext>
            </a:extLst>
          </p:cNvPr>
          <p:cNvSpPr txBox="1"/>
          <p:nvPr/>
        </p:nvSpPr>
        <p:spPr>
          <a:xfrm>
            <a:off x="1171362" y="8610224"/>
            <a:ext cx="1190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Grooming </a:t>
            </a:r>
          </a:p>
        </p:txBody>
      </p: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V="1">
            <a:off x="2241728" y="9380779"/>
            <a:ext cx="0" cy="346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2698209" y="8906303"/>
            <a:ext cx="0" cy="342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" name="TextBox 535">
            <a:extLst>
              <a:ext uri="{FF2B5EF4-FFF2-40B4-BE49-F238E27FC236}">
                <a16:creationId xmlns:a16="http://schemas.microsoft.com/office/drawing/2014/main" id="{55574A78-0976-47F2-B69E-D413B8C3F6BF}"/>
              </a:ext>
            </a:extLst>
          </p:cNvPr>
          <p:cNvSpPr txBox="1"/>
          <p:nvPr/>
        </p:nvSpPr>
        <p:spPr>
          <a:xfrm>
            <a:off x="1831569" y="9733092"/>
            <a:ext cx="861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Cyberbullying/ trolling </a:t>
            </a:r>
          </a:p>
        </p:txBody>
      </p: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BBD94BE1-975F-46D7-9A05-07FE1B11442A}"/>
              </a:ext>
            </a:extLst>
          </p:cNvPr>
          <p:cNvCxnSpPr>
            <a:cxnSpLocks/>
          </p:cNvCxnSpPr>
          <p:nvPr/>
        </p:nvCxnSpPr>
        <p:spPr>
          <a:xfrm flipV="1">
            <a:off x="3457762" y="9370735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>
            <a:extLst>
              <a:ext uri="{FF2B5EF4-FFF2-40B4-BE49-F238E27FC236}">
                <a16:creationId xmlns:a16="http://schemas.microsoft.com/office/drawing/2014/main" id="{B86AFE16-E45E-4486-8C88-00D3C77F31D9}"/>
              </a:ext>
            </a:extLst>
          </p:cNvPr>
          <p:cNvSpPr txBox="1"/>
          <p:nvPr/>
        </p:nvSpPr>
        <p:spPr>
          <a:xfrm>
            <a:off x="2110732" y="8602811"/>
            <a:ext cx="1082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Child abuse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78694DA4-A2B9-4574-B59F-154EFFF90CB0}"/>
              </a:ext>
            </a:extLst>
          </p:cNvPr>
          <p:cNvSpPr txBox="1"/>
          <p:nvPr/>
        </p:nvSpPr>
        <p:spPr>
          <a:xfrm>
            <a:off x="2989672" y="9898579"/>
            <a:ext cx="907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County lines </a:t>
            </a:r>
          </a:p>
        </p:txBody>
      </p: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3825675" y="8860445"/>
            <a:ext cx="0" cy="342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718207F3-8ABB-40BA-A359-8EF9604600D8}"/>
              </a:ext>
            </a:extLst>
          </p:cNvPr>
          <p:cNvSpPr txBox="1"/>
          <p:nvPr/>
        </p:nvSpPr>
        <p:spPr>
          <a:xfrm>
            <a:off x="3335097" y="8554194"/>
            <a:ext cx="868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love?</a:t>
            </a:r>
          </a:p>
        </p:txBody>
      </p: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4592992" y="9380779"/>
            <a:ext cx="0" cy="2836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>
            <a:extLst>
              <a:ext uri="{FF2B5EF4-FFF2-40B4-BE49-F238E27FC236}">
                <a16:creationId xmlns:a16="http://schemas.microsoft.com/office/drawing/2014/main" id="{B23C864F-FDF8-46B8-805D-A5BC59AF52BD}"/>
              </a:ext>
            </a:extLst>
          </p:cNvPr>
          <p:cNvSpPr txBox="1"/>
          <p:nvPr/>
        </p:nvSpPr>
        <p:spPr>
          <a:xfrm>
            <a:off x="4070574" y="9809801"/>
            <a:ext cx="11231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Contraception</a:t>
            </a:r>
          </a:p>
        </p:txBody>
      </p:sp>
      <p:cxnSp>
        <p:nvCxnSpPr>
          <p:cNvPr id="557" name="Straight Connector 556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4984164" y="8588302"/>
            <a:ext cx="0" cy="614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TextBox 559">
            <a:extLst>
              <a:ext uri="{FF2B5EF4-FFF2-40B4-BE49-F238E27FC236}">
                <a16:creationId xmlns:a16="http://schemas.microsoft.com/office/drawing/2014/main" id="{65406698-9E8F-47B0-A412-AFF8B9A73638}"/>
              </a:ext>
            </a:extLst>
          </p:cNvPr>
          <p:cNvSpPr txBox="1"/>
          <p:nvPr/>
        </p:nvSpPr>
        <p:spPr>
          <a:xfrm>
            <a:off x="4534908" y="8435962"/>
            <a:ext cx="957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Neurodiversity</a:t>
            </a:r>
          </a:p>
        </p:txBody>
      </p: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5496525" y="9370735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TextBox 564">
            <a:extLst>
              <a:ext uri="{FF2B5EF4-FFF2-40B4-BE49-F238E27FC236}">
                <a16:creationId xmlns:a16="http://schemas.microsoft.com/office/drawing/2014/main" id="{57FC3C7C-5CFD-4B19-BC23-6FD459B4AF0A}"/>
              </a:ext>
            </a:extLst>
          </p:cNvPr>
          <p:cNvSpPr txBox="1"/>
          <p:nvPr/>
        </p:nvSpPr>
        <p:spPr>
          <a:xfrm>
            <a:off x="5035859" y="9922860"/>
            <a:ext cx="935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How do I save?</a:t>
            </a:r>
          </a:p>
        </p:txBody>
      </p: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6392806" y="8770727"/>
            <a:ext cx="6936" cy="4358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8" name="TextBox 567">
            <a:extLst>
              <a:ext uri="{FF2B5EF4-FFF2-40B4-BE49-F238E27FC236}">
                <a16:creationId xmlns:a16="http://schemas.microsoft.com/office/drawing/2014/main" id="{45DF7456-052C-4509-A804-9EAE505A949A}"/>
              </a:ext>
            </a:extLst>
          </p:cNvPr>
          <p:cNvSpPr txBox="1"/>
          <p:nvPr/>
        </p:nvSpPr>
        <p:spPr>
          <a:xfrm>
            <a:off x="5833066" y="8408068"/>
            <a:ext cx="966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do I need to plan for?</a:t>
            </a:r>
          </a:p>
        </p:txBody>
      </p: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7036185" y="9370735"/>
            <a:ext cx="0" cy="31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TextBox 570">
            <a:extLst>
              <a:ext uri="{FF2B5EF4-FFF2-40B4-BE49-F238E27FC236}">
                <a16:creationId xmlns:a16="http://schemas.microsoft.com/office/drawing/2014/main" id="{4F4D8298-ADF9-4211-B114-05A5A7EA40C4}"/>
              </a:ext>
            </a:extLst>
          </p:cNvPr>
          <p:cNvSpPr txBox="1"/>
          <p:nvPr/>
        </p:nvSpPr>
        <p:spPr>
          <a:xfrm>
            <a:off x="6389410" y="9714123"/>
            <a:ext cx="103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improve my prospects? 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H="1">
            <a:off x="8643790" y="8338696"/>
            <a:ext cx="552902" cy="7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>
            <a:off x="8691127" y="7774984"/>
            <a:ext cx="552902" cy="7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554832" y="6870153"/>
            <a:ext cx="259650" cy="4329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TextBox 587">
            <a:extLst>
              <a:ext uri="{FF2B5EF4-FFF2-40B4-BE49-F238E27FC236}">
                <a16:creationId xmlns:a16="http://schemas.microsoft.com/office/drawing/2014/main" id="{5CFCB0D0-7043-4AFE-9A1C-0E550A6FCA23}"/>
              </a:ext>
            </a:extLst>
          </p:cNvPr>
          <p:cNvSpPr txBox="1"/>
          <p:nvPr/>
        </p:nvSpPr>
        <p:spPr>
          <a:xfrm>
            <a:off x="8750855" y="8389202"/>
            <a:ext cx="760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Drug classifications</a:t>
            </a:r>
          </a:p>
        </p:txBody>
      </p: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  <a:stCxn id="593" idx="0"/>
          </p:cNvCxnSpPr>
          <p:nvPr/>
        </p:nvCxnSpPr>
        <p:spPr>
          <a:xfrm flipV="1">
            <a:off x="7767388" y="7232329"/>
            <a:ext cx="141646" cy="471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TextBox 592">
            <a:extLst>
              <a:ext uri="{FF2B5EF4-FFF2-40B4-BE49-F238E27FC236}">
                <a16:creationId xmlns:a16="http://schemas.microsoft.com/office/drawing/2014/main" id="{E9577825-0EB0-4739-8454-F7875B79814D}"/>
              </a:ext>
            </a:extLst>
          </p:cNvPr>
          <p:cNvSpPr txBox="1"/>
          <p:nvPr/>
        </p:nvSpPr>
        <p:spPr>
          <a:xfrm>
            <a:off x="7239773" y="7704177"/>
            <a:ext cx="10552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addiction?</a:t>
            </a: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8020151E-B59E-493A-805D-16DD0721FD0F}"/>
              </a:ext>
            </a:extLst>
          </p:cNvPr>
          <p:cNvSpPr txBox="1"/>
          <p:nvPr/>
        </p:nvSpPr>
        <p:spPr>
          <a:xfrm>
            <a:off x="7456828" y="6261439"/>
            <a:ext cx="762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Hygiene</a:t>
            </a: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3AF0A43A-060E-4207-A839-43566053DA9D}"/>
              </a:ext>
            </a:extLst>
          </p:cNvPr>
          <p:cNvSpPr txBox="1"/>
          <p:nvPr/>
        </p:nvSpPr>
        <p:spPr>
          <a:xfrm>
            <a:off x="6814098" y="7957907"/>
            <a:ext cx="8620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Healthy eating </a:t>
            </a:r>
          </a:p>
        </p:txBody>
      </p:sp>
      <p:cxnSp>
        <p:nvCxnSpPr>
          <p:cNvPr id="596" name="Straight Connector 595">
            <a:extLst>
              <a:ext uri="{FF2B5EF4-FFF2-40B4-BE49-F238E27FC236}">
                <a16:creationId xmlns:a16="http://schemas.microsoft.com/office/drawing/2014/main" id="{836FBE28-1FC2-4336-8373-5247EAC235D4}"/>
              </a:ext>
            </a:extLst>
          </p:cNvPr>
          <p:cNvCxnSpPr>
            <a:cxnSpLocks/>
          </p:cNvCxnSpPr>
          <p:nvPr/>
        </p:nvCxnSpPr>
        <p:spPr>
          <a:xfrm flipV="1">
            <a:off x="7173580" y="7303119"/>
            <a:ext cx="0" cy="6117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6379724" y="7298832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>
            <a:off x="7591851" y="6743465"/>
            <a:ext cx="0" cy="3061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6849889" y="6558287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6009167" y="6658176"/>
            <a:ext cx="9381" cy="3061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6E13739E-D90A-41A3-AAC6-9A129FC7B64B}"/>
              </a:ext>
            </a:extLst>
          </p:cNvPr>
          <p:cNvSpPr txBox="1"/>
          <p:nvPr/>
        </p:nvSpPr>
        <p:spPr>
          <a:xfrm>
            <a:off x="6313790" y="6107312"/>
            <a:ext cx="114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some of the mental health conditions?</a:t>
            </a:r>
          </a:p>
        </p:txBody>
      </p:sp>
      <p:sp>
        <p:nvSpPr>
          <p:cNvPr id="610" name="TextBox 609">
            <a:extLst>
              <a:ext uri="{FF2B5EF4-FFF2-40B4-BE49-F238E27FC236}">
                <a16:creationId xmlns:a16="http://schemas.microsoft.com/office/drawing/2014/main" id="{CAC39B3C-71A2-467B-9C3D-471CE4F74A49}"/>
              </a:ext>
            </a:extLst>
          </p:cNvPr>
          <p:cNvSpPr txBox="1"/>
          <p:nvPr/>
        </p:nvSpPr>
        <p:spPr>
          <a:xfrm>
            <a:off x="5857061" y="7715438"/>
            <a:ext cx="95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Instagram generation</a:t>
            </a:r>
          </a:p>
        </p:txBody>
      </p:sp>
      <p:sp>
        <p:nvSpPr>
          <p:cNvPr id="613" name="TextBox 612">
            <a:extLst>
              <a:ext uri="{FF2B5EF4-FFF2-40B4-BE49-F238E27FC236}">
                <a16:creationId xmlns:a16="http://schemas.microsoft.com/office/drawing/2014/main" id="{04D05C2B-993E-4059-9A20-AB3E876F8CEB}"/>
              </a:ext>
            </a:extLst>
          </p:cNvPr>
          <p:cNvSpPr txBox="1"/>
          <p:nvPr/>
        </p:nvSpPr>
        <p:spPr>
          <a:xfrm>
            <a:off x="5819642" y="6441919"/>
            <a:ext cx="11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Vaping  </a:t>
            </a: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929DA603-AA8C-464B-BC12-85393F0926E3}"/>
              </a:ext>
            </a:extLst>
          </p:cNvPr>
          <p:cNvSpPr txBox="1"/>
          <p:nvPr/>
        </p:nvSpPr>
        <p:spPr>
          <a:xfrm>
            <a:off x="5018817" y="7895599"/>
            <a:ext cx="9554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Dangers of alcohol </a:t>
            </a:r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0F95DDFF-A526-425E-BD46-08E0F4629141}"/>
              </a:ext>
            </a:extLst>
          </p:cNvPr>
          <p:cNvSpPr txBox="1"/>
          <p:nvPr/>
        </p:nvSpPr>
        <p:spPr>
          <a:xfrm>
            <a:off x="4648591" y="6197773"/>
            <a:ext cx="95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take care of me?</a:t>
            </a:r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1190918D-CD76-475E-B774-31990E605718}"/>
              </a:ext>
            </a:extLst>
          </p:cNvPr>
          <p:cNvSpPr txBox="1"/>
          <p:nvPr/>
        </p:nvSpPr>
        <p:spPr>
          <a:xfrm>
            <a:off x="4169884" y="7659477"/>
            <a:ext cx="80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build positive relationships?</a:t>
            </a:r>
          </a:p>
        </p:txBody>
      </p:sp>
      <p:sp>
        <p:nvSpPr>
          <p:cNvPr id="618" name="TextBox 617">
            <a:extLst>
              <a:ext uri="{FF2B5EF4-FFF2-40B4-BE49-F238E27FC236}">
                <a16:creationId xmlns:a16="http://schemas.microsoft.com/office/drawing/2014/main" id="{8DDC8ABE-B0A8-41E2-9912-B91F32483D97}"/>
              </a:ext>
            </a:extLst>
          </p:cNvPr>
          <p:cNvSpPr txBox="1"/>
          <p:nvPr/>
        </p:nvSpPr>
        <p:spPr>
          <a:xfrm>
            <a:off x="3247833" y="6291634"/>
            <a:ext cx="1326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a respectful relationship?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405E6CA-E5DD-422F-BBC2-0D02D90B9AF8}"/>
              </a:ext>
            </a:extLst>
          </p:cNvPr>
          <p:cNvCxnSpPr>
            <a:cxnSpLocks/>
          </p:cNvCxnSpPr>
          <p:nvPr/>
        </p:nvCxnSpPr>
        <p:spPr>
          <a:xfrm>
            <a:off x="5041730" y="6558287"/>
            <a:ext cx="0" cy="484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E3F061CF-B9C5-49C1-8ABB-4084A9282E37}"/>
              </a:ext>
            </a:extLst>
          </p:cNvPr>
          <p:cNvCxnSpPr>
            <a:cxnSpLocks/>
          </p:cNvCxnSpPr>
          <p:nvPr/>
        </p:nvCxnSpPr>
        <p:spPr>
          <a:xfrm>
            <a:off x="3843412" y="6614686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5362014" y="7343297"/>
            <a:ext cx="15474" cy="571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4515969" y="7395165"/>
            <a:ext cx="0" cy="2258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748E272-4500-4BA8-AE01-294AC988701B}"/>
              </a:ext>
            </a:extLst>
          </p:cNvPr>
          <p:cNvCxnSpPr>
            <a:cxnSpLocks/>
          </p:cNvCxnSpPr>
          <p:nvPr/>
        </p:nvCxnSpPr>
        <p:spPr>
          <a:xfrm flipV="1">
            <a:off x="3671269" y="7351569"/>
            <a:ext cx="11750" cy="4440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8" name="TextBox 627">
            <a:extLst>
              <a:ext uri="{FF2B5EF4-FFF2-40B4-BE49-F238E27FC236}">
                <a16:creationId xmlns:a16="http://schemas.microsoft.com/office/drawing/2014/main" id="{1FF86E25-928A-4694-9707-A71EF117C3A9}"/>
              </a:ext>
            </a:extLst>
          </p:cNvPr>
          <p:cNvSpPr txBox="1"/>
          <p:nvPr/>
        </p:nvSpPr>
        <p:spPr>
          <a:xfrm>
            <a:off x="3163459" y="7742437"/>
            <a:ext cx="1326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What are parenting skills? </a:t>
            </a:r>
          </a:p>
        </p:txBody>
      </p:sp>
      <p:sp>
        <p:nvSpPr>
          <p:cNvPr id="629" name="TextBox 628">
            <a:extLst>
              <a:ext uri="{FF2B5EF4-FFF2-40B4-BE49-F238E27FC236}">
                <a16:creationId xmlns:a16="http://schemas.microsoft.com/office/drawing/2014/main" id="{63C3E4F4-94BC-43EB-BC5A-1189207A11DF}"/>
              </a:ext>
            </a:extLst>
          </p:cNvPr>
          <p:cNvSpPr txBox="1"/>
          <p:nvPr/>
        </p:nvSpPr>
        <p:spPr>
          <a:xfrm>
            <a:off x="2303638" y="7790302"/>
            <a:ext cx="989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contraception? </a:t>
            </a:r>
          </a:p>
        </p:txBody>
      </p:sp>
      <p:sp>
        <p:nvSpPr>
          <p:cNvPr id="630" name="TextBox 629">
            <a:extLst>
              <a:ext uri="{FF2B5EF4-FFF2-40B4-BE49-F238E27FC236}">
                <a16:creationId xmlns:a16="http://schemas.microsoft.com/office/drawing/2014/main" id="{6687BAFA-58F5-4685-9DD2-85AD70EC80C4}"/>
              </a:ext>
            </a:extLst>
          </p:cNvPr>
          <p:cNvSpPr txBox="1"/>
          <p:nvPr/>
        </p:nvSpPr>
        <p:spPr>
          <a:xfrm>
            <a:off x="2201947" y="6328647"/>
            <a:ext cx="1094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people love one another?</a:t>
            </a:r>
          </a:p>
        </p:txBody>
      </p: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2864869" y="7276835"/>
            <a:ext cx="386711" cy="503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2068767" y="6616581"/>
            <a:ext cx="341356" cy="2877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V="1">
            <a:off x="1326806" y="6719568"/>
            <a:ext cx="201614" cy="4878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1857D51-45D0-4E67-BB75-FE7B36966985}"/>
              </a:ext>
            </a:extLst>
          </p:cNvPr>
          <p:cNvCxnSpPr>
            <a:cxnSpLocks/>
          </p:cNvCxnSpPr>
          <p:nvPr/>
        </p:nvCxnSpPr>
        <p:spPr>
          <a:xfrm>
            <a:off x="1784204" y="4641482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" name="TextBox 645">
            <a:extLst>
              <a:ext uri="{FF2B5EF4-FFF2-40B4-BE49-F238E27FC236}">
                <a16:creationId xmlns:a16="http://schemas.microsoft.com/office/drawing/2014/main" id="{0F05925E-75B2-4952-9635-E3A9C6B9643C}"/>
              </a:ext>
            </a:extLst>
          </p:cNvPr>
          <p:cNvSpPr txBox="1"/>
          <p:nvPr/>
        </p:nvSpPr>
        <p:spPr>
          <a:xfrm>
            <a:off x="240560" y="4047932"/>
            <a:ext cx="118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Equality Act</a:t>
            </a:r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2F33E58C-0999-46C2-81DE-AE38D36207FD}"/>
              </a:ext>
            </a:extLst>
          </p:cNvPr>
          <p:cNvSpPr txBox="1"/>
          <p:nvPr/>
        </p:nvSpPr>
        <p:spPr>
          <a:xfrm>
            <a:off x="3446551" y="5449280"/>
            <a:ext cx="1035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Mental health problems  </a:t>
            </a:r>
          </a:p>
        </p:txBody>
      </p: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V="1">
            <a:off x="4781191" y="5055073"/>
            <a:ext cx="0" cy="25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608938" y="5055073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154433" y="4561361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" name="TextBox 654">
            <a:extLst>
              <a:ext uri="{FF2B5EF4-FFF2-40B4-BE49-F238E27FC236}">
                <a16:creationId xmlns:a16="http://schemas.microsoft.com/office/drawing/2014/main" id="{6FC1E7A0-0494-4938-B1B0-760EC9273BEA}"/>
              </a:ext>
            </a:extLst>
          </p:cNvPr>
          <p:cNvSpPr txBox="1"/>
          <p:nvPr/>
        </p:nvSpPr>
        <p:spPr>
          <a:xfrm>
            <a:off x="3682340" y="4308605"/>
            <a:ext cx="1190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positive mental health? </a:t>
            </a: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CD98C00B-DC5E-4CA6-A984-03F465713B31}"/>
              </a:ext>
            </a:extLst>
          </p:cNvPr>
          <p:cNvSpPr txBox="1"/>
          <p:nvPr/>
        </p:nvSpPr>
        <p:spPr>
          <a:xfrm>
            <a:off x="4293665" y="5313609"/>
            <a:ext cx="1035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Pressures and influences</a:t>
            </a: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CFA510C2-7B12-450D-A605-372E594590DB}"/>
              </a:ext>
            </a:extLst>
          </p:cNvPr>
          <p:cNvSpPr txBox="1"/>
          <p:nvPr/>
        </p:nvSpPr>
        <p:spPr>
          <a:xfrm>
            <a:off x="4811612" y="4192827"/>
            <a:ext cx="1035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Self harm and suicide </a:t>
            </a:r>
          </a:p>
        </p:txBody>
      </p:sp>
      <p:sp>
        <p:nvSpPr>
          <p:cNvPr id="659" name="TextBox 658">
            <a:extLst>
              <a:ext uri="{FF2B5EF4-FFF2-40B4-BE49-F238E27FC236}">
                <a16:creationId xmlns:a16="http://schemas.microsoft.com/office/drawing/2014/main" id="{D4B93DD1-7FD0-4AE8-850A-0C45A763AB81}"/>
              </a:ext>
            </a:extLst>
          </p:cNvPr>
          <p:cNvSpPr txBox="1"/>
          <p:nvPr/>
        </p:nvSpPr>
        <p:spPr>
          <a:xfrm>
            <a:off x="5434157" y="5335780"/>
            <a:ext cx="924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Social media validation</a:t>
            </a:r>
          </a:p>
        </p:txBody>
      </p: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5780927" y="5070140"/>
            <a:ext cx="0" cy="2350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3" name="TextBox 662">
            <a:extLst>
              <a:ext uri="{FF2B5EF4-FFF2-40B4-BE49-F238E27FC236}">
                <a16:creationId xmlns:a16="http://schemas.microsoft.com/office/drawing/2014/main" id="{C87F4E65-B9C4-4118-8A17-2F0A70243848}"/>
              </a:ext>
            </a:extLst>
          </p:cNvPr>
          <p:cNvSpPr txBox="1"/>
          <p:nvPr/>
        </p:nvSpPr>
        <p:spPr>
          <a:xfrm>
            <a:off x="6137669" y="4204477"/>
            <a:ext cx="1149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Phone addiction </a:t>
            </a:r>
          </a:p>
        </p:txBody>
      </p:sp>
      <p:sp>
        <p:nvSpPr>
          <p:cNvPr id="664" name="TextBox 663">
            <a:extLst>
              <a:ext uri="{FF2B5EF4-FFF2-40B4-BE49-F238E27FC236}">
                <a16:creationId xmlns:a16="http://schemas.microsoft.com/office/drawing/2014/main" id="{F6B0098E-A6F0-40FF-B837-67CDC8586C1A}"/>
              </a:ext>
            </a:extLst>
          </p:cNvPr>
          <p:cNvSpPr txBox="1"/>
          <p:nvPr/>
        </p:nvSpPr>
        <p:spPr>
          <a:xfrm>
            <a:off x="8494214" y="5206230"/>
            <a:ext cx="10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Unhealthy relationships </a:t>
            </a:r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5A02EE1F-6FC1-427A-AE8E-D98038ACA9EE}"/>
              </a:ext>
            </a:extLst>
          </p:cNvPr>
          <p:cNvSpPr txBox="1"/>
          <p:nvPr/>
        </p:nvSpPr>
        <p:spPr>
          <a:xfrm>
            <a:off x="6733166" y="5429921"/>
            <a:ext cx="10053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FGM</a:t>
            </a:r>
          </a:p>
        </p:txBody>
      </p: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6997840" y="4995568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>
            <a:off x="6563937" y="4438288"/>
            <a:ext cx="0" cy="476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TextBox 670">
            <a:extLst>
              <a:ext uri="{FF2B5EF4-FFF2-40B4-BE49-F238E27FC236}">
                <a16:creationId xmlns:a16="http://schemas.microsoft.com/office/drawing/2014/main" id="{B98302E2-30E1-47B7-870B-2B20A7541D98}"/>
              </a:ext>
            </a:extLst>
          </p:cNvPr>
          <p:cNvSpPr txBox="1"/>
          <p:nvPr/>
        </p:nvSpPr>
        <p:spPr>
          <a:xfrm>
            <a:off x="8841795" y="3918975"/>
            <a:ext cx="760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Media sexualization </a:t>
            </a:r>
          </a:p>
        </p:txBody>
      </p:sp>
      <p:sp>
        <p:nvSpPr>
          <p:cNvPr id="672" name="TextBox 671">
            <a:extLst>
              <a:ext uri="{FF2B5EF4-FFF2-40B4-BE49-F238E27FC236}">
                <a16:creationId xmlns:a16="http://schemas.microsoft.com/office/drawing/2014/main" id="{AAB1D914-46BE-4C1E-A935-00AA70938D7F}"/>
              </a:ext>
            </a:extLst>
          </p:cNvPr>
          <p:cNvSpPr txBox="1"/>
          <p:nvPr/>
        </p:nvSpPr>
        <p:spPr>
          <a:xfrm>
            <a:off x="7398195" y="3407613"/>
            <a:ext cx="8419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Marriage </a:t>
            </a:r>
          </a:p>
        </p:txBody>
      </p:sp>
      <p:sp>
        <p:nvSpPr>
          <p:cNvPr id="678" name="TextBox 677">
            <a:extLst>
              <a:ext uri="{FF2B5EF4-FFF2-40B4-BE49-F238E27FC236}">
                <a16:creationId xmlns:a16="http://schemas.microsoft.com/office/drawing/2014/main" id="{37999913-F6C0-4A16-B7C1-FEB9E8A1B0BC}"/>
              </a:ext>
            </a:extLst>
          </p:cNvPr>
          <p:cNvSpPr txBox="1"/>
          <p:nvPr/>
        </p:nvSpPr>
        <p:spPr>
          <a:xfrm>
            <a:off x="7750027" y="1987626"/>
            <a:ext cx="9074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Consumer rights</a:t>
            </a:r>
          </a:p>
        </p:txBody>
      </p:sp>
      <p:sp>
        <p:nvSpPr>
          <p:cNvPr id="679" name="TextBox 678">
            <a:extLst>
              <a:ext uri="{FF2B5EF4-FFF2-40B4-BE49-F238E27FC236}">
                <a16:creationId xmlns:a16="http://schemas.microsoft.com/office/drawing/2014/main" id="{B6CAF9F9-8C73-4B3D-9456-24D557941FA7}"/>
              </a:ext>
            </a:extLst>
          </p:cNvPr>
          <p:cNvSpPr txBox="1"/>
          <p:nvPr/>
        </p:nvSpPr>
        <p:spPr>
          <a:xfrm>
            <a:off x="8630013" y="3062420"/>
            <a:ext cx="9074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Forced marriage </a:t>
            </a:r>
          </a:p>
        </p:txBody>
      </p:sp>
      <p:sp>
        <p:nvSpPr>
          <p:cNvPr id="680" name="TextBox 679">
            <a:extLst>
              <a:ext uri="{FF2B5EF4-FFF2-40B4-BE49-F238E27FC236}">
                <a16:creationId xmlns:a16="http://schemas.microsoft.com/office/drawing/2014/main" id="{2B9BFBB5-86F1-4A44-A8F7-08A581107616}"/>
              </a:ext>
            </a:extLst>
          </p:cNvPr>
          <p:cNvSpPr txBox="1"/>
          <p:nvPr/>
        </p:nvSpPr>
        <p:spPr>
          <a:xfrm>
            <a:off x="6353740" y="3266903"/>
            <a:ext cx="9074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CV writing </a:t>
            </a: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C61CE08E-6B65-49EB-B391-7B49C618905C}"/>
              </a:ext>
            </a:extLst>
          </p:cNvPr>
          <p:cNvSpPr txBox="1"/>
          <p:nvPr/>
        </p:nvSpPr>
        <p:spPr>
          <a:xfrm>
            <a:off x="5766597" y="2089809"/>
            <a:ext cx="10475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a pay slip?</a:t>
            </a: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05BC2023-5F3C-420F-A30F-4370F02668FE}"/>
              </a:ext>
            </a:extLst>
          </p:cNvPr>
          <p:cNvSpPr txBox="1"/>
          <p:nvPr/>
        </p:nvSpPr>
        <p:spPr>
          <a:xfrm>
            <a:off x="5072819" y="3235443"/>
            <a:ext cx="104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Rights and responsibilities of children</a:t>
            </a:r>
          </a:p>
        </p:txBody>
      </p: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96988" y="3040191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5" name="TextBox 684">
            <a:extLst>
              <a:ext uri="{FF2B5EF4-FFF2-40B4-BE49-F238E27FC236}">
                <a16:creationId xmlns:a16="http://schemas.microsoft.com/office/drawing/2014/main" id="{4AD4460C-6D31-4604-8CDB-5E7BCC3687E8}"/>
              </a:ext>
            </a:extLst>
          </p:cNvPr>
          <p:cNvSpPr txBox="1"/>
          <p:nvPr/>
        </p:nvSpPr>
        <p:spPr>
          <a:xfrm>
            <a:off x="3547859" y="3425450"/>
            <a:ext cx="851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Rights and responsibilities online </a:t>
            </a:r>
          </a:p>
        </p:txBody>
      </p:sp>
      <p:sp>
        <p:nvSpPr>
          <p:cNvPr id="686" name="TextBox 685">
            <a:extLst>
              <a:ext uri="{FF2B5EF4-FFF2-40B4-BE49-F238E27FC236}">
                <a16:creationId xmlns:a16="http://schemas.microsoft.com/office/drawing/2014/main" id="{791BA37E-B81D-46F0-8EBE-B7F11330C1B2}"/>
              </a:ext>
            </a:extLst>
          </p:cNvPr>
          <p:cNvSpPr txBox="1"/>
          <p:nvPr/>
        </p:nvSpPr>
        <p:spPr>
          <a:xfrm>
            <a:off x="3468268" y="1755455"/>
            <a:ext cx="1047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Gangs and knife crime </a:t>
            </a:r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2C967AA3-B2A9-4D7F-9894-07E685F180F7}"/>
              </a:ext>
            </a:extLst>
          </p:cNvPr>
          <p:cNvSpPr txBox="1"/>
          <p:nvPr/>
        </p:nvSpPr>
        <p:spPr>
          <a:xfrm>
            <a:off x="2702662" y="2003439"/>
            <a:ext cx="1196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Facing all odds  </a:t>
            </a:r>
          </a:p>
        </p:txBody>
      </p:sp>
      <p:sp>
        <p:nvSpPr>
          <p:cNvPr id="688" name="TextBox 687">
            <a:extLst>
              <a:ext uri="{FF2B5EF4-FFF2-40B4-BE49-F238E27FC236}">
                <a16:creationId xmlns:a16="http://schemas.microsoft.com/office/drawing/2014/main" id="{5E273631-5F36-4DFC-91F7-88758D736B8F}"/>
              </a:ext>
            </a:extLst>
          </p:cNvPr>
          <p:cNvSpPr txBox="1"/>
          <p:nvPr/>
        </p:nvSpPr>
        <p:spPr>
          <a:xfrm>
            <a:off x="2987403" y="3400245"/>
            <a:ext cx="10475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County lines</a:t>
            </a:r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id="{837FE9D6-29E0-4BF0-B8AF-5B87941DB592}"/>
              </a:ext>
            </a:extLst>
          </p:cNvPr>
          <p:cNvSpPr txBox="1"/>
          <p:nvPr/>
        </p:nvSpPr>
        <p:spPr>
          <a:xfrm>
            <a:off x="1562525" y="3536613"/>
            <a:ext cx="1099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Breast/ ovarian/ cervical cancer </a:t>
            </a: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A3FCECBB-0344-4758-8889-8FB546FAC018}"/>
              </a:ext>
            </a:extLst>
          </p:cNvPr>
          <p:cNvSpPr txBox="1"/>
          <p:nvPr/>
        </p:nvSpPr>
        <p:spPr>
          <a:xfrm>
            <a:off x="249559" y="2827753"/>
            <a:ext cx="706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Exam stress and anxiety </a:t>
            </a: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9C1AEE50-F390-45DC-B7DA-94B13C2978F4}"/>
              </a:ext>
            </a:extLst>
          </p:cNvPr>
          <p:cNvSpPr txBox="1"/>
          <p:nvPr/>
        </p:nvSpPr>
        <p:spPr>
          <a:xfrm>
            <a:off x="1806142" y="1563229"/>
            <a:ext cx="109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Abused by my girlfriend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7582" y="475768"/>
            <a:ext cx="462817" cy="6293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408140" y="2407208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3191540" y="3024370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V="1">
            <a:off x="2133863" y="3030268"/>
            <a:ext cx="475192" cy="464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>
            <a:extLst>
              <a:ext uri="{FF2B5EF4-FFF2-40B4-BE49-F238E27FC236}">
                <a16:creationId xmlns:a16="http://schemas.microsoft.com/office/drawing/2014/main" id="{0AB0D70E-B10F-4087-95B9-B201F518328B}"/>
              </a:ext>
            </a:extLst>
          </p:cNvPr>
          <p:cNvCxnSpPr>
            <a:cxnSpLocks/>
          </p:cNvCxnSpPr>
          <p:nvPr/>
        </p:nvCxnSpPr>
        <p:spPr>
          <a:xfrm flipV="1">
            <a:off x="1010365" y="2731530"/>
            <a:ext cx="464210" cy="1661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 flipH="1">
            <a:off x="1342126" y="1755455"/>
            <a:ext cx="553824" cy="965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2785602" y="253557"/>
            <a:ext cx="1284972" cy="1047535"/>
          </a:xfrm>
          <a:prstGeom prst="rect">
            <a:avLst/>
          </a:prstGeom>
        </p:spPr>
      </p:pic>
      <p:pic>
        <p:nvPicPr>
          <p:cNvPr id="1028" name="Picture 4" descr="Image result for blackpool aspire academy logo">
            <a:extLst>
              <a:ext uri="{FF2B5EF4-FFF2-40B4-BE49-F238E27FC236}">
                <a16:creationId xmlns:a16="http://schemas.microsoft.com/office/drawing/2014/main" id="{5C4B7A11-A39D-457C-A756-C242AEBE9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301" y="14778774"/>
            <a:ext cx="817956" cy="150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lackpool aspire academy logo">
            <a:extLst>
              <a:ext uri="{FF2B5EF4-FFF2-40B4-BE49-F238E27FC236}">
                <a16:creationId xmlns:a16="http://schemas.microsoft.com/office/drawing/2014/main" id="{A493F113-C0BD-49C1-B886-A61AF1F77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527" y="15825286"/>
            <a:ext cx="1329467" cy="6145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5152194" y="15075473"/>
            <a:ext cx="942102" cy="374571"/>
          </a:xfrm>
          <a:prstGeom prst="wedgeRoundRectCallout">
            <a:avLst>
              <a:gd name="adj1" fmla="val 12991"/>
              <a:gd name="adj2" fmla="val 65212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Feelings and how to manage them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A9F72DB-801B-1540-9027-8E9B8D266CA4}"/>
              </a:ext>
            </a:extLst>
          </p:cNvPr>
          <p:cNvSpPr txBox="1"/>
          <p:nvPr/>
        </p:nvSpPr>
        <p:spPr>
          <a:xfrm>
            <a:off x="5091057" y="16380643"/>
            <a:ext cx="9421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Being positive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98D0D35-29AB-1847-B78E-66D8D2E8F393}"/>
              </a:ext>
            </a:extLst>
          </p:cNvPr>
          <p:cNvSpPr txBox="1"/>
          <p:nvPr/>
        </p:nvSpPr>
        <p:spPr>
          <a:xfrm>
            <a:off x="4201709" y="14984790"/>
            <a:ext cx="988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impacts on our emotional wellbeing?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07DEB2C-260D-0340-9B54-6F5AE6E5CAF0}"/>
              </a:ext>
            </a:extLst>
          </p:cNvPr>
          <p:cNvSpPr txBox="1"/>
          <p:nvPr/>
        </p:nvSpPr>
        <p:spPr>
          <a:xfrm>
            <a:off x="4227271" y="16817936"/>
            <a:ext cx="1155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Self esteem  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32541251-484A-4B5E-905D-72E73174BF8C}"/>
              </a:ext>
            </a:extLst>
          </p:cNvPr>
          <p:cNvSpPr txBox="1"/>
          <p:nvPr/>
        </p:nvSpPr>
        <p:spPr>
          <a:xfrm>
            <a:off x="3457715" y="15066641"/>
            <a:ext cx="88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your identity? </a:t>
            </a:r>
          </a:p>
          <a:p>
            <a:endParaRPr lang="en-US" sz="800" dirty="0"/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4AAF7390-BA48-4AA6-AAC1-67C46C54C0E8}"/>
              </a:ext>
            </a:extLst>
          </p:cNvPr>
          <p:cNvSpPr txBox="1"/>
          <p:nvPr/>
        </p:nvSpPr>
        <p:spPr>
          <a:xfrm>
            <a:off x="8600240" y="6541888"/>
            <a:ext cx="96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the dangers of cannabis?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0B123999-9F0C-4112-B28A-C1DAD7A55724}"/>
              </a:ext>
            </a:extLst>
          </p:cNvPr>
          <p:cNvSpPr txBox="1"/>
          <p:nvPr/>
        </p:nvSpPr>
        <p:spPr>
          <a:xfrm>
            <a:off x="8658377" y="7408210"/>
            <a:ext cx="966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drugs and party drugs?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A26352-9DB4-4886-95E1-83AD0011A576}"/>
              </a:ext>
            </a:extLst>
          </p:cNvPr>
          <p:cNvSpPr/>
          <p:nvPr/>
        </p:nvSpPr>
        <p:spPr>
          <a:xfrm>
            <a:off x="2055055" y="3724571"/>
            <a:ext cx="149645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429BD-42AD-47F5-8E14-0413EF717230}"/>
              </a:ext>
            </a:extLst>
          </p:cNvPr>
          <p:cNvSpPr txBox="1"/>
          <p:nvPr/>
        </p:nvSpPr>
        <p:spPr>
          <a:xfrm>
            <a:off x="2023353" y="15050891"/>
            <a:ext cx="825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Dental hygiene</a:t>
            </a:r>
            <a:endParaRPr lang="en-GB" sz="800" dirty="0"/>
          </a:p>
        </p:txBody>
      </p: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58EDCEB8-F97B-4F4D-9F40-F0ED3BF03D5E}"/>
              </a:ext>
            </a:extLst>
          </p:cNvPr>
          <p:cNvCxnSpPr>
            <a:cxnSpLocks/>
          </p:cNvCxnSpPr>
          <p:nvPr/>
        </p:nvCxnSpPr>
        <p:spPr>
          <a:xfrm flipH="1">
            <a:off x="2132266" y="15323463"/>
            <a:ext cx="257640" cy="196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22EDA3-3732-473C-900B-A5B8ED353B4F}"/>
              </a:ext>
            </a:extLst>
          </p:cNvPr>
          <p:cNvSpPr txBox="1"/>
          <p:nvPr/>
        </p:nvSpPr>
        <p:spPr>
          <a:xfrm>
            <a:off x="271477" y="15441682"/>
            <a:ext cx="788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Dangers of smoking 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527ED818-8B54-4C2F-AE32-F9CEEF967002}"/>
              </a:ext>
            </a:extLst>
          </p:cNvPr>
          <p:cNvCxnSpPr>
            <a:cxnSpLocks/>
          </p:cNvCxnSpPr>
          <p:nvPr/>
        </p:nvCxnSpPr>
        <p:spPr>
          <a:xfrm flipV="1">
            <a:off x="798826" y="15226656"/>
            <a:ext cx="410292" cy="196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389A1033-1668-4EA7-B16B-B304234B7806}"/>
              </a:ext>
            </a:extLst>
          </p:cNvPr>
          <p:cNvCxnSpPr>
            <a:cxnSpLocks/>
          </p:cNvCxnSpPr>
          <p:nvPr/>
        </p:nvCxnSpPr>
        <p:spPr>
          <a:xfrm flipV="1">
            <a:off x="803250" y="14463790"/>
            <a:ext cx="214890" cy="16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1AD3DB5-0ECF-430A-A7C0-334EB2DD3CC5}"/>
              </a:ext>
            </a:extLst>
          </p:cNvPr>
          <p:cNvSpPr txBox="1"/>
          <p:nvPr/>
        </p:nvSpPr>
        <p:spPr>
          <a:xfrm>
            <a:off x="282382" y="14312972"/>
            <a:ext cx="592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Vaping </a:t>
            </a: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B6FB17DF-0829-4B50-B93C-3D98476D47F8}"/>
              </a:ext>
            </a:extLst>
          </p:cNvPr>
          <p:cNvCxnSpPr>
            <a:cxnSpLocks/>
          </p:cNvCxnSpPr>
          <p:nvPr/>
        </p:nvCxnSpPr>
        <p:spPr>
          <a:xfrm>
            <a:off x="825524" y="13974059"/>
            <a:ext cx="306900" cy="1162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45B08CF-42EC-4742-8947-FEC0359AF404}"/>
              </a:ext>
            </a:extLst>
          </p:cNvPr>
          <p:cNvSpPr txBox="1"/>
          <p:nvPr/>
        </p:nvSpPr>
        <p:spPr>
          <a:xfrm>
            <a:off x="76790" y="13631563"/>
            <a:ext cx="106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a healthy relationship? 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A963FF00-1865-4EE7-A227-2E1211EA8632}"/>
              </a:ext>
            </a:extLst>
          </p:cNvPr>
          <p:cNvCxnSpPr>
            <a:cxnSpLocks/>
          </p:cNvCxnSpPr>
          <p:nvPr/>
        </p:nvCxnSpPr>
        <p:spPr>
          <a:xfrm flipH="1" flipV="1">
            <a:off x="7402192" y="13761327"/>
            <a:ext cx="284323" cy="4737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F72998F-947E-4217-A256-58E5573D1504}"/>
              </a:ext>
            </a:extLst>
          </p:cNvPr>
          <p:cNvSpPr txBox="1"/>
          <p:nvPr/>
        </p:nvSpPr>
        <p:spPr>
          <a:xfrm>
            <a:off x="7339415" y="14291673"/>
            <a:ext cx="777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Goal setting and career path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C2ADAE18-8876-4C62-8AC2-5AFDF8780372}"/>
              </a:ext>
            </a:extLst>
          </p:cNvPr>
          <p:cNvCxnSpPr>
            <a:cxnSpLocks/>
          </p:cNvCxnSpPr>
          <p:nvPr/>
        </p:nvCxnSpPr>
        <p:spPr>
          <a:xfrm flipV="1">
            <a:off x="987324" y="11232123"/>
            <a:ext cx="686596" cy="2011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769E0F0F-3448-4709-B692-66888A30525E}"/>
              </a:ext>
            </a:extLst>
          </p:cNvPr>
          <p:cNvCxnSpPr>
            <a:cxnSpLocks/>
          </p:cNvCxnSpPr>
          <p:nvPr/>
        </p:nvCxnSpPr>
        <p:spPr>
          <a:xfrm flipH="1">
            <a:off x="3003841" y="11043735"/>
            <a:ext cx="4523" cy="3805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F9518D64-B865-47AE-99F1-9E5E956A1846}"/>
              </a:ext>
            </a:extLst>
          </p:cNvPr>
          <p:cNvCxnSpPr>
            <a:cxnSpLocks/>
          </p:cNvCxnSpPr>
          <p:nvPr/>
        </p:nvCxnSpPr>
        <p:spPr>
          <a:xfrm flipH="1">
            <a:off x="8366437" y="10714090"/>
            <a:ext cx="466751" cy="7257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1B7CEFD-31C5-4A95-83C4-87FCDC373C84}"/>
              </a:ext>
            </a:extLst>
          </p:cNvPr>
          <p:cNvSpPr txBox="1"/>
          <p:nvPr/>
        </p:nvSpPr>
        <p:spPr>
          <a:xfrm>
            <a:off x="8743550" y="10501770"/>
            <a:ext cx="935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Mindfulness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C48C70-A0DA-4D78-AE1B-A0492A2022A3}"/>
              </a:ext>
            </a:extLst>
          </p:cNvPr>
          <p:cNvSpPr txBox="1"/>
          <p:nvPr/>
        </p:nvSpPr>
        <p:spPr>
          <a:xfrm>
            <a:off x="2615578" y="10751343"/>
            <a:ext cx="912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does family mean?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2CB888-D5DD-47E6-8223-0ECC62E4EE7F}"/>
              </a:ext>
            </a:extLst>
          </p:cNvPr>
          <p:cNvSpPr txBox="1"/>
          <p:nvPr/>
        </p:nvSpPr>
        <p:spPr>
          <a:xfrm>
            <a:off x="2104337" y="12019084"/>
            <a:ext cx="75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can I contribute to family life? </a:t>
            </a:r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5437D9DB-DB42-4951-A802-B818F311998B}"/>
              </a:ext>
            </a:extLst>
          </p:cNvPr>
          <p:cNvCxnSpPr>
            <a:cxnSpLocks/>
          </p:cNvCxnSpPr>
          <p:nvPr/>
        </p:nvCxnSpPr>
        <p:spPr>
          <a:xfrm flipV="1">
            <a:off x="2430155" y="11721683"/>
            <a:ext cx="0" cy="3171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BCC643E-FE0D-4A60-808B-31BD649C8F43}"/>
              </a:ext>
            </a:extLst>
          </p:cNvPr>
          <p:cNvSpPr txBox="1"/>
          <p:nvPr/>
        </p:nvSpPr>
        <p:spPr>
          <a:xfrm>
            <a:off x="450536" y="11421253"/>
            <a:ext cx="74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do I feel about difference? </a:t>
            </a:r>
          </a:p>
        </p:txBody>
      </p: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8EEFFF46-A69C-43A6-A54D-5184B66025B1}"/>
              </a:ext>
            </a:extLst>
          </p:cNvPr>
          <p:cNvCxnSpPr>
            <a:cxnSpLocks/>
          </p:cNvCxnSpPr>
          <p:nvPr/>
        </p:nvCxnSpPr>
        <p:spPr>
          <a:xfrm flipV="1">
            <a:off x="928795" y="10793345"/>
            <a:ext cx="207972" cy="339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A4C7860-F384-4187-BB2D-092E26B5A734}"/>
              </a:ext>
            </a:extLst>
          </p:cNvPr>
          <p:cNvSpPr txBox="1"/>
          <p:nvPr/>
        </p:nvSpPr>
        <p:spPr>
          <a:xfrm>
            <a:off x="261562" y="10891856"/>
            <a:ext cx="723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Racism/ Hate crime </a:t>
            </a:r>
          </a:p>
        </p:txBody>
      </p: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3A3A032F-DCE4-4889-B8AE-F9A3ED093C26}"/>
              </a:ext>
            </a:extLst>
          </p:cNvPr>
          <p:cNvCxnSpPr>
            <a:cxnSpLocks/>
          </p:cNvCxnSpPr>
          <p:nvPr/>
        </p:nvCxnSpPr>
        <p:spPr>
          <a:xfrm>
            <a:off x="1032781" y="9380779"/>
            <a:ext cx="242894" cy="1418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AD73987-30C3-44FF-BE4E-13ABBDE9E522}"/>
              </a:ext>
            </a:extLst>
          </p:cNvPr>
          <p:cNvSpPr txBox="1"/>
          <p:nvPr/>
        </p:nvSpPr>
        <p:spPr>
          <a:xfrm>
            <a:off x="286301" y="9171592"/>
            <a:ext cx="817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LGBTQ+</a:t>
            </a:r>
          </a:p>
        </p:txBody>
      </p: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7B6D8400-07CF-4267-A3BA-2D2D0C8CE361}"/>
              </a:ext>
            </a:extLst>
          </p:cNvPr>
          <p:cNvCxnSpPr>
            <a:cxnSpLocks/>
          </p:cNvCxnSpPr>
          <p:nvPr/>
        </p:nvCxnSpPr>
        <p:spPr>
          <a:xfrm flipV="1">
            <a:off x="2110732" y="7372857"/>
            <a:ext cx="247484" cy="3022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BC23DE3-1119-420A-AECE-908E996B915E}"/>
              </a:ext>
            </a:extLst>
          </p:cNvPr>
          <p:cNvSpPr txBox="1"/>
          <p:nvPr/>
        </p:nvSpPr>
        <p:spPr>
          <a:xfrm>
            <a:off x="1642052" y="7696446"/>
            <a:ext cx="74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Is commitment important?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B451D07-1563-4707-9C36-2DD9F4A2492C}"/>
              </a:ext>
            </a:extLst>
          </p:cNvPr>
          <p:cNvSpPr txBox="1"/>
          <p:nvPr/>
        </p:nvSpPr>
        <p:spPr>
          <a:xfrm>
            <a:off x="271477" y="6917181"/>
            <a:ext cx="699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Murder games</a:t>
            </a:r>
          </a:p>
        </p:txBody>
      </p: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4F26DB19-69C2-43FC-AA61-31EA3A383DA4}"/>
              </a:ext>
            </a:extLst>
          </p:cNvPr>
          <p:cNvCxnSpPr>
            <a:cxnSpLocks/>
          </p:cNvCxnSpPr>
          <p:nvPr/>
        </p:nvCxnSpPr>
        <p:spPr>
          <a:xfrm flipV="1">
            <a:off x="955909" y="6280716"/>
            <a:ext cx="248505" cy="1025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C1376EF-0D3B-491A-A1F1-867F5C228AEA}"/>
              </a:ext>
            </a:extLst>
          </p:cNvPr>
          <p:cNvSpPr txBox="1"/>
          <p:nvPr/>
        </p:nvSpPr>
        <p:spPr>
          <a:xfrm>
            <a:off x="398915" y="6487169"/>
            <a:ext cx="689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Domestic abuse</a:t>
            </a: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A35AE9C4-1831-4F6E-B98D-3DDF9732347E}"/>
              </a:ext>
            </a:extLst>
          </p:cNvPr>
          <p:cNvCxnSpPr>
            <a:cxnSpLocks/>
          </p:cNvCxnSpPr>
          <p:nvPr/>
        </p:nvCxnSpPr>
        <p:spPr>
          <a:xfrm flipH="1">
            <a:off x="1445975" y="6393670"/>
            <a:ext cx="335910" cy="575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961D8E0C-4AD5-4826-B3AC-AE71BACAA691}"/>
              </a:ext>
            </a:extLst>
          </p:cNvPr>
          <p:cNvSpPr txBox="1"/>
          <p:nvPr/>
        </p:nvSpPr>
        <p:spPr>
          <a:xfrm>
            <a:off x="1715195" y="6156535"/>
            <a:ext cx="932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consent?</a:t>
            </a: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EA72983B-0643-4FFD-904D-08AA964D9B32}"/>
              </a:ext>
            </a:extLst>
          </p:cNvPr>
          <p:cNvCxnSpPr>
            <a:cxnSpLocks/>
          </p:cNvCxnSpPr>
          <p:nvPr/>
        </p:nvCxnSpPr>
        <p:spPr>
          <a:xfrm>
            <a:off x="757728" y="5619535"/>
            <a:ext cx="446686" cy="63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6B96F07A-F95E-4083-8031-6B60680C4FEC}"/>
              </a:ext>
            </a:extLst>
          </p:cNvPr>
          <p:cNvSpPr txBox="1"/>
          <p:nvPr/>
        </p:nvSpPr>
        <p:spPr>
          <a:xfrm>
            <a:off x="201438" y="5430361"/>
            <a:ext cx="907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Homophobia </a:t>
            </a:r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36E3E155-E11E-45AD-93ED-2AE1F2E32BE1}"/>
              </a:ext>
            </a:extLst>
          </p:cNvPr>
          <p:cNvCxnSpPr>
            <a:cxnSpLocks/>
          </p:cNvCxnSpPr>
          <p:nvPr/>
        </p:nvCxnSpPr>
        <p:spPr>
          <a:xfrm>
            <a:off x="955909" y="5150778"/>
            <a:ext cx="419797" cy="1497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8A5409F-E74A-4F97-9F97-1BAD008A36E0}"/>
              </a:ext>
            </a:extLst>
          </p:cNvPr>
          <p:cNvSpPr txBox="1"/>
          <p:nvPr/>
        </p:nvSpPr>
        <p:spPr>
          <a:xfrm>
            <a:off x="114360" y="4938695"/>
            <a:ext cx="9630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Living in Britain</a:t>
            </a:r>
          </a:p>
        </p:txBody>
      </p: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B6EDFB8A-F81B-45A6-901C-34087D60C3AC}"/>
              </a:ext>
            </a:extLst>
          </p:cNvPr>
          <p:cNvCxnSpPr>
            <a:cxnSpLocks/>
          </p:cNvCxnSpPr>
          <p:nvPr/>
        </p:nvCxnSpPr>
        <p:spPr>
          <a:xfrm flipH="1" flipV="1">
            <a:off x="1659496" y="5415131"/>
            <a:ext cx="829677" cy="2512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8AF64188-4E65-489B-A367-E0E8ACE627CC}"/>
              </a:ext>
            </a:extLst>
          </p:cNvPr>
          <p:cNvSpPr txBox="1"/>
          <p:nvPr/>
        </p:nvSpPr>
        <p:spPr>
          <a:xfrm>
            <a:off x="2429512" y="5727206"/>
            <a:ext cx="58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Hate crimes</a:t>
            </a:r>
          </a:p>
        </p:txBody>
      </p: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9827A475-C91B-4FA8-9DF7-242493A12305}"/>
              </a:ext>
            </a:extLst>
          </p:cNvPr>
          <p:cNvCxnSpPr>
            <a:cxnSpLocks/>
          </p:cNvCxnSpPr>
          <p:nvPr/>
        </p:nvCxnSpPr>
        <p:spPr>
          <a:xfrm>
            <a:off x="7801016" y="4335605"/>
            <a:ext cx="217984" cy="2846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80F7D7D6-0A80-48F1-B6BA-CC76BC95EDE4}"/>
              </a:ext>
            </a:extLst>
          </p:cNvPr>
          <p:cNvSpPr txBox="1"/>
          <p:nvPr/>
        </p:nvSpPr>
        <p:spPr>
          <a:xfrm>
            <a:off x="7235844" y="4037901"/>
            <a:ext cx="73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Pornography </a:t>
            </a:r>
          </a:p>
        </p:txBody>
      </p: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C3F7A6AC-6B6D-4572-B7DA-E1FAC5038742}"/>
              </a:ext>
            </a:extLst>
          </p:cNvPr>
          <p:cNvCxnSpPr>
            <a:cxnSpLocks/>
          </p:cNvCxnSpPr>
          <p:nvPr/>
        </p:nvCxnSpPr>
        <p:spPr>
          <a:xfrm flipV="1">
            <a:off x="1603626" y="2791789"/>
            <a:ext cx="388717" cy="286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5CDBC18F-11CE-49A2-B24A-3561B112214A}"/>
              </a:ext>
            </a:extLst>
          </p:cNvPr>
          <p:cNvCxnSpPr>
            <a:cxnSpLocks/>
          </p:cNvCxnSpPr>
          <p:nvPr/>
        </p:nvCxnSpPr>
        <p:spPr>
          <a:xfrm flipH="1">
            <a:off x="1691009" y="2177710"/>
            <a:ext cx="383325" cy="334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F30C0A60-4566-4963-A283-CA1F70B51EF9}"/>
              </a:ext>
            </a:extLst>
          </p:cNvPr>
          <p:cNvCxnSpPr>
            <a:cxnSpLocks/>
          </p:cNvCxnSpPr>
          <p:nvPr/>
        </p:nvCxnSpPr>
        <p:spPr>
          <a:xfrm flipV="1">
            <a:off x="1018140" y="2273756"/>
            <a:ext cx="180813" cy="1723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37D03C75-D1CC-4218-8B3C-373BD7C66803}"/>
              </a:ext>
            </a:extLst>
          </p:cNvPr>
          <p:cNvCxnSpPr>
            <a:cxnSpLocks/>
          </p:cNvCxnSpPr>
          <p:nvPr/>
        </p:nvCxnSpPr>
        <p:spPr>
          <a:xfrm>
            <a:off x="582985" y="2040187"/>
            <a:ext cx="435155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9B983C48-6A27-4714-807F-58FDB4B7BA6C}"/>
              </a:ext>
            </a:extLst>
          </p:cNvPr>
          <p:cNvCxnSpPr>
            <a:cxnSpLocks/>
            <a:stCxn id="103" idx="2"/>
          </p:cNvCxnSpPr>
          <p:nvPr/>
        </p:nvCxnSpPr>
        <p:spPr>
          <a:xfrm flipV="1">
            <a:off x="576028" y="1598337"/>
            <a:ext cx="480248" cy="245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18E12CAB-54D9-40E7-AC57-55E1A83995C7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773576" y="975642"/>
            <a:ext cx="502099" cy="662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BF9554B4-50D3-4C9A-955B-0243D52250B8}"/>
              </a:ext>
            </a:extLst>
          </p:cNvPr>
          <p:cNvSpPr txBox="1"/>
          <p:nvPr/>
        </p:nvSpPr>
        <p:spPr>
          <a:xfrm>
            <a:off x="1198953" y="3093750"/>
            <a:ext cx="807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Testicular cancer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07864AB-7242-4D65-A959-43B0CB354FC2}"/>
              </a:ext>
            </a:extLst>
          </p:cNvPr>
          <p:cNvSpPr txBox="1"/>
          <p:nvPr/>
        </p:nvSpPr>
        <p:spPr>
          <a:xfrm>
            <a:off x="1895561" y="1970899"/>
            <a:ext cx="807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teenage pregnancy?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4C5E027-5E7E-44D8-8457-26A2EA2477DA}"/>
              </a:ext>
            </a:extLst>
          </p:cNvPr>
          <p:cNvSpPr txBox="1"/>
          <p:nvPr/>
        </p:nvSpPr>
        <p:spPr>
          <a:xfrm>
            <a:off x="78369" y="2314891"/>
            <a:ext cx="876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are the challenges of parenthood?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83586FB-20A7-4FE5-A1F9-104E54A8BCB0}"/>
              </a:ext>
            </a:extLst>
          </p:cNvPr>
          <p:cNvSpPr txBox="1"/>
          <p:nvPr/>
        </p:nvSpPr>
        <p:spPr>
          <a:xfrm flipH="1">
            <a:off x="211074" y="1711639"/>
            <a:ext cx="627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Abortion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12E62D4-9C17-4303-B1B1-69C3FC134600}"/>
              </a:ext>
            </a:extLst>
          </p:cNvPr>
          <p:cNvSpPr txBox="1"/>
          <p:nvPr/>
        </p:nvSpPr>
        <p:spPr>
          <a:xfrm>
            <a:off x="177490" y="1284329"/>
            <a:ext cx="797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Assault and rape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D27C5C-6B1E-4EFD-9BF6-7F340CE0C33C}"/>
              </a:ext>
            </a:extLst>
          </p:cNvPr>
          <p:cNvSpPr txBox="1"/>
          <p:nvPr/>
        </p:nvSpPr>
        <p:spPr>
          <a:xfrm>
            <a:off x="271477" y="637088"/>
            <a:ext cx="1004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makes you employable?  </a:t>
            </a:r>
          </a:p>
        </p:txBody>
      </p: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7BED367C-BDDC-482B-929F-06F24B884176}"/>
              </a:ext>
            </a:extLst>
          </p:cNvPr>
          <p:cNvCxnSpPr>
            <a:cxnSpLocks/>
          </p:cNvCxnSpPr>
          <p:nvPr/>
        </p:nvCxnSpPr>
        <p:spPr>
          <a:xfrm>
            <a:off x="1423262" y="637088"/>
            <a:ext cx="435155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5CE476E9-25B0-4572-800C-70C4219860D9}"/>
              </a:ext>
            </a:extLst>
          </p:cNvPr>
          <p:cNvSpPr txBox="1"/>
          <p:nvPr/>
        </p:nvSpPr>
        <p:spPr>
          <a:xfrm>
            <a:off x="261563" y="431704"/>
            <a:ext cx="21214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do I write a personal statement?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B0F71D-FB0C-4AC8-8CFF-CF70D5FDD63F}"/>
              </a:ext>
            </a:extLst>
          </p:cNvPr>
          <p:cNvSpPr txBox="1"/>
          <p:nvPr/>
        </p:nvSpPr>
        <p:spPr>
          <a:xfrm>
            <a:off x="5508230" y="12711720"/>
            <a:ext cx="795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are my aspirations?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03AF4D-A7B8-4FF9-A04A-144EA1DB8B23}"/>
              </a:ext>
            </a:extLst>
          </p:cNvPr>
          <p:cNvCxnSpPr/>
          <p:nvPr/>
        </p:nvCxnSpPr>
        <p:spPr>
          <a:xfrm flipV="1">
            <a:off x="5803731" y="13074645"/>
            <a:ext cx="8759" cy="366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F4FF94F-13F4-47B6-9620-3AB978E99D96}"/>
              </a:ext>
            </a:extLst>
          </p:cNvPr>
          <p:cNvSpPr txBox="1"/>
          <p:nvPr/>
        </p:nvSpPr>
        <p:spPr>
          <a:xfrm>
            <a:off x="7220174" y="12519350"/>
            <a:ext cx="755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Community and social media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C6351E-7F62-4A50-8BE5-DCD64A9A8993}"/>
              </a:ext>
            </a:extLst>
          </p:cNvPr>
          <p:cNvCxnSpPr/>
          <p:nvPr/>
        </p:nvCxnSpPr>
        <p:spPr>
          <a:xfrm>
            <a:off x="7715959" y="12922855"/>
            <a:ext cx="7934" cy="512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F3E8204-A6B9-45B5-8A9D-B00DC872F202}"/>
              </a:ext>
            </a:extLst>
          </p:cNvPr>
          <p:cNvSpPr txBox="1"/>
          <p:nvPr/>
        </p:nvSpPr>
        <p:spPr>
          <a:xfrm>
            <a:off x="8574159" y="13569158"/>
            <a:ext cx="9273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Multiculturism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F09305-1600-4E82-A7BD-F93F9445DA53}"/>
              </a:ext>
            </a:extLst>
          </p:cNvPr>
          <p:cNvCxnSpPr/>
          <p:nvPr/>
        </p:nvCxnSpPr>
        <p:spPr>
          <a:xfrm>
            <a:off x="8542559" y="13443409"/>
            <a:ext cx="222978" cy="109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5CD13F9-F239-4405-9B18-B0C4875D1A0B}"/>
              </a:ext>
            </a:extLst>
          </p:cNvPr>
          <p:cNvSpPr txBox="1"/>
          <p:nvPr/>
        </p:nvSpPr>
        <p:spPr>
          <a:xfrm>
            <a:off x="7591851" y="9956751"/>
            <a:ext cx="869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Nature vs nurture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6DE611-57D9-4198-8541-E100AF51683E}"/>
              </a:ext>
            </a:extLst>
          </p:cNvPr>
          <p:cNvSpPr txBox="1"/>
          <p:nvPr/>
        </p:nvSpPr>
        <p:spPr>
          <a:xfrm>
            <a:off x="8567548" y="9807266"/>
            <a:ext cx="7600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stereotypes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1B37A8-CCA9-44D5-9641-977983106FEA}"/>
              </a:ext>
            </a:extLst>
          </p:cNvPr>
          <p:cNvSpPr txBox="1"/>
          <p:nvPr/>
        </p:nvSpPr>
        <p:spPr>
          <a:xfrm>
            <a:off x="6818521" y="8570499"/>
            <a:ext cx="618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money?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B56A2DC-CBED-4523-ACEA-0C569C6D6F32}"/>
              </a:ext>
            </a:extLst>
          </p:cNvPr>
          <p:cNvCxnSpPr/>
          <p:nvPr/>
        </p:nvCxnSpPr>
        <p:spPr>
          <a:xfrm flipH="1" flipV="1">
            <a:off x="8678417" y="9476589"/>
            <a:ext cx="154771" cy="221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0175096-8358-4608-A584-E4BA43634C31}"/>
              </a:ext>
            </a:extLst>
          </p:cNvPr>
          <p:cNvSpPr txBox="1"/>
          <p:nvPr/>
        </p:nvSpPr>
        <p:spPr>
          <a:xfrm>
            <a:off x="2771889" y="6020702"/>
            <a:ext cx="74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conception?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69E3411-4162-4E77-8C5E-2E25DC53EDE2}"/>
              </a:ext>
            </a:extLst>
          </p:cNvPr>
          <p:cNvCxnSpPr/>
          <p:nvPr/>
        </p:nvCxnSpPr>
        <p:spPr>
          <a:xfrm flipH="1">
            <a:off x="3247833" y="6317493"/>
            <a:ext cx="43790" cy="56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62F1820-0EAA-4D97-B6B0-4030BE872761}"/>
              </a:ext>
            </a:extLst>
          </p:cNvPr>
          <p:cNvSpPr txBox="1"/>
          <p:nvPr/>
        </p:nvSpPr>
        <p:spPr>
          <a:xfrm>
            <a:off x="813147" y="7315590"/>
            <a:ext cx="78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to recognise abuse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D76F36-4228-4CDB-B051-6AE61D663AF6}"/>
              </a:ext>
            </a:extLst>
          </p:cNvPr>
          <p:cNvSpPr txBox="1"/>
          <p:nvPr/>
        </p:nvSpPr>
        <p:spPr>
          <a:xfrm>
            <a:off x="513922" y="6018375"/>
            <a:ext cx="57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Pornography and sexting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4E943F9-58E4-4918-B3A6-340DF489FB15}"/>
              </a:ext>
            </a:extLst>
          </p:cNvPr>
          <p:cNvCxnSpPr/>
          <p:nvPr/>
        </p:nvCxnSpPr>
        <p:spPr>
          <a:xfrm flipH="1">
            <a:off x="924378" y="5987181"/>
            <a:ext cx="208959" cy="80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E18347A-AD62-44AF-B654-304D444092DE}"/>
              </a:ext>
            </a:extLst>
          </p:cNvPr>
          <p:cNvSpPr txBox="1"/>
          <p:nvPr/>
        </p:nvSpPr>
        <p:spPr>
          <a:xfrm>
            <a:off x="2879387" y="5746846"/>
            <a:ext cx="703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are STIs?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C00311D-5F7E-433D-A702-5F8C1C3425CB}"/>
              </a:ext>
            </a:extLst>
          </p:cNvPr>
          <p:cNvCxnSpPr>
            <a:cxnSpLocks/>
          </p:cNvCxnSpPr>
          <p:nvPr/>
        </p:nvCxnSpPr>
        <p:spPr>
          <a:xfrm flipH="1" flipV="1">
            <a:off x="686437" y="6003027"/>
            <a:ext cx="2376694" cy="14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05A41A6-D12F-4B3D-AEB1-2C3A3A6D8752}"/>
              </a:ext>
            </a:extLst>
          </p:cNvPr>
          <p:cNvSpPr txBox="1"/>
          <p:nvPr/>
        </p:nvSpPr>
        <p:spPr>
          <a:xfrm>
            <a:off x="1749731" y="5721524"/>
            <a:ext cx="821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Youth produced imagery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5A1CAE2-D7CD-4C90-B55C-CFFF966212DD}"/>
              </a:ext>
            </a:extLst>
          </p:cNvPr>
          <p:cNvCxnSpPr/>
          <p:nvPr/>
        </p:nvCxnSpPr>
        <p:spPr>
          <a:xfrm flipH="1" flipV="1">
            <a:off x="720050" y="4330848"/>
            <a:ext cx="738494" cy="815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56959F0-9792-4E60-92F3-831EA6BB8B11}"/>
              </a:ext>
            </a:extLst>
          </p:cNvPr>
          <p:cNvSpPr txBox="1"/>
          <p:nvPr/>
        </p:nvSpPr>
        <p:spPr>
          <a:xfrm>
            <a:off x="921146" y="4455946"/>
            <a:ext cx="1282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Challenging discrimination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8036E3A-9ED9-471C-9C92-2276EDC37537}"/>
              </a:ext>
            </a:extLst>
          </p:cNvPr>
          <p:cNvSpPr txBox="1"/>
          <p:nvPr/>
        </p:nvSpPr>
        <p:spPr>
          <a:xfrm>
            <a:off x="1394740" y="4056519"/>
            <a:ext cx="1167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Modern day slavery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4D79777-87DC-40D1-B31F-3512485BFA5B}"/>
              </a:ext>
            </a:extLst>
          </p:cNvPr>
          <p:cNvCxnSpPr>
            <a:endCxn id="222" idx="1"/>
          </p:cNvCxnSpPr>
          <p:nvPr/>
        </p:nvCxnSpPr>
        <p:spPr>
          <a:xfrm>
            <a:off x="2181677" y="4288087"/>
            <a:ext cx="213843" cy="21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DC7B7C3-E795-4112-8472-F56CCA73803E}"/>
              </a:ext>
            </a:extLst>
          </p:cNvPr>
          <p:cNvSpPr txBox="1"/>
          <p:nvPr/>
        </p:nvSpPr>
        <p:spPr>
          <a:xfrm>
            <a:off x="1749731" y="1221005"/>
            <a:ext cx="1388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Sexual harassment and coercive behaviour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04A5454-1D04-4B39-B0BC-D2B603D44A3C}"/>
              </a:ext>
            </a:extLst>
          </p:cNvPr>
          <p:cNvSpPr txBox="1"/>
          <p:nvPr/>
        </p:nvSpPr>
        <p:spPr>
          <a:xfrm>
            <a:off x="4075031" y="1048813"/>
            <a:ext cx="894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Money stresses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B5E798E-6B91-4E76-900C-BDAB4B0F285D}"/>
              </a:ext>
            </a:extLst>
          </p:cNvPr>
          <p:cNvCxnSpPr/>
          <p:nvPr/>
        </p:nvCxnSpPr>
        <p:spPr>
          <a:xfrm>
            <a:off x="3682340" y="1018833"/>
            <a:ext cx="341384" cy="140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Graphic 76" descr="Brain in head">
            <a:extLst>
              <a:ext uri="{FF2B5EF4-FFF2-40B4-BE49-F238E27FC236}">
                <a16:creationId xmlns:a16="http://schemas.microsoft.com/office/drawing/2014/main" id="{422A4371-DDE9-4364-9E1A-760A18BE65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2238" y="16735653"/>
            <a:ext cx="561856" cy="561856"/>
          </a:xfrm>
          <a:prstGeom prst="rect">
            <a:avLst/>
          </a:prstGeom>
        </p:spPr>
      </p:pic>
      <p:pic>
        <p:nvPicPr>
          <p:cNvPr id="81" name="Graphic 80" descr="Add">
            <a:extLst>
              <a:ext uri="{FF2B5EF4-FFF2-40B4-BE49-F238E27FC236}">
                <a16:creationId xmlns:a16="http://schemas.microsoft.com/office/drawing/2014/main" id="{2DA74502-D2D1-444E-A331-E62D0EF7FC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54011" y="16728069"/>
            <a:ext cx="501050" cy="501050"/>
          </a:xfrm>
          <a:prstGeom prst="rect">
            <a:avLst/>
          </a:prstGeom>
        </p:spPr>
      </p:pic>
      <p:pic>
        <p:nvPicPr>
          <p:cNvPr id="85" name="Graphic 84" descr="Drama">
            <a:extLst>
              <a:ext uri="{FF2B5EF4-FFF2-40B4-BE49-F238E27FC236}">
                <a16:creationId xmlns:a16="http://schemas.microsoft.com/office/drawing/2014/main" id="{48D4D7C4-1C1F-42E9-A550-B0367A9679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37889" y="16248776"/>
            <a:ext cx="561856" cy="561856"/>
          </a:xfrm>
          <a:prstGeom prst="rect">
            <a:avLst/>
          </a:prstGeom>
        </p:spPr>
      </p:pic>
      <p:pic>
        <p:nvPicPr>
          <p:cNvPr id="89" name="Graphic 88" descr="Sleep">
            <a:extLst>
              <a:ext uri="{FF2B5EF4-FFF2-40B4-BE49-F238E27FC236}">
                <a16:creationId xmlns:a16="http://schemas.microsoft.com/office/drawing/2014/main" id="{A81CCA60-D27E-4BE7-BADF-878FCE284D2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38046" y="16708125"/>
            <a:ext cx="610731" cy="610731"/>
          </a:xfrm>
          <a:prstGeom prst="rect">
            <a:avLst/>
          </a:prstGeom>
        </p:spPr>
      </p:pic>
      <p:pic>
        <p:nvPicPr>
          <p:cNvPr id="91" name="Graphic 90" descr="Skeleton">
            <a:extLst>
              <a:ext uri="{FF2B5EF4-FFF2-40B4-BE49-F238E27FC236}">
                <a16:creationId xmlns:a16="http://schemas.microsoft.com/office/drawing/2014/main" id="{CC1EBA9E-52CB-4B63-8612-D16C0C76E7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26116" y="16897518"/>
            <a:ext cx="562392" cy="562392"/>
          </a:xfrm>
          <a:prstGeom prst="rect">
            <a:avLst/>
          </a:prstGeom>
        </p:spPr>
      </p:pic>
      <p:pic>
        <p:nvPicPr>
          <p:cNvPr id="93" name="Graphic 92" descr="Heart with pulse">
            <a:extLst>
              <a:ext uri="{FF2B5EF4-FFF2-40B4-BE49-F238E27FC236}">
                <a16:creationId xmlns:a16="http://schemas.microsoft.com/office/drawing/2014/main" id="{3CB1197A-9C44-4D66-A198-FD11DC6925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4839" y="16467782"/>
            <a:ext cx="703407" cy="703407"/>
          </a:xfrm>
          <a:prstGeom prst="rect">
            <a:avLst/>
          </a:prstGeom>
        </p:spPr>
      </p:pic>
      <p:pic>
        <p:nvPicPr>
          <p:cNvPr id="96" name="Graphic 95" descr="No smoking">
            <a:extLst>
              <a:ext uri="{FF2B5EF4-FFF2-40B4-BE49-F238E27FC236}">
                <a16:creationId xmlns:a16="http://schemas.microsoft.com/office/drawing/2014/main" id="{80C19BF8-D964-4A7A-9EC8-28EC9C17539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2893" y="15673236"/>
            <a:ext cx="523359" cy="523359"/>
          </a:xfrm>
          <a:prstGeom prst="rect">
            <a:avLst/>
          </a:prstGeom>
        </p:spPr>
      </p:pic>
      <p:pic>
        <p:nvPicPr>
          <p:cNvPr id="106" name="Graphic 105" descr="Smoking">
            <a:extLst>
              <a:ext uri="{FF2B5EF4-FFF2-40B4-BE49-F238E27FC236}">
                <a16:creationId xmlns:a16="http://schemas.microsoft.com/office/drawing/2014/main" id="{7E71929B-DB4F-401B-A74A-DA630B01A58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29012" y="14357730"/>
            <a:ext cx="617736" cy="617736"/>
          </a:xfrm>
          <a:prstGeom prst="rect">
            <a:avLst/>
          </a:prstGeom>
        </p:spPr>
      </p:pic>
      <p:pic>
        <p:nvPicPr>
          <p:cNvPr id="110" name="Graphic 109" descr="Thought bubble">
            <a:extLst>
              <a:ext uri="{FF2B5EF4-FFF2-40B4-BE49-F238E27FC236}">
                <a16:creationId xmlns:a16="http://schemas.microsoft.com/office/drawing/2014/main" id="{B177931E-B668-4A4B-9CBB-5DE7E83F20E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44298" y="14616465"/>
            <a:ext cx="604857" cy="604857"/>
          </a:xfrm>
          <a:prstGeom prst="rect">
            <a:avLst/>
          </a:prstGeom>
        </p:spPr>
      </p:pic>
      <p:pic>
        <p:nvPicPr>
          <p:cNvPr id="121" name="Graphic 120" descr="Employee badge">
            <a:extLst>
              <a:ext uri="{FF2B5EF4-FFF2-40B4-BE49-F238E27FC236}">
                <a16:creationId xmlns:a16="http://schemas.microsoft.com/office/drawing/2014/main" id="{74A2DD2D-BB7B-4B14-8235-35C4CF753E8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499727" y="14416573"/>
            <a:ext cx="648952" cy="648952"/>
          </a:xfrm>
          <a:prstGeom prst="rect">
            <a:avLst/>
          </a:prstGeom>
        </p:spPr>
      </p:pic>
      <p:pic>
        <p:nvPicPr>
          <p:cNvPr id="125" name="Graphic 124" descr="Tooth">
            <a:extLst>
              <a:ext uri="{FF2B5EF4-FFF2-40B4-BE49-F238E27FC236}">
                <a16:creationId xmlns:a16="http://schemas.microsoft.com/office/drawing/2014/main" id="{8455FA45-81E3-44AA-9CF2-1366BEE27AD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806767" y="14406309"/>
            <a:ext cx="573749" cy="573749"/>
          </a:xfrm>
          <a:prstGeom prst="rect">
            <a:avLst/>
          </a:prstGeom>
        </p:spPr>
      </p:pic>
      <p:pic>
        <p:nvPicPr>
          <p:cNvPr id="129" name="Graphic 128" descr="Toothbrush">
            <a:extLst>
              <a:ext uri="{FF2B5EF4-FFF2-40B4-BE49-F238E27FC236}">
                <a16:creationId xmlns:a16="http://schemas.microsoft.com/office/drawing/2014/main" id="{C8DCD879-8769-45AE-9C33-DF60D16D7AE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462341" y="14389210"/>
            <a:ext cx="573749" cy="573749"/>
          </a:xfrm>
          <a:prstGeom prst="rect">
            <a:avLst/>
          </a:prstGeom>
        </p:spPr>
      </p:pic>
      <p:pic>
        <p:nvPicPr>
          <p:cNvPr id="137" name="Graphic 136" descr="Game controller">
            <a:extLst>
              <a:ext uri="{FF2B5EF4-FFF2-40B4-BE49-F238E27FC236}">
                <a16:creationId xmlns:a16="http://schemas.microsoft.com/office/drawing/2014/main" id="{67646EC2-041D-499D-BD39-1702571F9A5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560323" y="13996065"/>
            <a:ext cx="697173" cy="697173"/>
          </a:xfrm>
          <a:prstGeom prst="rect">
            <a:avLst/>
          </a:prstGeom>
        </p:spPr>
      </p:pic>
      <p:pic>
        <p:nvPicPr>
          <p:cNvPr id="145" name="Graphic 144" descr="Internet">
            <a:extLst>
              <a:ext uri="{FF2B5EF4-FFF2-40B4-BE49-F238E27FC236}">
                <a16:creationId xmlns:a16="http://schemas.microsoft.com/office/drawing/2014/main" id="{BB2E82E9-9D2F-4160-8910-FDC672A46DF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771969" y="14084124"/>
            <a:ext cx="619480" cy="619480"/>
          </a:xfrm>
          <a:prstGeom prst="rect">
            <a:avLst/>
          </a:prstGeom>
        </p:spPr>
      </p:pic>
      <p:pic>
        <p:nvPicPr>
          <p:cNvPr id="149" name="Graphic 148" descr="Group success">
            <a:extLst>
              <a:ext uri="{FF2B5EF4-FFF2-40B4-BE49-F238E27FC236}">
                <a16:creationId xmlns:a16="http://schemas.microsoft.com/office/drawing/2014/main" id="{BD1DB7A6-5B4B-41C2-A36F-3446CAA91F7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746817" y="14237217"/>
            <a:ext cx="488069" cy="488069"/>
          </a:xfrm>
          <a:prstGeom prst="rect">
            <a:avLst/>
          </a:prstGeom>
        </p:spPr>
      </p:pic>
      <p:pic>
        <p:nvPicPr>
          <p:cNvPr id="153" name="Graphic 152" descr="Sign Language">
            <a:extLst>
              <a:ext uri="{FF2B5EF4-FFF2-40B4-BE49-F238E27FC236}">
                <a16:creationId xmlns:a16="http://schemas.microsoft.com/office/drawing/2014/main" id="{FF738E81-48FB-4E83-865D-EDB8FBDFD1F8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8984128" y="12813044"/>
            <a:ext cx="639008" cy="639008"/>
          </a:xfrm>
          <a:prstGeom prst="rect">
            <a:avLst/>
          </a:prstGeom>
        </p:spPr>
      </p:pic>
      <p:pic>
        <p:nvPicPr>
          <p:cNvPr id="157" name="Graphic 156" descr="Users">
            <a:extLst>
              <a:ext uri="{FF2B5EF4-FFF2-40B4-BE49-F238E27FC236}">
                <a16:creationId xmlns:a16="http://schemas.microsoft.com/office/drawing/2014/main" id="{BE870E0E-DC77-4AAA-86CC-7EECE5FDFB1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735390" y="12226119"/>
            <a:ext cx="562923" cy="562923"/>
          </a:xfrm>
          <a:prstGeom prst="rect">
            <a:avLst/>
          </a:prstGeom>
        </p:spPr>
      </p:pic>
      <p:pic>
        <p:nvPicPr>
          <p:cNvPr id="161" name="Graphic 160" descr="Close">
            <a:extLst>
              <a:ext uri="{FF2B5EF4-FFF2-40B4-BE49-F238E27FC236}">
                <a16:creationId xmlns:a16="http://schemas.microsoft.com/office/drawing/2014/main" id="{92695EF0-5EB5-47AA-A5B8-F83E23534D46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716478" y="12369549"/>
            <a:ext cx="567055" cy="567055"/>
          </a:xfrm>
          <a:prstGeom prst="rect">
            <a:avLst/>
          </a:prstGeom>
        </p:spPr>
      </p:pic>
      <p:pic>
        <p:nvPicPr>
          <p:cNvPr id="165" name="Graphic 164" descr="Water">
            <a:extLst>
              <a:ext uri="{FF2B5EF4-FFF2-40B4-BE49-F238E27FC236}">
                <a16:creationId xmlns:a16="http://schemas.microsoft.com/office/drawing/2014/main" id="{550CA2CF-CCD8-41D0-A537-3A5ABB425F5A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885023" y="12271838"/>
            <a:ext cx="505628" cy="505628"/>
          </a:xfrm>
          <a:prstGeom prst="rect">
            <a:avLst/>
          </a:prstGeom>
        </p:spPr>
      </p:pic>
      <p:pic>
        <p:nvPicPr>
          <p:cNvPr id="169" name="Graphic 168" descr="First aid kit">
            <a:extLst>
              <a:ext uri="{FF2B5EF4-FFF2-40B4-BE49-F238E27FC236}">
                <a16:creationId xmlns:a16="http://schemas.microsoft.com/office/drawing/2014/main" id="{60566490-A2ED-479A-987E-2CBC4090F874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140230" y="12515311"/>
            <a:ext cx="612782" cy="612782"/>
          </a:xfrm>
          <a:prstGeom prst="rect">
            <a:avLst/>
          </a:prstGeom>
        </p:spPr>
      </p:pic>
      <p:pic>
        <p:nvPicPr>
          <p:cNvPr id="173" name="Graphic 172" descr="Angry face with solid fill">
            <a:extLst>
              <a:ext uri="{FF2B5EF4-FFF2-40B4-BE49-F238E27FC236}">
                <a16:creationId xmlns:a16="http://schemas.microsoft.com/office/drawing/2014/main" id="{FA792DC2-6632-4920-B6E6-19C7887776CC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864839" y="12412505"/>
            <a:ext cx="664848" cy="664848"/>
          </a:xfrm>
          <a:prstGeom prst="rect">
            <a:avLst/>
          </a:prstGeom>
        </p:spPr>
      </p:pic>
      <p:pic>
        <p:nvPicPr>
          <p:cNvPr id="175" name="Graphic 174" descr="Prayer candle">
            <a:extLst>
              <a:ext uri="{FF2B5EF4-FFF2-40B4-BE49-F238E27FC236}">
                <a16:creationId xmlns:a16="http://schemas.microsoft.com/office/drawing/2014/main" id="{EDB343C0-A457-4573-85E1-07D3FF75970C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65067" y="11890140"/>
            <a:ext cx="503486" cy="503486"/>
          </a:xfrm>
          <a:prstGeom prst="rect">
            <a:avLst/>
          </a:prstGeom>
        </p:spPr>
      </p:pic>
      <p:pic>
        <p:nvPicPr>
          <p:cNvPr id="179" name="Graphic 178" descr="Group of women">
            <a:extLst>
              <a:ext uri="{FF2B5EF4-FFF2-40B4-BE49-F238E27FC236}">
                <a16:creationId xmlns:a16="http://schemas.microsoft.com/office/drawing/2014/main" id="{D81A76FC-B505-43C3-8A59-1B377CCA2010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27113" y="10396331"/>
            <a:ext cx="564629" cy="564629"/>
          </a:xfrm>
          <a:prstGeom prst="rect">
            <a:avLst/>
          </a:prstGeom>
        </p:spPr>
      </p:pic>
      <p:pic>
        <p:nvPicPr>
          <p:cNvPr id="183" name="Graphic 182" descr="Forbidden">
            <a:extLst>
              <a:ext uri="{FF2B5EF4-FFF2-40B4-BE49-F238E27FC236}">
                <a16:creationId xmlns:a16="http://schemas.microsoft.com/office/drawing/2014/main" id="{37C7DE67-B368-47FB-8318-16014E56D34E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25983" y="9400874"/>
            <a:ext cx="562839" cy="562839"/>
          </a:xfrm>
          <a:prstGeom prst="rect">
            <a:avLst/>
          </a:prstGeom>
        </p:spPr>
      </p:pic>
      <p:pic>
        <p:nvPicPr>
          <p:cNvPr id="187" name="Graphic 186" descr="Needle">
            <a:extLst>
              <a:ext uri="{FF2B5EF4-FFF2-40B4-BE49-F238E27FC236}">
                <a16:creationId xmlns:a16="http://schemas.microsoft.com/office/drawing/2014/main" id="{D6A1FA4D-718A-4AF7-9CA1-3C18307728A5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52754" y="10083269"/>
            <a:ext cx="564027" cy="564027"/>
          </a:xfrm>
          <a:prstGeom prst="rect">
            <a:avLst/>
          </a:prstGeom>
        </p:spPr>
      </p:pic>
      <p:pic>
        <p:nvPicPr>
          <p:cNvPr id="191" name="Graphic 190" descr="Head with gears">
            <a:extLst>
              <a:ext uri="{FF2B5EF4-FFF2-40B4-BE49-F238E27FC236}">
                <a16:creationId xmlns:a16="http://schemas.microsoft.com/office/drawing/2014/main" id="{21F9AC59-7E95-4814-B0E2-4F7047B3F1F2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8770019" y="10780135"/>
            <a:ext cx="651866" cy="651866"/>
          </a:xfrm>
          <a:prstGeom prst="rect">
            <a:avLst/>
          </a:prstGeom>
        </p:spPr>
      </p:pic>
      <p:pic>
        <p:nvPicPr>
          <p:cNvPr id="195" name="Graphic 194" descr="In love face with solid fill">
            <a:extLst>
              <a:ext uri="{FF2B5EF4-FFF2-40B4-BE49-F238E27FC236}">
                <a16:creationId xmlns:a16="http://schemas.microsoft.com/office/drawing/2014/main" id="{9C6E58DE-D0F7-4ABF-849B-F44AC261375F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6845920" y="10203562"/>
            <a:ext cx="613667" cy="613667"/>
          </a:xfrm>
          <a:prstGeom prst="rect">
            <a:avLst/>
          </a:prstGeom>
        </p:spPr>
      </p:pic>
      <p:pic>
        <p:nvPicPr>
          <p:cNvPr id="200" name="Graphic 199" descr="Forest scene">
            <a:extLst>
              <a:ext uri="{FF2B5EF4-FFF2-40B4-BE49-F238E27FC236}">
                <a16:creationId xmlns:a16="http://schemas.microsoft.com/office/drawing/2014/main" id="{D69D430A-E4A3-45ED-A057-ACD3D502461B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8323669" y="9933896"/>
            <a:ext cx="640713" cy="640713"/>
          </a:xfrm>
          <a:prstGeom prst="rect">
            <a:avLst/>
          </a:prstGeom>
        </p:spPr>
      </p:pic>
      <p:pic>
        <p:nvPicPr>
          <p:cNvPr id="204" name="Graphic 203" descr="Coins">
            <a:extLst>
              <a:ext uri="{FF2B5EF4-FFF2-40B4-BE49-F238E27FC236}">
                <a16:creationId xmlns:a16="http://schemas.microsoft.com/office/drawing/2014/main" id="{5BDF2753-A426-4683-AE28-FE3EBDC69EE8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5234351" y="10067394"/>
            <a:ext cx="521963" cy="521963"/>
          </a:xfrm>
          <a:prstGeom prst="rect">
            <a:avLst/>
          </a:prstGeom>
        </p:spPr>
      </p:pic>
      <p:pic>
        <p:nvPicPr>
          <p:cNvPr id="209" name="Graphic 208" descr="Pasta">
            <a:extLst>
              <a:ext uri="{FF2B5EF4-FFF2-40B4-BE49-F238E27FC236}">
                <a16:creationId xmlns:a16="http://schemas.microsoft.com/office/drawing/2014/main" id="{02E35444-BE43-4EC7-AF79-CA2A5D7EC5B9}"/>
              </a:ext>
            </a:extLst>
          </p:cNvPr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3632752" y="10066647"/>
            <a:ext cx="545482" cy="545482"/>
          </a:xfrm>
          <a:prstGeom prst="rect">
            <a:avLst/>
          </a:prstGeom>
        </p:spPr>
      </p:pic>
      <p:pic>
        <p:nvPicPr>
          <p:cNvPr id="213" name="Graphic 212" descr="Woman with baby">
            <a:extLst>
              <a:ext uri="{FF2B5EF4-FFF2-40B4-BE49-F238E27FC236}">
                <a16:creationId xmlns:a16="http://schemas.microsoft.com/office/drawing/2014/main" id="{1F2C4A62-019C-4D6D-935D-DA2DF138CF20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2682662" y="10176548"/>
            <a:ext cx="652839" cy="652839"/>
          </a:xfrm>
          <a:prstGeom prst="rect">
            <a:avLst/>
          </a:prstGeom>
        </p:spPr>
      </p:pic>
      <p:pic>
        <p:nvPicPr>
          <p:cNvPr id="219" name="Graphic 218" descr="Internet">
            <a:extLst>
              <a:ext uri="{FF2B5EF4-FFF2-40B4-BE49-F238E27FC236}">
                <a16:creationId xmlns:a16="http://schemas.microsoft.com/office/drawing/2014/main" id="{C7B15F2C-3E79-4505-AC95-34DC43252FC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04400" y="9989648"/>
            <a:ext cx="528310" cy="528310"/>
          </a:xfrm>
          <a:prstGeom prst="rect">
            <a:avLst/>
          </a:prstGeom>
        </p:spPr>
      </p:pic>
      <p:pic>
        <p:nvPicPr>
          <p:cNvPr id="233" name="Graphic 232" descr="Police">
            <a:extLst>
              <a:ext uri="{FF2B5EF4-FFF2-40B4-BE49-F238E27FC236}">
                <a16:creationId xmlns:a16="http://schemas.microsoft.com/office/drawing/2014/main" id="{0A71C987-1D32-41A5-A166-D18011C57B0E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648826" y="8538257"/>
            <a:ext cx="461775" cy="461775"/>
          </a:xfrm>
          <a:prstGeom prst="rect">
            <a:avLst/>
          </a:prstGeom>
        </p:spPr>
      </p:pic>
      <p:pic>
        <p:nvPicPr>
          <p:cNvPr id="239" name="Graphic 238" descr="Handcuffs">
            <a:extLst>
              <a:ext uri="{FF2B5EF4-FFF2-40B4-BE49-F238E27FC236}">
                <a16:creationId xmlns:a16="http://schemas.microsoft.com/office/drawing/2014/main" id="{B6D4A5BA-CD52-4658-B934-37C123136644}"/>
              </a:ext>
            </a:extLst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798826" y="8688257"/>
            <a:ext cx="461775" cy="461775"/>
          </a:xfrm>
          <a:prstGeom prst="rect">
            <a:avLst/>
          </a:prstGeom>
        </p:spPr>
      </p:pic>
      <p:pic>
        <p:nvPicPr>
          <p:cNvPr id="244" name="Graphic 243" descr="Sad face with no fill">
            <a:extLst>
              <a:ext uri="{FF2B5EF4-FFF2-40B4-BE49-F238E27FC236}">
                <a16:creationId xmlns:a16="http://schemas.microsoft.com/office/drawing/2014/main" id="{F03DB823-A625-42C0-9B8E-D9CA5EDA7B73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1768135" y="8127009"/>
            <a:ext cx="669888" cy="669888"/>
          </a:xfrm>
          <a:prstGeom prst="rect">
            <a:avLst/>
          </a:prstGeom>
        </p:spPr>
      </p:pic>
      <p:pic>
        <p:nvPicPr>
          <p:cNvPr id="248" name="Graphic 247" descr="Heart">
            <a:extLst>
              <a:ext uri="{FF2B5EF4-FFF2-40B4-BE49-F238E27FC236}">
                <a16:creationId xmlns:a16="http://schemas.microsoft.com/office/drawing/2014/main" id="{6E9CE657-26FA-4FDB-A9D2-DB5657825C1F}"/>
              </a:ext>
            </a:extLst>
          </p:cNvPr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>
            <a:off x="3319608" y="8021977"/>
            <a:ext cx="593658" cy="593658"/>
          </a:xfrm>
          <a:prstGeom prst="rect">
            <a:avLst/>
          </a:prstGeom>
        </p:spPr>
      </p:pic>
      <p:pic>
        <p:nvPicPr>
          <p:cNvPr id="252" name="Graphic 251" descr="Brain">
            <a:extLst>
              <a:ext uri="{FF2B5EF4-FFF2-40B4-BE49-F238E27FC236}">
                <a16:creationId xmlns:a16="http://schemas.microsoft.com/office/drawing/2014/main" id="{D735C52C-029D-49D9-A0F2-AE03BFF84F50}"/>
              </a:ext>
            </a:extLst>
          </p:cNvPr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>
            <a:off x="5256628" y="8169826"/>
            <a:ext cx="553790" cy="553790"/>
          </a:xfrm>
          <a:prstGeom prst="rect">
            <a:avLst/>
          </a:prstGeom>
        </p:spPr>
      </p:pic>
      <p:pic>
        <p:nvPicPr>
          <p:cNvPr id="256" name="Graphic 255" descr="Money">
            <a:extLst>
              <a:ext uri="{FF2B5EF4-FFF2-40B4-BE49-F238E27FC236}">
                <a16:creationId xmlns:a16="http://schemas.microsoft.com/office/drawing/2014/main" id="{F87562A4-A0E4-4CE8-B344-B73944C27B8E}"/>
              </a:ext>
            </a:extLst>
          </p:cNvPr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>
            <a:off x="7424310" y="8011888"/>
            <a:ext cx="507712" cy="507712"/>
          </a:xfrm>
          <a:prstGeom prst="rect">
            <a:avLst/>
          </a:prstGeom>
        </p:spPr>
      </p:pic>
      <p:pic>
        <p:nvPicPr>
          <p:cNvPr id="260" name="Graphic 259" descr="Piggy Bank">
            <a:extLst>
              <a:ext uri="{FF2B5EF4-FFF2-40B4-BE49-F238E27FC236}">
                <a16:creationId xmlns:a16="http://schemas.microsoft.com/office/drawing/2014/main" id="{FB85ACD4-C97E-4757-ABF1-80284482E2A2}"/>
              </a:ext>
            </a:extLst>
          </p:cNvPr>
          <p:cNvPicPr>
            <a:picLocks noChangeAspect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>
            <a:off x="7574310" y="8161888"/>
            <a:ext cx="507712" cy="507712"/>
          </a:xfrm>
          <a:prstGeom prst="rect">
            <a:avLst/>
          </a:prstGeom>
        </p:spPr>
      </p:pic>
      <p:pic>
        <p:nvPicPr>
          <p:cNvPr id="263" name="Graphic 262" descr="Medicine">
            <a:extLst>
              <a:ext uri="{FF2B5EF4-FFF2-40B4-BE49-F238E27FC236}">
                <a16:creationId xmlns:a16="http://schemas.microsoft.com/office/drawing/2014/main" id="{BCF90BF6-4D6B-454A-B8CC-B9725742D015}"/>
              </a:ext>
            </a:extLst>
          </p:cNvPr>
          <p:cNvPicPr>
            <a:picLocks noChangeAspect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3"/>
              </a:ext>
            </a:extLst>
          </a:blip>
          <a:stretch>
            <a:fillRect/>
          </a:stretch>
        </p:blipFill>
        <p:spPr>
          <a:xfrm>
            <a:off x="8780839" y="8695469"/>
            <a:ext cx="799294" cy="799294"/>
          </a:xfrm>
          <a:prstGeom prst="rect">
            <a:avLst/>
          </a:prstGeom>
        </p:spPr>
      </p:pic>
      <p:pic>
        <p:nvPicPr>
          <p:cNvPr id="265" name="Graphic 264" descr="Smart Phone">
            <a:extLst>
              <a:ext uri="{FF2B5EF4-FFF2-40B4-BE49-F238E27FC236}">
                <a16:creationId xmlns:a16="http://schemas.microsoft.com/office/drawing/2014/main" id="{01711978-6F0F-4266-A54C-1AD4E6D5789C}"/>
              </a:ext>
            </a:extLst>
          </p:cNvPr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>
            <a:off x="6460366" y="7543036"/>
            <a:ext cx="687614" cy="687614"/>
          </a:xfrm>
          <a:prstGeom prst="rect">
            <a:avLst/>
          </a:prstGeom>
        </p:spPr>
      </p:pic>
      <p:pic>
        <p:nvPicPr>
          <p:cNvPr id="267" name="Graphic 266" descr="Wine">
            <a:extLst>
              <a:ext uri="{FF2B5EF4-FFF2-40B4-BE49-F238E27FC236}">
                <a16:creationId xmlns:a16="http://schemas.microsoft.com/office/drawing/2014/main" id="{98230A93-57AD-4B9D-8A73-8D0C87FD3570}"/>
              </a:ext>
            </a:extLst>
          </p:cNvPr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>
            <a:off x="4704136" y="7468073"/>
            <a:ext cx="653069" cy="653069"/>
          </a:xfrm>
          <a:prstGeom prst="rect">
            <a:avLst/>
          </a:prstGeom>
        </p:spPr>
      </p:pic>
      <p:pic>
        <p:nvPicPr>
          <p:cNvPr id="269" name="Graphic 268" descr="Game controller">
            <a:extLst>
              <a:ext uri="{FF2B5EF4-FFF2-40B4-BE49-F238E27FC236}">
                <a16:creationId xmlns:a16="http://schemas.microsoft.com/office/drawing/2014/main" id="{176F7946-00B6-4884-A924-10547C934F8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89454" y="7311648"/>
            <a:ext cx="557294" cy="557294"/>
          </a:xfrm>
          <a:prstGeom prst="rect">
            <a:avLst/>
          </a:prstGeom>
        </p:spPr>
      </p:pic>
      <p:pic>
        <p:nvPicPr>
          <p:cNvPr id="271" name="Graphic 270" descr="Cloud Computing">
            <a:extLst>
              <a:ext uri="{FF2B5EF4-FFF2-40B4-BE49-F238E27FC236}">
                <a16:creationId xmlns:a16="http://schemas.microsoft.com/office/drawing/2014/main" id="{04EFF5EF-12A1-4B1D-A894-4E108000D20C}"/>
              </a:ext>
            </a:extLst>
          </p:cNvPr>
          <p:cNvPicPr>
            <a:picLocks noChangeAspect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9"/>
              </a:ext>
            </a:extLst>
          </a:blip>
          <a:stretch>
            <a:fillRect/>
          </a:stretch>
        </p:blipFill>
        <p:spPr>
          <a:xfrm>
            <a:off x="216755" y="5583110"/>
            <a:ext cx="614660" cy="614660"/>
          </a:xfrm>
          <a:prstGeom prst="rect">
            <a:avLst/>
          </a:prstGeom>
        </p:spPr>
      </p:pic>
      <p:pic>
        <p:nvPicPr>
          <p:cNvPr id="273" name="Graphic 272" descr="Earth globe Americas">
            <a:extLst>
              <a:ext uri="{FF2B5EF4-FFF2-40B4-BE49-F238E27FC236}">
                <a16:creationId xmlns:a16="http://schemas.microsoft.com/office/drawing/2014/main" id="{DA89BA03-12C8-43EC-8704-BE22231427F1}"/>
              </a:ext>
            </a:extLst>
          </p:cNvPr>
          <p:cNvPicPr>
            <a:picLocks noChangeAspect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1"/>
              </a:ext>
            </a:extLst>
          </a:blip>
          <a:stretch>
            <a:fillRect/>
          </a:stretch>
        </p:blipFill>
        <p:spPr>
          <a:xfrm>
            <a:off x="251619" y="4298155"/>
            <a:ext cx="721092" cy="721092"/>
          </a:xfrm>
          <a:prstGeom prst="rect">
            <a:avLst/>
          </a:prstGeom>
        </p:spPr>
      </p:pic>
      <p:pic>
        <p:nvPicPr>
          <p:cNvPr id="275" name="Graphic 274" descr="Smoking">
            <a:extLst>
              <a:ext uri="{FF2B5EF4-FFF2-40B4-BE49-F238E27FC236}">
                <a16:creationId xmlns:a16="http://schemas.microsoft.com/office/drawing/2014/main" id="{A9A8196C-9B2D-4AE3-8709-EA1A608A5E6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613290" y="5763618"/>
            <a:ext cx="758452" cy="758452"/>
          </a:xfrm>
          <a:prstGeom prst="rect">
            <a:avLst/>
          </a:prstGeom>
        </p:spPr>
      </p:pic>
      <p:pic>
        <p:nvPicPr>
          <p:cNvPr id="277" name="Graphic 276" descr="Shower">
            <a:extLst>
              <a:ext uri="{FF2B5EF4-FFF2-40B4-BE49-F238E27FC236}">
                <a16:creationId xmlns:a16="http://schemas.microsoft.com/office/drawing/2014/main" id="{FBB0113D-1540-435D-8778-6752679BA755}"/>
              </a:ext>
            </a:extLst>
          </p:cNvPr>
          <p:cNvPicPr>
            <a:picLocks noChangeAspect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3"/>
              </a:ext>
            </a:extLst>
          </a:blip>
          <a:stretch>
            <a:fillRect/>
          </a:stretch>
        </p:blipFill>
        <p:spPr>
          <a:xfrm>
            <a:off x="7713337" y="5499433"/>
            <a:ext cx="661493" cy="661493"/>
          </a:xfrm>
          <a:prstGeom prst="rect">
            <a:avLst/>
          </a:prstGeom>
        </p:spPr>
      </p:pic>
      <p:pic>
        <p:nvPicPr>
          <p:cNvPr id="279" name="Graphic 278" descr="Brain in head">
            <a:extLst>
              <a:ext uri="{FF2B5EF4-FFF2-40B4-BE49-F238E27FC236}">
                <a16:creationId xmlns:a16="http://schemas.microsoft.com/office/drawing/2014/main" id="{1CA7D1AE-A54F-48DA-833E-9C0DF1779F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4120" y="5731574"/>
            <a:ext cx="694773" cy="694773"/>
          </a:xfrm>
          <a:prstGeom prst="rect">
            <a:avLst/>
          </a:prstGeom>
        </p:spPr>
      </p:pic>
      <p:pic>
        <p:nvPicPr>
          <p:cNvPr id="281" name="Graphic 280" descr="Open hand">
            <a:extLst>
              <a:ext uri="{FF2B5EF4-FFF2-40B4-BE49-F238E27FC236}">
                <a16:creationId xmlns:a16="http://schemas.microsoft.com/office/drawing/2014/main" id="{F46610C4-03F2-4D44-AF76-06BB0E09A01A}"/>
              </a:ext>
            </a:extLst>
          </p:cNvPr>
          <p:cNvPicPr>
            <a:picLocks noChangeAspect="1"/>
          </p:cNvPicPr>
          <p:nvPr/>
        </p:nvPicPr>
        <p:blipFill>
          <a:blip r:embed="rId9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5"/>
              </a:ext>
            </a:extLst>
          </a:blip>
          <a:stretch>
            <a:fillRect/>
          </a:stretch>
        </p:blipFill>
        <p:spPr>
          <a:xfrm>
            <a:off x="3957119" y="5869510"/>
            <a:ext cx="616936" cy="616936"/>
          </a:xfrm>
          <a:prstGeom prst="rect">
            <a:avLst/>
          </a:prstGeom>
        </p:spPr>
      </p:pic>
      <p:pic>
        <p:nvPicPr>
          <p:cNvPr id="283" name="Graphic 282" descr="Child with balloon">
            <a:extLst>
              <a:ext uri="{FF2B5EF4-FFF2-40B4-BE49-F238E27FC236}">
                <a16:creationId xmlns:a16="http://schemas.microsoft.com/office/drawing/2014/main" id="{D8735EDE-64E1-417D-A278-01A9DD5C64AD}"/>
              </a:ext>
            </a:extLst>
          </p:cNvPr>
          <p:cNvPicPr>
            <a:picLocks noChangeAspect="1"/>
          </p:cNvPicPr>
          <p:nvPr/>
        </p:nvPicPr>
        <p:blipFill>
          <a:blip r:embed="rId9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7"/>
              </a:ext>
            </a:extLst>
          </a:blip>
          <a:stretch>
            <a:fillRect/>
          </a:stretch>
        </p:blipFill>
        <p:spPr>
          <a:xfrm>
            <a:off x="1803828" y="5198003"/>
            <a:ext cx="565444" cy="565444"/>
          </a:xfrm>
          <a:prstGeom prst="rect">
            <a:avLst/>
          </a:prstGeom>
        </p:spPr>
      </p:pic>
      <p:pic>
        <p:nvPicPr>
          <p:cNvPr id="285" name="Graphic 284" descr="Magnifying glass">
            <a:extLst>
              <a:ext uri="{FF2B5EF4-FFF2-40B4-BE49-F238E27FC236}">
                <a16:creationId xmlns:a16="http://schemas.microsoft.com/office/drawing/2014/main" id="{66D08C77-E68E-484B-8B5D-ED5C74752ED5}"/>
              </a:ext>
            </a:extLst>
          </p:cNvPr>
          <p:cNvPicPr>
            <a:picLocks noChangeAspect="1"/>
          </p:cNvPicPr>
          <p:nvPr/>
        </p:nvPicPr>
        <p:blipFill>
          <a:blip r:embed="rId9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>
            <a:off x="4780653" y="5559324"/>
            <a:ext cx="672099" cy="672099"/>
          </a:xfrm>
          <a:prstGeom prst="rect">
            <a:avLst/>
          </a:prstGeom>
        </p:spPr>
      </p:pic>
      <p:pic>
        <p:nvPicPr>
          <p:cNvPr id="287" name="Graphic 286" descr="Needle">
            <a:extLst>
              <a:ext uri="{FF2B5EF4-FFF2-40B4-BE49-F238E27FC236}">
                <a16:creationId xmlns:a16="http://schemas.microsoft.com/office/drawing/2014/main" id="{9D61AF3B-A6A0-4BFA-9447-B570279328AD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7036185" y="5378765"/>
            <a:ext cx="614189" cy="614189"/>
          </a:xfrm>
          <a:prstGeom prst="rect">
            <a:avLst/>
          </a:prstGeom>
        </p:spPr>
      </p:pic>
      <p:pic>
        <p:nvPicPr>
          <p:cNvPr id="289" name="Graphic 288" descr="Drama">
            <a:extLst>
              <a:ext uri="{FF2B5EF4-FFF2-40B4-BE49-F238E27FC236}">
                <a16:creationId xmlns:a16="http://schemas.microsoft.com/office/drawing/2014/main" id="{B7C809BC-923E-4388-B56C-64569ADA54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21336" y="4488200"/>
            <a:ext cx="698212" cy="698212"/>
          </a:xfrm>
          <a:prstGeom prst="rect">
            <a:avLst/>
          </a:prstGeom>
        </p:spPr>
      </p:pic>
      <p:pic>
        <p:nvPicPr>
          <p:cNvPr id="291" name="Graphic 290" descr="Africa">
            <a:extLst>
              <a:ext uri="{FF2B5EF4-FFF2-40B4-BE49-F238E27FC236}">
                <a16:creationId xmlns:a16="http://schemas.microsoft.com/office/drawing/2014/main" id="{E83A232A-A8D4-4BD2-90A3-949B6F4B81C1}"/>
              </a:ext>
            </a:extLst>
          </p:cNvPr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>
            <a:off x="904206" y="3481800"/>
            <a:ext cx="706310" cy="706310"/>
          </a:xfrm>
          <a:prstGeom prst="rect">
            <a:avLst/>
          </a:prstGeom>
        </p:spPr>
      </p:pic>
      <p:pic>
        <p:nvPicPr>
          <p:cNvPr id="293" name="Graphic 292" descr="Run">
            <a:extLst>
              <a:ext uri="{FF2B5EF4-FFF2-40B4-BE49-F238E27FC236}">
                <a16:creationId xmlns:a16="http://schemas.microsoft.com/office/drawing/2014/main" id="{2846C514-BB1F-4546-B26B-E03A34AEC024}"/>
              </a:ext>
            </a:extLst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>
            <a:off x="2812347" y="3663587"/>
            <a:ext cx="715965" cy="715965"/>
          </a:xfrm>
          <a:prstGeom prst="rect">
            <a:avLst/>
          </a:prstGeom>
        </p:spPr>
      </p:pic>
      <p:pic>
        <p:nvPicPr>
          <p:cNvPr id="295" name="Graphic 294" descr="No sign">
            <a:extLst>
              <a:ext uri="{FF2B5EF4-FFF2-40B4-BE49-F238E27FC236}">
                <a16:creationId xmlns:a16="http://schemas.microsoft.com/office/drawing/2014/main" id="{F38209AA-29B4-440A-98F8-8597EBBC52C6}"/>
              </a:ext>
            </a:extLst>
          </p:cNvPr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4521449" y="3730523"/>
            <a:ext cx="565458" cy="565458"/>
          </a:xfrm>
          <a:prstGeom prst="rect">
            <a:avLst/>
          </a:prstGeom>
        </p:spPr>
      </p:pic>
      <p:pic>
        <p:nvPicPr>
          <p:cNvPr id="297" name="Graphic 296" descr="Telephone">
            <a:extLst>
              <a:ext uri="{FF2B5EF4-FFF2-40B4-BE49-F238E27FC236}">
                <a16:creationId xmlns:a16="http://schemas.microsoft.com/office/drawing/2014/main" id="{BFB594E3-BFAA-4094-B84B-BDEA6E1F1084}"/>
              </a:ext>
            </a:extLst>
          </p:cNvPr>
          <p:cNvPicPr>
            <a:picLocks noChangeAspect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>
            <a:off x="6471489" y="3455244"/>
            <a:ext cx="675859" cy="675859"/>
          </a:xfrm>
          <a:prstGeom prst="rect">
            <a:avLst/>
          </a:prstGeom>
        </p:spPr>
      </p:pic>
      <p:pic>
        <p:nvPicPr>
          <p:cNvPr id="299" name="Graphic 298" descr="Call center">
            <a:extLst>
              <a:ext uri="{FF2B5EF4-FFF2-40B4-BE49-F238E27FC236}">
                <a16:creationId xmlns:a16="http://schemas.microsoft.com/office/drawing/2014/main" id="{A6109FF6-B583-498E-AAE4-E20E943D1702}"/>
              </a:ext>
            </a:extLst>
          </p:cNvPr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9"/>
              </a:ext>
            </a:extLst>
          </a:blip>
          <a:stretch>
            <a:fillRect/>
          </a:stretch>
        </p:blipFill>
        <p:spPr>
          <a:xfrm>
            <a:off x="6621489" y="3605244"/>
            <a:ext cx="675859" cy="675859"/>
          </a:xfrm>
          <a:prstGeom prst="rect">
            <a:avLst/>
          </a:prstGeom>
        </p:spPr>
      </p:pic>
      <p:pic>
        <p:nvPicPr>
          <p:cNvPr id="301" name="Graphic 300" descr="Wedding rings">
            <a:extLst>
              <a:ext uri="{FF2B5EF4-FFF2-40B4-BE49-F238E27FC236}">
                <a16:creationId xmlns:a16="http://schemas.microsoft.com/office/drawing/2014/main" id="{75DAB188-A8E4-439F-866C-D6C4FCDDCF0C}"/>
              </a:ext>
            </a:extLst>
          </p:cNvPr>
          <p:cNvPicPr>
            <a:picLocks noChangeAspect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1"/>
              </a:ext>
            </a:extLst>
          </a:blip>
          <a:stretch>
            <a:fillRect/>
          </a:stretch>
        </p:blipFill>
        <p:spPr>
          <a:xfrm>
            <a:off x="8927791" y="3322467"/>
            <a:ext cx="536125" cy="536125"/>
          </a:xfrm>
          <a:prstGeom prst="rect">
            <a:avLst/>
          </a:prstGeom>
        </p:spPr>
      </p:pic>
      <p:pic>
        <p:nvPicPr>
          <p:cNvPr id="303" name="Graphic 302" descr="Checklist RTL">
            <a:extLst>
              <a:ext uri="{FF2B5EF4-FFF2-40B4-BE49-F238E27FC236}">
                <a16:creationId xmlns:a16="http://schemas.microsoft.com/office/drawing/2014/main" id="{743264CA-20F8-45B6-A3A4-A21AC786B121}"/>
              </a:ext>
            </a:extLst>
          </p:cNvPr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3"/>
              </a:ext>
            </a:extLst>
          </a:blip>
          <a:stretch>
            <a:fillRect/>
          </a:stretch>
        </p:blipFill>
        <p:spPr>
          <a:xfrm>
            <a:off x="250562" y="3140701"/>
            <a:ext cx="733964" cy="733964"/>
          </a:xfrm>
          <a:prstGeom prst="rect">
            <a:avLst/>
          </a:prstGeom>
        </p:spPr>
      </p:pic>
      <p:pic>
        <p:nvPicPr>
          <p:cNvPr id="305" name="Graphic 304" descr="Woman changing Baby">
            <a:extLst>
              <a:ext uri="{FF2B5EF4-FFF2-40B4-BE49-F238E27FC236}">
                <a16:creationId xmlns:a16="http://schemas.microsoft.com/office/drawing/2014/main" id="{265B3C55-44DF-4821-9881-4C2245DA9CF7}"/>
              </a:ext>
            </a:extLst>
          </p:cNvPr>
          <p:cNvPicPr>
            <a:picLocks noChangeAspect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5"/>
              </a:ext>
            </a:extLst>
          </a:blip>
          <a:stretch>
            <a:fillRect/>
          </a:stretch>
        </p:blipFill>
        <p:spPr>
          <a:xfrm>
            <a:off x="3090824" y="1389741"/>
            <a:ext cx="631786" cy="631786"/>
          </a:xfrm>
          <a:prstGeom prst="rect">
            <a:avLst/>
          </a:prstGeom>
        </p:spPr>
      </p:pic>
      <p:pic>
        <p:nvPicPr>
          <p:cNvPr id="307" name="Graphic 306" descr="Bank check">
            <a:extLst>
              <a:ext uri="{FF2B5EF4-FFF2-40B4-BE49-F238E27FC236}">
                <a16:creationId xmlns:a16="http://schemas.microsoft.com/office/drawing/2014/main" id="{9CC64894-7E54-40C3-9413-FD01E36763BE}"/>
              </a:ext>
            </a:extLst>
          </p:cNvPr>
          <p:cNvPicPr>
            <a:picLocks noChangeAspect="1"/>
          </p:cNvPicPr>
          <p:nvPr/>
        </p:nvPicPr>
        <p:blipFill>
          <a:blip r:embed="rId1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7"/>
              </a:ext>
            </a:extLst>
          </a:blip>
          <a:stretch>
            <a:fillRect/>
          </a:stretch>
        </p:blipFill>
        <p:spPr>
          <a:xfrm>
            <a:off x="6713834" y="1668719"/>
            <a:ext cx="606843" cy="606843"/>
          </a:xfrm>
          <a:prstGeom prst="rect">
            <a:avLst/>
          </a:prstGeom>
        </p:spPr>
      </p:pic>
      <p:pic>
        <p:nvPicPr>
          <p:cNvPr id="309" name="Graphic 308" descr="Presentation with pie chart">
            <a:extLst>
              <a:ext uri="{FF2B5EF4-FFF2-40B4-BE49-F238E27FC236}">
                <a16:creationId xmlns:a16="http://schemas.microsoft.com/office/drawing/2014/main" id="{BC927BB1-E60B-4E9F-A2AC-46B04A753A47}"/>
              </a:ext>
            </a:extLst>
          </p:cNvPr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9"/>
              </a:ext>
            </a:extLst>
          </a:blip>
          <a:stretch>
            <a:fillRect/>
          </a:stretch>
        </p:blipFill>
        <p:spPr>
          <a:xfrm>
            <a:off x="8795530" y="2055413"/>
            <a:ext cx="665151" cy="66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19020</TotalTime>
  <Words>506</Words>
  <Application>Microsoft Office PowerPoint</Application>
  <PresentationFormat>Custom</PresentationFormat>
  <Paragraphs>145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Lesley Gregory</cp:lastModifiedBy>
  <cp:revision>280</cp:revision>
  <cp:lastPrinted>2018-09-02T17:44:52Z</cp:lastPrinted>
  <dcterms:created xsi:type="dcterms:W3CDTF">2018-02-08T08:28:53Z</dcterms:created>
  <dcterms:modified xsi:type="dcterms:W3CDTF">2023-07-20T15:24:50Z</dcterms:modified>
</cp:coreProperties>
</file>